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0" r:id="rId1"/>
  </p:sldMasterIdLst>
  <p:notesMasterIdLst>
    <p:notesMasterId r:id="rId28"/>
  </p:notesMasterIdLst>
  <p:handoutMasterIdLst>
    <p:handoutMasterId r:id="rId29"/>
  </p:handoutMasterIdLst>
  <p:sldIdLst>
    <p:sldId id="256" r:id="rId2"/>
    <p:sldId id="286" r:id="rId3"/>
    <p:sldId id="274" r:id="rId4"/>
    <p:sldId id="287" r:id="rId5"/>
    <p:sldId id="285" r:id="rId6"/>
    <p:sldId id="288" r:id="rId7"/>
    <p:sldId id="257" r:id="rId8"/>
    <p:sldId id="269" r:id="rId9"/>
    <p:sldId id="289" r:id="rId10"/>
    <p:sldId id="261" r:id="rId11"/>
    <p:sldId id="280" r:id="rId12"/>
    <p:sldId id="275" r:id="rId13"/>
    <p:sldId id="290" r:id="rId14"/>
    <p:sldId id="281" r:id="rId15"/>
    <p:sldId id="276" r:id="rId16"/>
    <p:sldId id="262" r:id="rId17"/>
    <p:sldId id="291" r:id="rId18"/>
    <p:sldId id="282" r:id="rId19"/>
    <p:sldId id="263" r:id="rId20"/>
    <p:sldId id="283" r:id="rId21"/>
    <p:sldId id="284" r:id="rId22"/>
    <p:sldId id="292" r:id="rId23"/>
    <p:sldId id="265" r:id="rId24"/>
    <p:sldId id="270" r:id="rId25"/>
    <p:sldId id="271" r:id="rId26"/>
    <p:sldId id="267" r:id="rId27"/>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charset="0"/>
        <a:ea typeface="新細明體" pitchFamily="18" charset="-120"/>
        <a:cs typeface="+mn-cs"/>
      </a:defRPr>
    </a:lvl5pPr>
    <a:lvl6pPr marL="2286000" algn="l" defTabSz="914400" rtl="0" eaLnBrk="1" latinLnBrk="0" hangingPunct="1">
      <a:defRPr kumimoji="1" kern="1200">
        <a:solidFill>
          <a:schemeClr val="tx1"/>
        </a:solidFill>
        <a:latin typeface="Arial" charset="0"/>
        <a:ea typeface="新細明體" pitchFamily="18" charset="-120"/>
        <a:cs typeface="+mn-cs"/>
      </a:defRPr>
    </a:lvl6pPr>
    <a:lvl7pPr marL="2743200" algn="l" defTabSz="914400" rtl="0" eaLnBrk="1" latinLnBrk="0" hangingPunct="1">
      <a:defRPr kumimoji="1" kern="1200">
        <a:solidFill>
          <a:schemeClr val="tx1"/>
        </a:solidFill>
        <a:latin typeface="Arial" charset="0"/>
        <a:ea typeface="新細明體" pitchFamily="18" charset="-120"/>
        <a:cs typeface="+mn-cs"/>
      </a:defRPr>
    </a:lvl7pPr>
    <a:lvl8pPr marL="3200400" algn="l" defTabSz="914400" rtl="0" eaLnBrk="1" latinLnBrk="0" hangingPunct="1">
      <a:defRPr kumimoji="1" kern="1200">
        <a:solidFill>
          <a:schemeClr val="tx1"/>
        </a:solidFill>
        <a:latin typeface="Arial" charset="0"/>
        <a:ea typeface="新細明體" pitchFamily="18" charset="-120"/>
        <a:cs typeface="+mn-cs"/>
      </a:defRPr>
    </a:lvl8pPr>
    <a:lvl9pPr marL="3657600" algn="l" defTabSz="914400" rtl="0" eaLnBrk="1" latinLnBrk="0" hangingPunct="1">
      <a:defRPr kumimoji="1" kern="1200">
        <a:solidFill>
          <a:schemeClr val="tx1"/>
        </a:solidFill>
        <a:latin typeface="Arial" charset="0"/>
        <a:ea typeface="新細明體"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E6DF"/>
    <a:srgbClr val="CEBF96"/>
    <a:srgbClr val="CCECFF"/>
    <a:srgbClr val="99CCFF"/>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2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A09B1C-734A-4BBB-8624-2905D45606F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zh-TW" altLang="en-US"/>
        </a:p>
      </dgm:t>
    </dgm:pt>
    <dgm:pt modelId="{CE2C0491-8BA9-49E9-98B0-1DD5CABD253E}">
      <dgm:prSet phldrT="[文字]"/>
      <dgm:spPr/>
      <dgm:t>
        <a:bodyPr/>
        <a:lstStyle/>
        <a:p>
          <a:r>
            <a:rPr lang="zh-TW" altLang="en-US" dirty="0" smtClean="0"/>
            <a:t>資優鑑定辦理依據</a:t>
          </a:r>
          <a:endParaRPr lang="zh-TW" altLang="en-US" dirty="0"/>
        </a:p>
      </dgm:t>
    </dgm:pt>
    <dgm:pt modelId="{28A5292F-B6EE-464A-B98D-D11F04E7F2C9}" type="parTrans" cxnId="{BBAB88BC-83C9-4013-A42F-38B6AED07FB8}">
      <dgm:prSet/>
      <dgm:spPr/>
      <dgm:t>
        <a:bodyPr/>
        <a:lstStyle/>
        <a:p>
          <a:endParaRPr lang="zh-TW" altLang="en-US"/>
        </a:p>
      </dgm:t>
    </dgm:pt>
    <dgm:pt modelId="{DCAB61D4-3329-46CA-BE8D-764098BA7BBC}" type="sibTrans" cxnId="{BBAB88BC-83C9-4013-A42F-38B6AED07FB8}">
      <dgm:prSet/>
      <dgm:spPr/>
      <dgm:t>
        <a:bodyPr/>
        <a:lstStyle/>
        <a:p>
          <a:endParaRPr lang="zh-TW" altLang="en-US"/>
        </a:p>
      </dgm:t>
    </dgm:pt>
    <dgm:pt modelId="{7A469C6C-6A0D-40D7-A28A-BB9B62C4320B}">
      <dgm:prSet phldrT="[文字]"/>
      <dgm:spPr>
        <a:solidFill>
          <a:schemeClr val="accent2">
            <a:lumMod val="60000"/>
            <a:lumOff val="40000"/>
          </a:schemeClr>
        </a:solidFill>
      </dgm:spPr>
      <dgm:t>
        <a:bodyPr/>
        <a:lstStyle/>
        <a:p>
          <a:r>
            <a:rPr lang="zh-TW" altLang="en-US" dirty="0" smtClean="0"/>
            <a:t>鑑定類別與承辦學校</a:t>
          </a:r>
          <a:endParaRPr lang="zh-TW" altLang="en-US" dirty="0"/>
        </a:p>
      </dgm:t>
    </dgm:pt>
    <dgm:pt modelId="{50820B91-E662-413B-985A-0FAE8D8178D6}" type="parTrans" cxnId="{8B6CA923-88EF-4D42-9673-5C5A91D84075}">
      <dgm:prSet/>
      <dgm:spPr/>
      <dgm:t>
        <a:bodyPr/>
        <a:lstStyle/>
        <a:p>
          <a:endParaRPr lang="zh-TW" altLang="en-US"/>
        </a:p>
      </dgm:t>
    </dgm:pt>
    <dgm:pt modelId="{3474E57D-545B-42F6-ACD8-37B1C2060D93}" type="sibTrans" cxnId="{8B6CA923-88EF-4D42-9673-5C5A91D84075}">
      <dgm:prSet/>
      <dgm:spPr/>
      <dgm:t>
        <a:bodyPr/>
        <a:lstStyle/>
        <a:p>
          <a:endParaRPr lang="zh-TW" altLang="en-US"/>
        </a:p>
      </dgm:t>
    </dgm:pt>
    <dgm:pt modelId="{1C120F38-2CD1-476D-8DB0-B1CE99601A63}">
      <dgm:prSet phldrT="[文字]"/>
      <dgm:spPr>
        <a:solidFill>
          <a:schemeClr val="accent2">
            <a:lumMod val="60000"/>
            <a:lumOff val="40000"/>
          </a:schemeClr>
        </a:solidFill>
      </dgm:spPr>
      <dgm:t>
        <a:bodyPr/>
        <a:lstStyle/>
        <a:p>
          <a:r>
            <a:rPr lang="zh-TW" altLang="en-US" dirty="0" smtClean="0"/>
            <a:t>資優鑑定法規</a:t>
          </a:r>
          <a:endParaRPr lang="zh-TW" altLang="en-US" dirty="0"/>
        </a:p>
      </dgm:t>
    </dgm:pt>
    <dgm:pt modelId="{E5072146-0B49-4C10-ACD0-49CB0564FBAE}" type="parTrans" cxnId="{B6A349E6-E3BE-48BC-A0A0-A5DD3B1FA1F3}">
      <dgm:prSet/>
      <dgm:spPr/>
      <dgm:t>
        <a:bodyPr/>
        <a:lstStyle/>
        <a:p>
          <a:endParaRPr lang="zh-TW" altLang="en-US"/>
        </a:p>
      </dgm:t>
    </dgm:pt>
    <dgm:pt modelId="{B9EE536D-5F94-4FF7-8132-8E9CD21138E2}" type="sibTrans" cxnId="{B6A349E6-E3BE-48BC-A0A0-A5DD3B1FA1F3}">
      <dgm:prSet/>
      <dgm:spPr/>
      <dgm:t>
        <a:bodyPr/>
        <a:lstStyle/>
        <a:p>
          <a:endParaRPr lang="zh-TW" altLang="en-US"/>
        </a:p>
      </dgm:t>
    </dgm:pt>
    <dgm:pt modelId="{FA80FA04-795D-494E-B617-0B60AC1CEED4}">
      <dgm:prSet phldrT="[文字]"/>
      <dgm:spPr>
        <a:solidFill>
          <a:schemeClr val="accent2">
            <a:lumMod val="60000"/>
            <a:lumOff val="40000"/>
          </a:schemeClr>
        </a:solidFill>
      </dgm:spPr>
      <dgm:t>
        <a:bodyPr/>
        <a:lstStyle/>
        <a:p>
          <a:r>
            <a:rPr lang="zh-TW" altLang="en-US" dirty="0" smtClean="0"/>
            <a:t>鑑定流程</a:t>
          </a:r>
          <a:endParaRPr lang="zh-TW" altLang="en-US" dirty="0"/>
        </a:p>
      </dgm:t>
    </dgm:pt>
    <dgm:pt modelId="{0B85B7A9-1108-4E14-88C5-449E75BD8BE6}" type="parTrans" cxnId="{39AF7832-7BE3-4389-8160-159E370742D0}">
      <dgm:prSet/>
      <dgm:spPr/>
      <dgm:t>
        <a:bodyPr/>
        <a:lstStyle/>
        <a:p>
          <a:endParaRPr lang="zh-TW" altLang="en-US"/>
        </a:p>
      </dgm:t>
    </dgm:pt>
    <dgm:pt modelId="{AD0DF0C8-74BF-47C9-A815-7324CAF94B16}" type="sibTrans" cxnId="{39AF7832-7BE3-4389-8160-159E370742D0}">
      <dgm:prSet/>
      <dgm:spPr/>
      <dgm:t>
        <a:bodyPr/>
        <a:lstStyle/>
        <a:p>
          <a:endParaRPr lang="zh-TW" altLang="en-US"/>
        </a:p>
      </dgm:t>
    </dgm:pt>
    <dgm:pt modelId="{27DD94A8-FC1A-46CE-AD20-402BA1F5D97E}" type="pres">
      <dgm:prSet presAssocID="{60A09B1C-734A-4BBB-8624-2905D45606F9}" presName="linear" presStyleCnt="0">
        <dgm:presLayoutVars>
          <dgm:animLvl val="lvl"/>
          <dgm:resizeHandles val="exact"/>
        </dgm:presLayoutVars>
      </dgm:prSet>
      <dgm:spPr/>
      <dgm:t>
        <a:bodyPr/>
        <a:lstStyle/>
        <a:p>
          <a:endParaRPr lang="zh-TW" altLang="en-US"/>
        </a:p>
      </dgm:t>
    </dgm:pt>
    <dgm:pt modelId="{41ADD0AF-5C5F-45C9-BBC8-9AAEB076754C}" type="pres">
      <dgm:prSet presAssocID="{CE2C0491-8BA9-49E9-98B0-1DD5CABD253E}" presName="parentText" presStyleLbl="node1" presStyleIdx="0" presStyleCnt="4">
        <dgm:presLayoutVars>
          <dgm:chMax val="0"/>
          <dgm:bulletEnabled val="1"/>
        </dgm:presLayoutVars>
      </dgm:prSet>
      <dgm:spPr/>
      <dgm:t>
        <a:bodyPr/>
        <a:lstStyle/>
        <a:p>
          <a:endParaRPr lang="zh-TW" altLang="en-US"/>
        </a:p>
      </dgm:t>
    </dgm:pt>
    <dgm:pt modelId="{D498DF17-28DF-4BC2-9BD5-C2BBB910ECEA}" type="pres">
      <dgm:prSet presAssocID="{DCAB61D4-3329-46CA-BE8D-764098BA7BBC}" presName="spacer" presStyleCnt="0"/>
      <dgm:spPr/>
    </dgm:pt>
    <dgm:pt modelId="{AECC19A8-AE96-46F0-8F77-09E7BF75A6F8}" type="pres">
      <dgm:prSet presAssocID="{7A469C6C-6A0D-40D7-A28A-BB9B62C4320B}" presName="parentText" presStyleLbl="node1" presStyleIdx="1" presStyleCnt="4">
        <dgm:presLayoutVars>
          <dgm:chMax val="0"/>
          <dgm:bulletEnabled val="1"/>
        </dgm:presLayoutVars>
      </dgm:prSet>
      <dgm:spPr/>
      <dgm:t>
        <a:bodyPr/>
        <a:lstStyle/>
        <a:p>
          <a:endParaRPr lang="zh-TW" altLang="en-US"/>
        </a:p>
      </dgm:t>
    </dgm:pt>
    <dgm:pt modelId="{04AB4C06-C419-4B74-A9C0-19B3695D031C}" type="pres">
      <dgm:prSet presAssocID="{3474E57D-545B-42F6-ACD8-37B1C2060D93}" presName="spacer" presStyleCnt="0"/>
      <dgm:spPr/>
    </dgm:pt>
    <dgm:pt modelId="{CCCCE2CC-140B-4B5F-A10D-620ED5699DE5}" type="pres">
      <dgm:prSet presAssocID="{1C120F38-2CD1-476D-8DB0-B1CE99601A63}" presName="parentText" presStyleLbl="node1" presStyleIdx="2" presStyleCnt="4">
        <dgm:presLayoutVars>
          <dgm:chMax val="0"/>
          <dgm:bulletEnabled val="1"/>
        </dgm:presLayoutVars>
      </dgm:prSet>
      <dgm:spPr/>
      <dgm:t>
        <a:bodyPr/>
        <a:lstStyle/>
        <a:p>
          <a:endParaRPr lang="zh-TW" altLang="en-US"/>
        </a:p>
      </dgm:t>
    </dgm:pt>
    <dgm:pt modelId="{045CE9CF-5C40-4217-A24A-DB883BFCEACE}" type="pres">
      <dgm:prSet presAssocID="{B9EE536D-5F94-4FF7-8132-8E9CD21138E2}" presName="spacer" presStyleCnt="0"/>
      <dgm:spPr/>
    </dgm:pt>
    <dgm:pt modelId="{00FDB95B-60E3-4526-8455-A5A4AA988A7F}" type="pres">
      <dgm:prSet presAssocID="{FA80FA04-795D-494E-B617-0B60AC1CEED4}" presName="parentText" presStyleLbl="node1" presStyleIdx="3" presStyleCnt="4">
        <dgm:presLayoutVars>
          <dgm:chMax val="0"/>
          <dgm:bulletEnabled val="1"/>
        </dgm:presLayoutVars>
      </dgm:prSet>
      <dgm:spPr/>
      <dgm:t>
        <a:bodyPr/>
        <a:lstStyle/>
        <a:p>
          <a:endParaRPr lang="zh-TW" altLang="en-US"/>
        </a:p>
      </dgm:t>
    </dgm:pt>
  </dgm:ptLst>
  <dgm:cxnLst>
    <dgm:cxn modelId="{8B6CA923-88EF-4D42-9673-5C5A91D84075}" srcId="{60A09B1C-734A-4BBB-8624-2905D45606F9}" destId="{7A469C6C-6A0D-40D7-A28A-BB9B62C4320B}" srcOrd="1" destOrd="0" parTransId="{50820B91-E662-413B-985A-0FAE8D8178D6}" sibTransId="{3474E57D-545B-42F6-ACD8-37B1C2060D93}"/>
    <dgm:cxn modelId="{08E73A48-F6D7-4149-A8C2-5DF8C64B063C}" type="presOf" srcId="{CE2C0491-8BA9-49E9-98B0-1DD5CABD253E}" destId="{41ADD0AF-5C5F-45C9-BBC8-9AAEB076754C}" srcOrd="0" destOrd="0" presId="urn:microsoft.com/office/officeart/2005/8/layout/vList2"/>
    <dgm:cxn modelId="{39AF7832-7BE3-4389-8160-159E370742D0}" srcId="{60A09B1C-734A-4BBB-8624-2905D45606F9}" destId="{FA80FA04-795D-494E-B617-0B60AC1CEED4}" srcOrd="3" destOrd="0" parTransId="{0B85B7A9-1108-4E14-88C5-449E75BD8BE6}" sibTransId="{AD0DF0C8-74BF-47C9-A815-7324CAF94B16}"/>
    <dgm:cxn modelId="{B6A349E6-E3BE-48BC-A0A0-A5DD3B1FA1F3}" srcId="{60A09B1C-734A-4BBB-8624-2905D45606F9}" destId="{1C120F38-2CD1-476D-8DB0-B1CE99601A63}" srcOrd="2" destOrd="0" parTransId="{E5072146-0B49-4C10-ACD0-49CB0564FBAE}" sibTransId="{B9EE536D-5F94-4FF7-8132-8E9CD21138E2}"/>
    <dgm:cxn modelId="{BBAB88BC-83C9-4013-A42F-38B6AED07FB8}" srcId="{60A09B1C-734A-4BBB-8624-2905D45606F9}" destId="{CE2C0491-8BA9-49E9-98B0-1DD5CABD253E}" srcOrd="0" destOrd="0" parTransId="{28A5292F-B6EE-464A-B98D-D11F04E7F2C9}" sibTransId="{DCAB61D4-3329-46CA-BE8D-764098BA7BBC}"/>
    <dgm:cxn modelId="{75A54B13-C41D-4362-982C-0D1AD49BC625}" type="presOf" srcId="{1C120F38-2CD1-476D-8DB0-B1CE99601A63}" destId="{CCCCE2CC-140B-4B5F-A10D-620ED5699DE5}" srcOrd="0" destOrd="0" presId="urn:microsoft.com/office/officeart/2005/8/layout/vList2"/>
    <dgm:cxn modelId="{7A9CDE7E-89A8-4684-B11E-BCEB49427BBB}" type="presOf" srcId="{60A09B1C-734A-4BBB-8624-2905D45606F9}" destId="{27DD94A8-FC1A-46CE-AD20-402BA1F5D97E}" srcOrd="0" destOrd="0" presId="urn:microsoft.com/office/officeart/2005/8/layout/vList2"/>
    <dgm:cxn modelId="{28292C83-F500-4172-9D5F-7DD957B006A5}" type="presOf" srcId="{FA80FA04-795D-494E-B617-0B60AC1CEED4}" destId="{00FDB95B-60E3-4526-8455-A5A4AA988A7F}" srcOrd="0" destOrd="0" presId="urn:microsoft.com/office/officeart/2005/8/layout/vList2"/>
    <dgm:cxn modelId="{CEE9C0CF-FE99-48EC-8297-042C776DB4FF}" type="presOf" srcId="{7A469C6C-6A0D-40D7-A28A-BB9B62C4320B}" destId="{AECC19A8-AE96-46F0-8F77-09E7BF75A6F8}" srcOrd="0" destOrd="0" presId="urn:microsoft.com/office/officeart/2005/8/layout/vList2"/>
    <dgm:cxn modelId="{CA7E2F97-E900-4213-B72B-0BDE046F85BA}" type="presParOf" srcId="{27DD94A8-FC1A-46CE-AD20-402BA1F5D97E}" destId="{41ADD0AF-5C5F-45C9-BBC8-9AAEB076754C}" srcOrd="0" destOrd="0" presId="urn:microsoft.com/office/officeart/2005/8/layout/vList2"/>
    <dgm:cxn modelId="{4801C21F-3F1C-4D89-A111-1D000353F3A4}" type="presParOf" srcId="{27DD94A8-FC1A-46CE-AD20-402BA1F5D97E}" destId="{D498DF17-28DF-4BC2-9BD5-C2BBB910ECEA}" srcOrd="1" destOrd="0" presId="urn:microsoft.com/office/officeart/2005/8/layout/vList2"/>
    <dgm:cxn modelId="{D3EB48D4-C8AF-47CC-A9DC-0BBDD82C4FB6}" type="presParOf" srcId="{27DD94A8-FC1A-46CE-AD20-402BA1F5D97E}" destId="{AECC19A8-AE96-46F0-8F77-09E7BF75A6F8}" srcOrd="2" destOrd="0" presId="urn:microsoft.com/office/officeart/2005/8/layout/vList2"/>
    <dgm:cxn modelId="{DF39AFB5-B33F-48B7-B00A-0DFC690C7F1D}" type="presParOf" srcId="{27DD94A8-FC1A-46CE-AD20-402BA1F5D97E}" destId="{04AB4C06-C419-4B74-A9C0-19B3695D031C}" srcOrd="3" destOrd="0" presId="urn:microsoft.com/office/officeart/2005/8/layout/vList2"/>
    <dgm:cxn modelId="{CEA4F514-C50F-4321-A784-3D3B9CCBB62D}" type="presParOf" srcId="{27DD94A8-FC1A-46CE-AD20-402BA1F5D97E}" destId="{CCCCE2CC-140B-4B5F-A10D-620ED5699DE5}" srcOrd="4" destOrd="0" presId="urn:microsoft.com/office/officeart/2005/8/layout/vList2"/>
    <dgm:cxn modelId="{E095E56E-4067-433C-8382-22AC15A4FB63}" type="presParOf" srcId="{27DD94A8-FC1A-46CE-AD20-402BA1F5D97E}" destId="{045CE9CF-5C40-4217-A24A-DB883BFCEACE}" srcOrd="5" destOrd="0" presId="urn:microsoft.com/office/officeart/2005/8/layout/vList2"/>
    <dgm:cxn modelId="{C157DB77-4958-4757-ACAD-61E4044AFD34}" type="presParOf" srcId="{27DD94A8-FC1A-46CE-AD20-402BA1F5D97E}" destId="{00FDB95B-60E3-4526-8455-A5A4AA988A7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B36BF32-16F0-4DF8-9205-C6FBC59A425A}" type="doc">
      <dgm:prSet loTypeId="urn:microsoft.com/office/officeart/2005/8/layout/vProcess5" loCatId="process" qsTypeId="urn:microsoft.com/office/officeart/2005/8/quickstyle/simple3" qsCatId="simple" csTypeId="urn:microsoft.com/office/officeart/2005/8/colors/accent3_5" csCatId="accent3" phldr="1"/>
      <dgm:spPr/>
      <dgm:t>
        <a:bodyPr/>
        <a:lstStyle/>
        <a:p>
          <a:endParaRPr lang="zh-TW" altLang="en-US"/>
        </a:p>
      </dgm:t>
    </dgm:pt>
    <dgm:pt modelId="{47F6C007-EFD3-4517-9AD6-99B0B63556D8}">
      <dgm:prSet phldrT="[文字]" custT="1"/>
      <dgm:spPr/>
      <dgm:t>
        <a:bodyPr/>
        <a:lstStyle/>
        <a:p>
          <a:pPr eaLnBrk="1" latinLnBrk="0"/>
          <a:r>
            <a:rPr lang="zh-TW" altLang="en-US" sz="2800" dirty="0" smtClean="0"/>
            <a:t>符合申請資格者（詳見計畫附件二）方可</a:t>
          </a:r>
          <a:r>
            <a:rPr lang="zh-TW" altLang="en-US" sz="2800" dirty="0" smtClean="0">
              <a:latin typeface="+mn-ea"/>
              <a:ea typeface="+mn-ea"/>
            </a:rPr>
            <a:t>申請</a:t>
          </a:r>
          <a:endParaRPr lang="zh-TW" altLang="en-US" sz="2800" dirty="0">
            <a:latin typeface="+mn-ea"/>
            <a:ea typeface="+mn-ea"/>
          </a:endParaRPr>
        </a:p>
      </dgm:t>
    </dgm:pt>
    <dgm:pt modelId="{AC117D85-1B37-4B79-B7C1-E2BAC62B8312}" type="parTrans" cxnId="{D8C8E0E7-A579-4336-93F9-6733461C2DF5}">
      <dgm:prSet/>
      <dgm:spPr/>
      <dgm:t>
        <a:bodyPr/>
        <a:lstStyle/>
        <a:p>
          <a:endParaRPr lang="zh-TW" altLang="en-US"/>
        </a:p>
      </dgm:t>
    </dgm:pt>
    <dgm:pt modelId="{92C80B5D-A301-4BE9-BF90-8A2D59E3867D}" type="sibTrans" cxnId="{D8C8E0E7-A579-4336-93F9-6733461C2DF5}">
      <dgm:prSet/>
      <dgm:spPr/>
      <dgm:t>
        <a:bodyPr/>
        <a:lstStyle/>
        <a:p>
          <a:endParaRPr lang="zh-TW" altLang="en-US"/>
        </a:p>
      </dgm:t>
    </dgm:pt>
    <dgm:pt modelId="{3A94D173-A0A5-4A6A-918C-9C1F248C8804}">
      <dgm:prSet phldrT="[文字]" custT="1"/>
      <dgm:spPr/>
      <dgm:t>
        <a:bodyPr/>
        <a:lstStyle/>
        <a:p>
          <a:pPr>
            <a:lnSpc>
              <a:spcPts val="3000"/>
            </a:lnSpc>
          </a:pPr>
          <a:r>
            <a:rPr lang="zh-TW" altLang="en-US" sz="2800" dirty="0" smtClean="0">
              <a:latin typeface="+mn-ea"/>
              <a:ea typeface="+mn-ea"/>
            </a:rPr>
            <a:t>審查結果公告</a:t>
          </a:r>
          <a:endParaRPr lang="zh-TW" altLang="en-US" sz="2800" dirty="0">
            <a:latin typeface="+mn-ea"/>
            <a:ea typeface="+mn-ea"/>
          </a:endParaRPr>
        </a:p>
      </dgm:t>
    </dgm:pt>
    <dgm:pt modelId="{91AC80BB-D736-4B0C-9106-D85F90057718}" type="parTrans" cxnId="{E8CE5EF3-0050-492F-A070-58802E5A8668}">
      <dgm:prSet/>
      <dgm:spPr/>
      <dgm:t>
        <a:bodyPr/>
        <a:lstStyle/>
        <a:p>
          <a:endParaRPr lang="zh-TW" altLang="en-US"/>
        </a:p>
      </dgm:t>
    </dgm:pt>
    <dgm:pt modelId="{3901C2E3-C92E-42F9-926A-C666738902BF}" type="sibTrans" cxnId="{E8CE5EF3-0050-492F-A070-58802E5A8668}">
      <dgm:prSet/>
      <dgm:spPr/>
      <dgm:t>
        <a:bodyPr/>
        <a:lstStyle/>
        <a:p>
          <a:endParaRPr lang="zh-TW" altLang="en-US"/>
        </a:p>
      </dgm:t>
    </dgm:pt>
    <dgm:pt modelId="{3D480C0F-CF85-4178-AB62-2B22D7F0526E}">
      <dgm:prSet custT="1"/>
      <dgm:spPr/>
      <dgm:t>
        <a:bodyPr/>
        <a:lstStyle/>
        <a:p>
          <a:pPr>
            <a:lnSpc>
              <a:spcPts val="3600"/>
            </a:lnSpc>
          </a:pPr>
          <a:r>
            <a:rPr lang="zh-TW" altLang="en-US" sz="2800" dirty="0" smtClean="0">
              <a:latin typeface="+mn-ea"/>
              <a:ea typeface="+mn-ea"/>
            </a:rPr>
            <a:t>申請時間</a:t>
          </a:r>
          <a:endParaRPr lang="zh-TW" altLang="en-US" sz="2800" dirty="0">
            <a:latin typeface="+mn-ea"/>
            <a:ea typeface="+mn-ea"/>
          </a:endParaRPr>
        </a:p>
      </dgm:t>
    </dgm:pt>
    <dgm:pt modelId="{2CEFA46D-062B-48C6-8555-7F496029E304}" type="parTrans" cxnId="{BA54870A-798A-4B47-B66B-6FF868DBFB03}">
      <dgm:prSet/>
      <dgm:spPr/>
      <dgm:t>
        <a:bodyPr/>
        <a:lstStyle/>
        <a:p>
          <a:endParaRPr lang="zh-TW" altLang="en-US"/>
        </a:p>
      </dgm:t>
    </dgm:pt>
    <dgm:pt modelId="{77D0E71A-BBE3-4AB9-A6F6-0C9CE67A901D}" type="sibTrans" cxnId="{BA54870A-798A-4B47-B66B-6FF868DBFB03}">
      <dgm:prSet/>
      <dgm:spPr/>
      <dgm:t>
        <a:bodyPr/>
        <a:lstStyle/>
        <a:p>
          <a:endParaRPr lang="zh-TW" altLang="en-US"/>
        </a:p>
      </dgm:t>
    </dgm:pt>
    <dgm:pt modelId="{DC9ABCEF-3C49-41B8-9CC9-39D84C549033}">
      <dgm:prSet custT="1"/>
      <dgm:spPr/>
      <dgm:t>
        <a:bodyPr/>
        <a:lstStyle/>
        <a:p>
          <a:pPr>
            <a:lnSpc>
              <a:spcPts val="3600"/>
            </a:lnSpc>
          </a:pPr>
          <a:r>
            <a:rPr lang="zh-TW" altLang="en-US" sz="2800" dirty="0" smtClean="0">
              <a:latin typeface="+mn-ea"/>
              <a:ea typeface="+mn-ea"/>
            </a:rPr>
            <a:t>第一次：</a:t>
          </a:r>
          <a:r>
            <a:rPr lang="en-US" altLang="zh-TW" sz="2800" dirty="0" smtClean="0">
              <a:latin typeface="+mn-ea"/>
              <a:ea typeface="+mn-ea"/>
            </a:rPr>
            <a:t>111</a:t>
          </a:r>
          <a:r>
            <a:rPr lang="en-US" altLang="en-US" sz="2800" dirty="0" smtClean="0">
              <a:latin typeface="+mn-ea"/>
              <a:ea typeface="+mn-ea"/>
            </a:rPr>
            <a:t>/1/17</a:t>
          </a:r>
          <a:r>
            <a:rPr lang="zh-TW" altLang="en-US" sz="2800" dirty="0" smtClean="0">
              <a:latin typeface="+mn-ea"/>
              <a:ea typeface="+mn-ea"/>
            </a:rPr>
            <a:t>（星期一）</a:t>
          </a:r>
          <a:endParaRPr lang="zh-TW" altLang="en-US" sz="2800" dirty="0">
            <a:latin typeface="+mn-ea"/>
            <a:ea typeface="+mn-ea"/>
          </a:endParaRPr>
        </a:p>
      </dgm:t>
    </dgm:pt>
    <dgm:pt modelId="{A4A8B4F9-B6D3-49FF-9ABE-9B013F8E4736}" type="parTrans" cxnId="{7573AE04-0FC7-486B-85E0-8D66DD124F56}">
      <dgm:prSet/>
      <dgm:spPr/>
      <dgm:t>
        <a:bodyPr/>
        <a:lstStyle/>
        <a:p>
          <a:endParaRPr lang="zh-TW" altLang="en-US"/>
        </a:p>
      </dgm:t>
    </dgm:pt>
    <dgm:pt modelId="{8106A364-E540-438B-8398-BB638A82500E}" type="sibTrans" cxnId="{7573AE04-0FC7-486B-85E0-8D66DD124F56}">
      <dgm:prSet/>
      <dgm:spPr/>
      <dgm:t>
        <a:bodyPr/>
        <a:lstStyle/>
        <a:p>
          <a:endParaRPr lang="zh-TW" altLang="en-US"/>
        </a:p>
      </dgm:t>
    </dgm:pt>
    <dgm:pt modelId="{4FFD9005-C5EA-4E5E-B039-AC96B841626C}">
      <dgm:prSet custT="1"/>
      <dgm:spPr/>
      <dgm:t>
        <a:bodyPr/>
        <a:lstStyle/>
        <a:p>
          <a:pPr>
            <a:lnSpc>
              <a:spcPts val="3600"/>
            </a:lnSpc>
          </a:pPr>
          <a:r>
            <a:rPr lang="zh-TW" altLang="en-US" sz="2800" dirty="0" smtClean="0">
              <a:latin typeface="+mn-ea"/>
              <a:ea typeface="+mn-ea"/>
            </a:rPr>
            <a:t>第二次：</a:t>
          </a:r>
          <a:r>
            <a:rPr lang="en-US" altLang="zh-TW" sz="2800" dirty="0" smtClean="0">
              <a:latin typeface="+mn-ea"/>
              <a:ea typeface="+mn-ea"/>
            </a:rPr>
            <a:t>111</a:t>
          </a:r>
          <a:r>
            <a:rPr lang="en-US" altLang="en-US" sz="2800" dirty="0" smtClean="0">
              <a:latin typeface="+mn-ea"/>
              <a:ea typeface="+mn-ea"/>
            </a:rPr>
            <a:t>/8/3</a:t>
          </a:r>
          <a:r>
            <a:rPr lang="zh-TW" altLang="en-US" sz="2800" dirty="0" smtClean="0">
              <a:latin typeface="+mn-ea"/>
              <a:ea typeface="+mn-ea"/>
            </a:rPr>
            <a:t>（星期三）</a:t>
          </a:r>
          <a:endParaRPr lang="zh-TW" altLang="en-US" sz="2800" dirty="0">
            <a:latin typeface="+mn-ea"/>
            <a:ea typeface="+mn-ea"/>
          </a:endParaRPr>
        </a:p>
      </dgm:t>
    </dgm:pt>
    <dgm:pt modelId="{31A07E6A-13DD-47FF-B7C6-539F367E5CFF}" type="parTrans" cxnId="{49634BE9-5DC9-4A44-84DA-22717C93166F}">
      <dgm:prSet/>
      <dgm:spPr/>
      <dgm:t>
        <a:bodyPr/>
        <a:lstStyle/>
        <a:p>
          <a:endParaRPr lang="zh-TW" altLang="en-US"/>
        </a:p>
      </dgm:t>
    </dgm:pt>
    <dgm:pt modelId="{67B422B8-9AED-4BDC-8F7E-39A43E16CFB4}" type="sibTrans" cxnId="{49634BE9-5DC9-4A44-84DA-22717C93166F}">
      <dgm:prSet/>
      <dgm:spPr/>
      <dgm:t>
        <a:bodyPr/>
        <a:lstStyle/>
        <a:p>
          <a:endParaRPr lang="zh-TW" altLang="en-US"/>
        </a:p>
      </dgm:t>
    </dgm:pt>
    <dgm:pt modelId="{351D95BD-9599-46A7-9AE1-93E59798608A}">
      <dgm:prSet custT="1"/>
      <dgm:spPr/>
      <dgm:t>
        <a:bodyPr/>
        <a:lstStyle/>
        <a:p>
          <a:pPr>
            <a:lnSpc>
              <a:spcPts val="3000"/>
            </a:lnSpc>
          </a:pPr>
          <a:r>
            <a:rPr lang="zh-TW" altLang="en-US" sz="2800" dirty="0" smtClean="0">
              <a:latin typeface="+mn-ea"/>
              <a:ea typeface="+mn-ea"/>
            </a:rPr>
            <a:t>第一次：</a:t>
          </a:r>
          <a:r>
            <a:rPr lang="en-US" altLang="zh-TW" sz="2800" dirty="0" smtClean="0">
              <a:latin typeface="+mn-ea"/>
              <a:ea typeface="+mn-ea"/>
            </a:rPr>
            <a:t>111/1/21</a:t>
          </a:r>
          <a:r>
            <a:rPr lang="zh-TW" altLang="en-US" sz="2800" dirty="0" smtClean="0">
              <a:latin typeface="+mn-ea"/>
              <a:ea typeface="+mn-ea"/>
            </a:rPr>
            <a:t>（未通過得申請管道二評量）</a:t>
          </a:r>
          <a:endParaRPr lang="zh-TW" altLang="en-US" sz="2800" dirty="0">
            <a:latin typeface="+mn-ea"/>
            <a:ea typeface="+mn-ea"/>
          </a:endParaRPr>
        </a:p>
      </dgm:t>
    </dgm:pt>
    <dgm:pt modelId="{22518BFD-6858-4555-BDE7-27B5DC556076}" type="parTrans" cxnId="{DE60EED3-CE1F-4FA7-A989-5CCFE1B90A1A}">
      <dgm:prSet/>
      <dgm:spPr/>
      <dgm:t>
        <a:bodyPr/>
        <a:lstStyle/>
        <a:p>
          <a:endParaRPr lang="zh-TW" altLang="en-US"/>
        </a:p>
      </dgm:t>
    </dgm:pt>
    <dgm:pt modelId="{34AFC263-B091-4836-B9E4-2223487B0759}" type="sibTrans" cxnId="{DE60EED3-CE1F-4FA7-A989-5CCFE1B90A1A}">
      <dgm:prSet/>
      <dgm:spPr/>
      <dgm:t>
        <a:bodyPr/>
        <a:lstStyle/>
        <a:p>
          <a:endParaRPr lang="zh-TW" altLang="en-US"/>
        </a:p>
      </dgm:t>
    </dgm:pt>
    <dgm:pt modelId="{D8EE075A-ABB1-4B9C-AEBA-1C6C18C5A3A3}">
      <dgm:prSet custT="1"/>
      <dgm:spPr/>
      <dgm:t>
        <a:bodyPr/>
        <a:lstStyle/>
        <a:p>
          <a:pPr>
            <a:lnSpc>
              <a:spcPts val="3000"/>
            </a:lnSpc>
          </a:pPr>
          <a:r>
            <a:rPr lang="zh-TW" altLang="en-US" sz="2800" dirty="0" smtClean="0">
              <a:latin typeface="+mn-ea"/>
              <a:ea typeface="+mn-ea"/>
            </a:rPr>
            <a:t>第二次：</a:t>
          </a:r>
          <a:r>
            <a:rPr lang="en-US" altLang="zh-TW" sz="2800" dirty="0" smtClean="0">
              <a:latin typeface="+mn-ea"/>
              <a:ea typeface="+mn-ea"/>
            </a:rPr>
            <a:t>111/8/5</a:t>
          </a:r>
          <a:endParaRPr lang="zh-TW" altLang="en-US" sz="2800" dirty="0">
            <a:latin typeface="+mn-ea"/>
            <a:ea typeface="+mn-ea"/>
          </a:endParaRPr>
        </a:p>
      </dgm:t>
    </dgm:pt>
    <dgm:pt modelId="{1A19ECEE-7464-4200-8989-9B257B5D21F3}" type="parTrans" cxnId="{2E4C6764-6FEE-483D-AEF1-90AF0F64F2F3}">
      <dgm:prSet/>
      <dgm:spPr/>
      <dgm:t>
        <a:bodyPr/>
        <a:lstStyle/>
        <a:p>
          <a:endParaRPr lang="zh-TW" altLang="en-US"/>
        </a:p>
      </dgm:t>
    </dgm:pt>
    <dgm:pt modelId="{65E2757C-DBE5-49A4-A548-19F6EBE7C116}" type="sibTrans" cxnId="{2E4C6764-6FEE-483D-AEF1-90AF0F64F2F3}">
      <dgm:prSet/>
      <dgm:spPr/>
      <dgm:t>
        <a:bodyPr/>
        <a:lstStyle/>
        <a:p>
          <a:endParaRPr lang="zh-TW" altLang="en-US"/>
        </a:p>
      </dgm:t>
    </dgm:pt>
    <dgm:pt modelId="{8613DF75-D2B4-4C29-90F0-8DE910A96F83}" type="pres">
      <dgm:prSet presAssocID="{FB36BF32-16F0-4DF8-9205-C6FBC59A425A}" presName="outerComposite" presStyleCnt="0">
        <dgm:presLayoutVars>
          <dgm:chMax val="5"/>
          <dgm:dir/>
          <dgm:resizeHandles val="exact"/>
        </dgm:presLayoutVars>
      </dgm:prSet>
      <dgm:spPr/>
      <dgm:t>
        <a:bodyPr/>
        <a:lstStyle/>
        <a:p>
          <a:endParaRPr lang="zh-TW" altLang="en-US"/>
        </a:p>
      </dgm:t>
    </dgm:pt>
    <dgm:pt modelId="{269DA197-9523-46CE-935C-2BA2B4D8E240}" type="pres">
      <dgm:prSet presAssocID="{FB36BF32-16F0-4DF8-9205-C6FBC59A425A}" presName="dummyMaxCanvas" presStyleCnt="0">
        <dgm:presLayoutVars/>
      </dgm:prSet>
      <dgm:spPr/>
      <dgm:t>
        <a:bodyPr/>
        <a:lstStyle/>
        <a:p>
          <a:endParaRPr lang="zh-TW" altLang="en-US"/>
        </a:p>
      </dgm:t>
    </dgm:pt>
    <dgm:pt modelId="{9E50F433-B0B3-4C22-AB78-CFC153B9F9BD}" type="pres">
      <dgm:prSet presAssocID="{FB36BF32-16F0-4DF8-9205-C6FBC59A425A}" presName="ThreeNodes_1" presStyleLbl="node1" presStyleIdx="0" presStyleCnt="3" custScaleX="100805" custScaleY="71429" custLinFactNeighborX="2980" custLinFactNeighborY="2467">
        <dgm:presLayoutVars>
          <dgm:bulletEnabled val="1"/>
        </dgm:presLayoutVars>
      </dgm:prSet>
      <dgm:spPr/>
      <dgm:t>
        <a:bodyPr/>
        <a:lstStyle/>
        <a:p>
          <a:endParaRPr lang="zh-TW" altLang="en-US"/>
        </a:p>
      </dgm:t>
    </dgm:pt>
    <dgm:pt modelId="{71532D8D-4D3E-4948-9771-E3C06BF8046E}" type="pres">
      <dgm:prSet presAssocID="{FB36BF32-16F0-4DF8-9205-C6FBC59A425A}" presName="ThreeNodes_2" presStyleLbl="node1" presStyleIdx="1" presStyleCnt="3" custScaleY="104823" custLinFactNeighborX="-145" custLinFactNeighborY="-9524">
        <dgm:presLayoutVars>
          <dgm:bulletEnabled val="1"/>
        </dgm:presLayoutVars>
      </dgm:prSet>
      <dgm:spPr/>
      <dgm:t>
        <a:bodyPr/>
        <a:lstStyle/>
        <a:p>
          <a:endParaRPr lang="zh-TW" altLang="en-US"/>
        </a:p>
      </dgm:t>
    </dgm:pt>
    <dgm:pt modelId="{456D6833-988F-41FF-A85A-C8D73A602FBA}" type="pres">
      <dgm:prSet presAssocID="{FB36BF32-16F0-4DF8-9205-C6FBC59A425A}" presName="ThreeNodes_3" presStyleLbl="node1" presStyleIdx="2" presStyleCnt="3" custScaleX="102522" custScaleY="132073">
        <dgm:presLayoutVars>
          <dgm:bulletEnabled val="1"/>
        </dgm:presLayoutVars>
      </dgm:prSet>
      <dgm:spPr/>
      <dgm:t>
        <a:bodyPr/>
        <a:lstStyle/>
        <a:p>
          <a:endParaRPr lang="zh-TW" altLang="en-US"/>
        </a:p>
      </dgm:t>
    </dgm:pt>
    <dgm:pt modelId="{D8F77718-AAA3-455B-AEF8-ECDB227D75D2}" type="pres">
      <dgm:prSet presAssocID="{FB36BF32-16F0-4DF8-9205-C6FBC59A425A}" presName="ThreeConn_1-2" presStyleLbl="fgAccFollowNode1" presStyleIdx="0" presStyleCnt="2">
        <dgm:presLayoutVars>
          <dgm:bulletEnabled val="1"/>
        </dgm:presLayoutVars>
      </dgm:prSet>
      <dgm:spPr/>
      <dgm:t>
        <a:bodyPr/>
        <a:lstStyle/>
        <a:p>
          <a:endParaRPr lang="zh-TW" altLang="en-US"/>
        </a:p>
      </dgm:t>
    </dgm:pt>
    <dgm:pt modelId="{961C0AFB-8F2F-474A-A053-FA50B24D1C74}" type="pres">
      <dgm:prSet presAssocID="{FB36BF32-16F0-4DF8-9205-C6FBC59A425A}" presName="ThreeConn_2-3" presStyleLbl="fgAccFollowNode1" presStyleIdx="1" presStyleCnt="2">
        <dgm:presLayoutVars>
          <dgm:bulletEnabled val="1"/>
        </dgm:presLayoutVars>
      </dgm:prSet>
      <dgm:spPr/>
      <dgm:t>
        <a:bodyPr/>
        <a:lstStyle/>
        <a:p>
          <a:endParaRPr lang="zh-TW" altLang="en-US"/>
        </a:p>
      </dgm:t>
    </dgm:pt>
    <dgm:pt modelId="{3428D631-6911-48ED-A242-42497BCC65DE}" type="pres">
      <dgm:prSet presAssocID="{FB36BF32-16F0-4DF8-9205-C6FBC59A425A}" presName="ThreeNodes_1_text" presStyleLbl="node1" presStyleIdx="2" presStyleCnt="3">
        <dgm:presLayoutVars>
          <dgm:bulletEnabled val="1"/>
        </dgm:presLayoutVars>
      </dgm:prSet>
      <dgm:spPr/>
      <dgm:t>
        <a:bodyPr/>
        <a:lstStyle/>
        <a:p>
          <a:endParaRPr lang="zh-TW" altLang="en-US"/>
        </a:p>
      </dgm:t>
    </dgm:pt>
    <dgm:pt modelId="{7AC304FF-0D2B-48B0-87D7-7EFD3B21E604}" type="pres">
      <dgm:prSet presAssocID="{FB36BF32-16F0-4DF8-9205-C6FBC59A425A}" presName="ThreeNodes_2_text" presStyleLbl="node1" presStyleIdx="2" presStyleCnt="3">
        <dgm:presLayoutVars>
          <dgm:bulletEnabled val="1"/>
        </dgm:presLayoutVars>
      </dgm:prSet>
      <dgm:spPr/>
      <dgm:t>
        <a:bodyPr/>
        <a:lstStyle/>
        <a:p>
          <a:endParaRPr lang="zh-TW" altLang="en-US"/>
        </a:p>
      </dgm:t>
    </dgm:pt>
    <dgm:pt modelId="{19E87FEB-C6D3-4639-BFD6-EE9641DA16D9}" type="pres">
      <dgm:prSet presAssocID="{FB36BF32-16F0-4DF8-9205-C6FBC59A425A}" presName="ThreeNodes_3_text" presStyleLbl="node1" presStyleIdx="2" presStyleCnt="3">
        <dgm:presLayoutVars>
          <dgm:bulletEnabled val="1"/>
        </dgm:presLayoutVars>
      </dgm:prSet>
      <dgm:spPr/>
      <dgm:t>
        <a:bodyPr/>
        <a:lstStyle/>
        <a:p>
          <a:endParaRPr lang="zh-TW" altLang="en-US"/>
        </a:p>
      </dgm:t>
    </dgm:pt>
  </dgm:ptLst>
  <dgm:cxnLst>
    <dgm:cxn modelId="{BE2420CA-51D0-447C-9AE3-84EF56083004}" type="presOf" srcId="{77D0E71A-BBE3-4AB9-A6F6-0C9CE67A901D}" destId="{961C0AFB-8F2F-474A-A053-FA50B24D1C74}" srcOrd="0" destOrd="0" presId="urn:microsoft.com/office/officeart/2005/8/layout/vProcess5"/>
    <dgm:cxn modelId="{9B433841-71AE-4BAB-8647-8E93F0BA51FD}" type="presOf" srcId="{D8EE075A-ABB1-4B9C-AEBA-1C6C18C5A3A3}" destId="{19E87FEB-C6D3-4639-BFD6-EE9641DA16D9}" srcOrd="1" destOrd="2" presId="urn:microsoft.com/office/officeart/2005/8/layout/vProcess5"/>
    <dgm:cxn modelId="{DB22CCA5-B019-4403-BCAA-21B291AFED23}" type="presOf" srcId="{3D480C0F-CF85-4178-AB62-2B22D7F0526E}" destId="{71532D8D-4D3E-4948-9771-E3C06BF8046E}" srcOrd="0" destOrd="0" presId="urn:microsoft.com/office/officeart/2005/8/layout/vProcess5"/>
    <dgm:cxn modelId="{BA54870A-798A-4B47-B66B-6FF868DBFB03}" srcId="{FB36BF32-16F0-4DF8-9205-C6FBC59A425A}" destId="{3D480C0F-CF85-4178-AB62-2B22D7F0526E}" srcOrd="1" destOrd="0" parTransId="{2CEFA46D-062B-48C6-8555-7F496029E304}" sibTransId="{77D0E71A-BBE3-4AB9-A6F6-0C9CE67A901D}"/>
    <dgm:cxn modelId="{5E8A71EF-10C6-4E75-A9C3-C3B0DF2FE487}" type="presOf" srcId="{4FFD9005-C5EA-4E5E-B039-AC96B841626C}" destId="{7AC304FF-0D2B-48B0-87D7-7EFD3B21E604}" srcOrd="1" destOrd="2" presId="urn:microsoft.com/office/officeart/2005/8/layout/vProcess5"/>
    <dgm:cxn modelId="{54C195D6-FF1B-4ABF-9D4B-55ABD16532F7}" type="presOf" srcId="{3A94D173-A0A5-4A6A-918C-9C1F248C8804}" destId="{456D6833-988F-41FF-A85A-C8D73A602FBA}" srcOrd="0" destOrd="0" presId="urn:microsoft.com/office/officeart/2005/8/layout/vProcess5"/>
    <dgm:cxn modelId="{4D2BD563-6A1E-4718-AA82-9D52A67D422F}" type="presOf" srcId="{351D95BD-9599-46A7-9AE1-93E59798608A}" destId="{19E87FEB-C6D3-4639-BFD6-EE9641DA16D9}" srcOrd="1" destOrd="1" presId="urn:microsoft.com/office/officeart/2005/8/layout/vProcess5"/>
    <dgm:cxn modelId="{E8CE5EF3-0050-492F-A070-58802E5A8668}" srcId="{FB36BF32-16F0-4DF8-9205-C6FBC59A425A}" destId="{3A94D173-A0A5-4A6A-918C-9C1F248C8804}" srcOrd="2" destOrd="0" parTransId="{91AC80BB-D736-4B0C-9106-D85F90057718}" sibTransId="{3901C2E3-C92E-42F9-926A-C666738902BF}"/>
    <dgm:cxn modelId="{068940EA-6397-4BEE-B45F-74F7A139AD6B}" type="presOf" srcId="{D8EE075A-ABB1-4B9C-AEBA-1C6C18C5A3A3}" destId="{456D6833-988F-41FF-A85A-C8D73A602FBA}" srcOrd="0" destOrd="2" presId="urn:microsoft.com/office/officeart/2005/8/layout/vProcess5"/>
    <dgm:cxn modelId="{DC2E374E-F058-4CA8-8D8E-F40E6EC16947}" type="presOf" srcId="{47F6C007-EFD3-4517-9AD6-99B0B63556D8}" destId="{9E50F433-B0B3-4C22-AB78-CFC153B9F9BD}" srcOrd="0" destOrd="0" presId="urn:microsoft.com/office/officeart/2005/8/layout/vProcess5"/>
    <dgm:cxn modelId="{C58C8773-97A6-4F70-866E-4ECB2E01DEAC}" type="presOf" srcId="{351D95BD-9599-46A7-9AE1-93E59798608A}" destId="{456D6833-988F-41FF-A85A-C8D73A602FBA}" srcOrd="0" destOrd="1" presId="urn:microsoft.com/office/officeart/2005/8/layout/vProcess5"/>
    <dgm:cxn modelId="{089C56FD-0911-435C-80F8-775FE096638E}" type="presOf" srcId="{3D480C0F-CF85-4178-AB62-2B22D7F0526E}" destId="{7AC304FF-0D2B-48B0-87D7-7EFD3B21E604}" srcOrd="1" destOrd="0" presId="urn:microsoft.com/office/officeart/2005/8/layout/vProcess5"/>
    <dgm:cxn modelId="{AE3371A6-A245-4B75-ACBB-D1C2CD3DD39A}" type="presOf" srcId="{DC9ABCEF-3C49-41B8-9CC9-39D84C549033}" destId="{7AC304FF-0D2B-48B0-87D7-7EFD3B21E604}" srcOrd="1" destOrd="1" presId="urn:microsoft.com/office/officeart/2005/8/layout/vProcess5"/>
    <dgm:cxn modelId="{2150148B-3D65-4D0B-BD5B-C2B728EDAE19}" type="presOf" srcId="{92C80B5D-A301-4BE9-BF90-8A2D59E3867D}" destId="{D8F77718-AAA3-455B-AEF8-ECDB227D75D2}" srcOrd="0" destOrd="0" presId="urn:microsoft.com/office/officeart/2005/8/layout/vProcess5"/>
    <dgm:cxn modelId="{69C36609-773C-416C-AE45-9A3E806507DF}" type="presOf" srcId="{4FFD9005-C5EA-4E5E-B039-AC96B841626C}" destId="{71532D8D-4D3E-4948-9771-E3C06BF8046E}" srcOrd="0" destOrd="2" presId="urn:microsoft.com/office/officeart/2005/8/layout/vProcess5"/>
    <dgm:cxn modelId="{DE60EED3-CE1F-4FA7-A989-5CCFE1B90A1A}" srcId="{3A94D173-A0A5-4A6A-918C-9C1F248C8804}" destId="{351D95BD-9599-46A7-9AE1-93E59798608A}" srcOrd="0" destOrd="0" parTransId="{22518BFD-6858-4555-BDE7-27B5DC556076}" sibTransId="{34AFC263-B091-4836-B9E4-2223487B0759}"/>
    <dgm:cxn modelId="{8CEA6A61-0B45-420A-8679-EF9937E02955}" type="presOf" srcId="{47F6C007-EFD3-4517-9AD6-99B0B63556D8}" destId="{3428D631-6911-48ED-A242-42497BCC65DE}" srcOrd="1" destOrd="0" presId="urn:microsoft.com/office/officeart/2005/8/layout/vProcess5"/>
    <dgm:cxn modelId="{2E4C6764-6FEE-483D-AEF1-90AF0F64F2F3}" srcId="{3A94D173-A0A5-4A6A-918C-9C1F248C8804}" destId="{D8EE075A-ABB1-4B9C-AEBA-1C6C18C5A3A3}" srcOrd="1" destOrd="0" parTransId="{1A19ECEE-7464-4200-8989-9B257B5D21F3}" sibTransId="{65E2757C-DBE5-49A4-A548-19F6EBE7C116}"/>
    <dgm:cxn modelId="{49634BE9-5DC9-4A44-84DA-22717C93166F}" srcId="{3D480C0F-CF85-4178-AB62-2B22D7F0526E}" destId="{4FFD9005-C5EA-4E5E-B039-AC96B841626C}" srcOrd="1" destOrd="0" parTransId="{31A07E6A-13DD-47FF-B7C6-539F367E5CFF}" sibTransId="{67B422B8-9AED-4BDC-8F7E-39A43E16CFB4}"/>
    <dgm:cxn modelId="{B8B804AB-EBB5-477B-B394-C2389A3D5C4D}" type="presOf" srcId="{3A94D173-A0A5-4A6A-918C-9C1F248C8804}" destId="{19E87FEB-C6D3-4639-BFD6-EE9641DA16D9}" srcOrd="1" destOrd="0" presId="urn:microsoft.com/office/officeart/2005/8/layout/vProcess5"/>
    <dgm:cxn modelId="{F3A1EBDE-2103-4EA5-BC90-BC2AF2024DF5}" type="presOf" srcId="{DC9ABCEF-3C49-41B8-9CC9-39D84C549033}" destId="{71532D8D-4D3E-4948-9771-E3C06BF8046E}" srcOrd="0" destOrd="1" presId="urn:microsoft.com/office/officeart/2005/8/layout/vProcess5"/>
    <dgm:cxn modelId="{D8C8E0E7-A579-4336-93F9-6733461C2DF5}" srcId="{FB36BF32-16F0-4DF8-9205-C6FBC59A425A}" destId="{47F6C007-EFD3-4517-9AD6-99B0B63556D8}" srcOrd="0" destOrd="0" parTransId="{AC117D85-1B37-4B79-B7C1-E2BAC62B8312}" sibTransId="{92C80B5D-A301-4BE9-BF90-8A2D59E3867D}"/>
    <dgm:cxn modelId="{5B945953-D8BA-4CD8-B59C-87422F58F669}" type="presOf" srcId="{FB36BF32-16F0-4DF8-9205-C6FBC59A425A}" destId="{8613DF75-D2B4-4C29-90F0-8DE910A96F83}" srcOrd="0" destOrd="0" presId="urn:microsoft.com/office/officeart/2005/8/layout/vProcess5"/>
    <dgm:cxn modelId="{7573AE04-0FC7-486B-85E0-8D66DD124F56}" srcId="{3D480C0F-CF85-4178-AB62-2B22D7F0526E}" destId="{DC9ABCEF-3C49-41B8-9CC9-39D84C549033}" srcOrd="0" destOrd="0" parTransId="{A4A8B4F9-B6D3-49FF-9ABE-9B013F8E4736}" sibTransId="{8106A364-E540-438B-8398-BB638A82500E}"/>
    <dgm:cxn modelId="{5BE45CBE-6495-4382-BF5C-D0DA0461EBB6}" type="presParOf" srcId="{8613DF75-D2B4-4C29-90F0-8DE910A96F83}" destId="{269DA197-9523-46CE-935C-2BA2B4D8E240}" srcOrd="0" destOrd="0" presId="urn:microsoft.com/office/officeart/2005/8/layout/vProcess5"/>
    <dgm:cxn modelId="{F0D214A3-4028-4ED8-9691-7A6488DD1DAB}" type="presParOf" srcId="{8613DF75-D2B4-4C29-90F0-8DE910A96F83}" destId="{9E50F433-B0B3-4C22-AB78-CFC153B9F9BD}" srcOrd="1" destOrd="0" presId="urn:microsoft.com/office/officeart/2005/8/layout/vProcess5"/>
    <dgm:cxn modelId="{AE54F9AA-284E-4322-B82F-F694A9E49469}" type="presParOf" srcId="{8613DF75-D2B4-4C29-90F0-8DE910A96F83}" destId="{71532D8D-4D3E-4948-9771-E3C06BF8046E}" srcOrd="2" destOrd="0" presId="urn:microsoft.com/office/officeart/2005/8/layout/vProcess5"/>
    <dgm:cxn modelId="{91C22D50-D49F-484E-9E4A-E582F10EDF53}" type="presParOf" srcId="{8613DF75-D2B4-4C29-90F0-8DE910A96F83}" destId="{456D6833-988F-41FF-A85A-C8D73A602FBA}" srcOrd="3" destOrd="0" presId="urn:microsoft.com/office/officeart/2005/8/layout/vProcess5"/>
    <dgm:cxn modelId="{9AB912FF-A9F3-42CA-A245-E8498AC6E2A7}" type="presParOf" srcId="{8613DF75-D2B4-4C29-90F0-8DE910A96F83}" destId="{D8F77718-AAA3-455B-AEF8-ECDB227D75D2}" srcOrd="4" destOrd="0" presId="urn:microsoft.com/office/officeart/2005/8/layout/vProcess5"/>
    <dgm:cxn modelId="{5B2E0CD5-CFFC-4522-A76F-F8ACC6A9D91F}" type="presParOf" srcId="{8613DF75-D2B4-4C29-90F0-8DE910A96F83}" destId="{961C0AFB-8F2F-474A-A053-FA50B24D1C74}" srcOrd="5" destOrd="0" presId="urn:microsoft.com/office/officeart/2005/8/layout/vProcess5"/>
    <dgm:cxn modelId="{9ED8BB19-3C0F-43A3-9A76-C43074282D1E}" type="presParOf" srcId="{8613DF75-D2B4-4C29-90F0-8DE910A96F83}" destId="{3428D631-6911-48ED-A242-42497BCC65DE}" srcOrd="6" destOrd="0" presId="urn:microsoft.com/office/officeart/2005/8/layout/vProcess5"/>
    <dgm:cxn modelId="{62748710-53E8-488F-BC9B-354396CA93F8}" type="presParOf" srcId="{8613DF75-D2B4-4C29-90F0-8DE910A96F83}" destId="{7AC304FF-0D2B-48B0-87D7-7EFD3B21E604}" srcOrd="7" destOrd="0" presId="urn:microsoft.com/office/officeart/2005/8/layout/vProcess5"/>
    <dgm:cxn modelId="{2DC06F1D-4DB7-4BAC-8DDC-EF42DE311CB9}" type="presParOf" srcId="{8613DF75-D2B4-4C29-90F0-8DE910A96F83}" destId="{19E87FEB-C6D3-4639-BFD6-EE9641DA16D9}"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458C040-1D6D-4C62-B64C-04BF64CBACF8}" type="doc">
      <dgm:prSet loTypeId="urn:microsoft.com/office/officeart/2005/8/layout/vList2" loCatId="list" qsTypeId="urn:microsoft.com/office/officeart/2005/8/quickstyle/3d4" qsCatId="3D" csTypeId="urn:microsoft.com/office/officeart/2005/8/colors/accent3_5" csCatId="accent3" phldr="1"/>
      <dgm:spPr/>
      <dgm:t>
        <a:bodyPr/>
        <a:lstStyle/>
        <a:p>
          <a:endParaRPr lang="zh-TW" altLang="en-US"/>
        </a:p>
      </dgm:t>
    </dgm:pt>
    <dgm:pt modelId="{03DBAD1D-78E5-427B-98BF-F4D3C7D0E260}">
      <dgm:prSet phldrT="[文字]" custT="1"/>
      <dgm:spPr/>
      <dgm:t>
        <a:bodyPr/>
        <a:lstStyle/>
        <a:p>
          <a:r>
            <a:rPr lang="zh-TW" altLang="en-US" sz="3200" dirty="0" smtClean="0">
              <a:solidFill>
                <a:schemeClr val="tx1"/>
              </a:solidFill>
              <a:latin typeface="+mn-ea"/>
              <a:ea typeface="+mn-ea"/>
            </a:rPr>
            <a:t>書面審查申請表（附件三）</a:t>
          </a:r>
          <a:endParaRPr lang="zh-TW" altLang="en-US" sz="3200" dirty="0">
            <a:solidFill>
              <a:schemeClr val="tx1"/>
            </a:solidFill>
            <a:latin typeface="+mn-ea"/>
            <a:ea typeface="+mn-ea"/>
          </a:endParaRPr>
        </a:p>
      </dgm:t>
    </dgm:pt>
    <dgm:pt modelId="{BA534ACC-C641-49B4-AD7D-E2B9C0109AE9}" type="parTrans" cxnId="{F0679B62-7587-4FDE-88FD-CD3C77A0B4B9}">
      <dgm:prSet/>
      <dgm:spPr/>
      <dgm:t>
        <a:bodyPr/>
        <a:lstStyle/>
        <a:p>
          <a:endParaRPr lang="zh-TW" altLang="en-US"/>
        </a:p>
      </dgm:t>
    </dgm:pt>
    <dgm:pt modelId="{5B5EB2AD-DB94-4010-89AD-ADAF5D35BAEA}" type="sibTrans" cxnId="{F0679B62-7587-4FDE-88FD-CD3C77A0B4B9}">
      <dgm:prSet/>
      <dgm:spPr/>
      <dgm:t>
        <a:bodyPr/>
        <a:lstStyle/>
        <a:p>
          <a:endParaRPr lang="zh-TW" altLang="en-US"/>
        </a:p>
      </dgm:t>
    </dgm:pt>
    <dgm:pt modelId="{EB41F0FD-967A-4794-8C25-209262BD533C}">
      <dgm:prSet custT="1"/>
      <dgm:spPr/>
      <dgm:t>
        <a:bodyPr/>
        <a:lstStyle/>
        <a:p>
          <a:r>
            <a:rPr lang="zh-TW" altLang="en-US" sz="3200" dirty="0" smtClean="0">
              <a:solidFill>
                <a:schemeClr val="tx1"/>
              </a:solidFill>
            </a:rPr>
            <a:t>在學證明</a:t>
          </a:r>
          <a:r>
            <a:rPr lang="en-US" altLang="zh-TW" sz="2400" dirty="0" smtClean="0">
              <a:solidFill>
                <a:schemeClr val="tx1"/>
              </a:solidFill>
            </a:rPr>
            <a:t>(</a:t>
          </a:r>
          <a:r>
            <a:rPr lang="zh-TW" altLang="en-US" sz="2400" dirty="0" smtClean="0">
              <a:solidFill>
                <a:schemeClr val="tx1"/>
              </a:solidFill>
            </a:rPr>
            <a:t>第一次</a:t>
          </a:r>
          <a:r>
            <a:rPr lang="en-US" altLang="zh-TW" sz="2400" dirty="0" smtClean="0">
              <a:solidFill>
                <a:schemeClr val="tx1"/>
              </a:solidFill>
            </a:rPr>
            <a:t>)</a:t>
          </a:r>
          <a:r>
            <a:rPr lang="en-US" altLang="zh-TW" sz="3400" dirty="0" smtClean="0">
              <a:solidFill>
                <a:schemeClr val="tx1"/>
              </a:solidFill>
            </a:rPr>
            <a:t>/</a:t>
          </a:r>
          <a:r>
            <a:rPr lang="zh-TW" altLang="en-US" sz="3200" dirty="0" smtClean="0">
              <a:solidFill>
                <a:schemeClr val="tx1"/>
              </a:solidFill>
            </a:rPr>
            <a:t>畢業證書</a:t>
          </a:r>
          <a:r>
            <a:rPr lang="en-US" altLang="zh-TW" sz="2400" dirty="0" smtClean="0">
              <a:solidFill>
                <a:schemeClr val="tx1"/>
              </a:solidFill>
            </a:rPr>
            <a:t>(</a:t>
          </a:r>
          <a:r>
            <a:rPr lang="zh-TW" altLang="en-US" sz="2400" dirty="0" smtClean="0">
              <a:solidFill>
                <a:schemeClr val="tx1"/>
              </a:solidFill>
            </a:rPr>
            <a:t>第二次</a:t>
          </a:r>
          <a:r>
            <a:rPr lang="en-US" altLang="zh-TW" sz="2400" dirty="0" smtClean="0">
              <a:solidFill>
                <a:schemeClr val="tx1"/>
              </a:solidFill>
            </a:rPr>
            <a:t>)</a:t>
          </a:r>
          <a:endParaRPr lang="zh-TW" altLang="en-US" sz="2400" dirty="0">
            <a:solidFill>
              <a:schemeClr val="tx1"/>
            </a:solidFill>
          </a:endParaRPr>
        </a:p>
      </dgm:t>
    </dgm:pt>
    <dgm:pt modelId="{54CCBBD2-6DAD-4134-A02D-23B7F2475067}" type="parTrans" cxnId="{4506D7F3-5B44-41B2-8598-14237026344D}">
      <dgm:prSet/>
      <dgm:spPr/>
      <dgm:t>
        <a:bodyPr/>
        <a:lstStyle/>
        <a:p>
          <a:endParaRPr lang="zh-TW" altLang="en-US"/>
        </a:p>
      </dgm:t>
    </dgm:pt>
    <dgm:pt modelId="{0CC0876B-C210-4133-B11B-A0868AC662C4}" type="sibTrans" cxnId="{4506D7F3-5B44-41B2-8598-14237026344D}">
      <dgm:prSet/>
      <dgm:spPr/>
      <dgm:t>
        <a:bodyPr/>
        <a:lstStyle/>
        <a:p>
          <a:endParaRPr lang="zh-TW" altLang="en-US"/>
        </a:p>
      </dgm:t>
    </dgm:pt>
    <dgm:pt modelId="{D3CC57D0-1872-4E68-A38D-BB0425BA9CB5}">
      <dgm:prSet custT="1"/>
      <dgm:spPr/>
      <dgm:t>
        <a:bodyPr/>
        <a:lstStyle/>
        <a:p>
          <a:r>
            <a:rPr lang="zh-TW" altLang="en-US" sz="3200" dirty="0" smtClean="0">
              <a:solidFill>
                <a:schemeClr val="tx1"/>
              </a:solidFill>
              <a:latin typeface="+mn-ea"/>
              <a:ea typeface="+mn-ea"/>
            </a:rPr>
            <a:t>戶口名簿正、影本</a:t>
          </a:r>
          <a:endParaRPr lang="zh-TW" altLang="en-US" sz="3200" dirty="0">
            <a:solidFill>
              <a:schemeClr val="tx1"/>
            </a:solidFill>
            <a:latin typeface="+mn-ea"/>
            <a:ea typeface="+mn-ea"/>
          </a:endParaRPr>
        </a:p>
      </dgm:t>
    </dgm:pt>
    <dgm:pt modelId="{6ABE2CB2-3E52-4340-A599-C5B6B37EDC6E}" type="parTrans" cxnId="{1830B48E-223E-4754-8223-B90457E9A520}">
      <dgm:prSet/>
      <dgm:spPr/>
      <dgm:t>
        <a:bodyPr/>
        <a:lstStyle/>
        <a:p>
          <a:endParaRPr lang="zh-TW" altLang="en-US"/>
        </a:p>
      </dgm:t>
    </dgm:pt>
    <dgm:pt modelId="{3CB91BA9-3E26-44AF-A2BF-BDFF166583DB}" type="sibTrans" cxnId="{1830B48E-223E-4754-8223-B90457E9A520}">
      <dgm:prSet/>
      <dgm:spPr/>
      <dgm:t>
        <a:bodyPr/>
        <a:lstStyle/>
        <a:p>
          <a:endParaRPr lang="zh-TW" altLang="en-US"/>
        </a:p>
      </dgm:t>
    </dgm:pt>
    <dgm:pt modelId="{31DC4F72-F5F9-454D-B780-A12AD64DA877}">
      <dgm:prSet custT="1"/>
      <dgm:spPr/>
      <dgm:t>
        <a:bodyPr/>
        <a:lstStyle/>
        <a:p>
          <a:r>
            <a:rPr lang="zh-TW" altLang="en-US" sz="3200" dirty="0" smtClean="0">
              <a:solidFill>
                <a:schemeClr val="tx1"/>
              </a:solidFill>
            </a:rPr>
            <a:t>觀察推薦表（附件一，依報名類別選用）</a:t>
          </a:r>
          <a:endParaRPr lang="zh-TW" altLang="en-US" sz="3200" dirty="0">
            <a:solidFill>
              <a:schemeClr val="tx1"/>
            </a:solidFill>
          </a:endParaRPr>
        </a:p>
      </dgm:t>
    </dgm:pt>
    <dgm:pt modelId="{B388A795-2CF4-49CB-872A-BF8AEE94C3F2}" type="parTrans" cxnId="{27C13FB0-C3A0-4098-B354-DBF372928FCF}">
      <dgm:prSet/>
      <dgm:spPr/>
      <dgm:t>
        <a:bodyPr/>
        <a:lstStyle/>
        <a:p>
          <a:endParaRPr lang="zh-TW" altLang="en-US"/>
        </a:p>
      </dgm:t>
    </dgm:pt>
    <dgm:pt modelId="{D0CC8A0F-AC5C-42E7-B579-052F812AB4F0}" type="sibTrans" cxnId="{27C13FB0-C3A0-4098-B354-DBF372928FCF}">
      <dgm:prSet/>
      <dgm:spPr/>
      <dgm:t>
        <a:bodyPr/>
        <a:lstStyle/>
        <a:p>
          <a:endParaRPr lang="zh-TW" altLang="en-US"/>
        </a:p>
      </dgm:t>
    </dgm:pt>
    <dgm:pt modelId="{94FFDA5A-CFF4-45D5-95A0-B25DA9B8B141}">
      <dgm:prSet custT="1"/>
      <dgm:spPr/>
      <dgm:t>
        <a:bodyPr/>
        <a:lstStyle/>
        <a:p>
          <a:r>
            <a:rPr lang="zh-TW" altLang="en-US" sz="3200" dirty="0" smtClean="0">
              <a:solidFill>
                <a:schemeClr val="tx1"/>
              </a:solidFill>
            </a:rPr>
            <a:t>符合申請資格之具體資料（詳見簡章）</a:t>
          </a:r>
          <a:endParaRPr lang="zh-TW" altLang="en-US" sz="3200" dirty="0">
            <a:solidFill>
              <a:schemeClr val="tx1"/>
            </a:solidFill>
          </a:endParaRPr>
        </a:p>
      </dgm:t>
    </dgm:pt>
    <dgm:pt modelId="{F347ECE6-BDAD-40F4-995E-B1CBE9DBEDA5}" type="parTrans" cxnId="{2F688990-F58B-4952-8E2E-25D8772859AB}">
      <dgm:prSet/>
      <dgm:spPr/>
      <dgm:t>
        <a:bodyPr/>
        <a:lstStyle/>
        <a:p>
          <a:endParaRPr lang="zh-TW" altLang="en-US"/>
        </a:p>
      </dgm:t>
    </dgm:pt>
    <dgm:pt modelId="{EE0240BD-F53C-4D2C-B9D6-299259AF7FE8}" type="sibTrans" cxnId="{2F688990-F58B-4952-8E2E-25D8772859AB}">
      <dgm:prSet/>
      <dgm:spPr/>
      <dgm:t>
        <a:bodyPr/>
        <a:lstStyle/>
        <a:p>
          <a:endParaRPr lang="zh-TW" altLang="en-US"/>
        </a:p>
      </dgm:t>
    </dgm:pt>
    <dgm:pt modelId="{97E15557-631F-45C0-8EB9-37D526E2B87D}" type="pres">
      <dgm:prSet presAssocID="{5458C040-1D6D-4C62-B64C-04BF64CBACF8}" presName="linear" presStyleCnt="0">
        <dgm:presLayoutVars>
          <dgm:animLvl val="lvl"/>
          <dgm:resizeHandles val="exact"/>
        </dgm:presLayoutVars>
      </dgm:prSet>
      <dgm:spPr/>
      <dgm:t>
        <a:bodyPr/>
        <a:lstStyle/>
        <a:p>
          <a:endParaRPr lang="zh-TW" altLang="en-US"/>
        </a:p>
      </dgm:t>
    </dgm:pt>
    <dgm:pt modelId="{6BC20EF8-D6D9-42D3-82B5-671CF4FD4D11}" type="pres">
      <dgm:prSet presAssocID="{03DBAD1D-78E5-427B-98BF-F4D3C7D0E260}" presName="parentText" presStyleLbl="node1" presStyleIdx="0" presStyleCnt="5">
        <dgm:presLayoutVars>
          <dgm:chMax val="0"/>
          <dgm:bulletEnabled val="1"/>
        </dgm:presLayoutVars>
      </dgm:prSet>
      <dgm:spPr/>
      <dgm:t>
        <a:bodyPr/>
        <a:lstStyle/>
        <a:p>
          <a:endParaRPr lang="zh-TW" altLang="en-US"/>
        </a:p>
      </dgm:t>
    </dgm:pt>
    <dgm:pt modelId="{8851B398-B7A8-42FF-BD7C-E43BAC150428}" type="pres">
      <dgm:prSet presAssocID="{5B5EB2AD-DB94-4010-89AD-ADAF5D35BAEA}" presName="spacer" presStyleCnt="0"/>
      <dgm:spPr/>
      <dgm:t>
        <a:bodyPr/>
        <a:lstStyle/>
        <a:p>
          <a:endParaRPr lang="zh-TW" altLang="en-US"/>
        </a:p>
      </dgm:t>
    </dgm:pt>
    <dgm:pt modelId="{B01AB734-0C47-42CF-B603-0EB72D1B8378}" type="pres">
      <dgm:prSet presAssocID="{EB41F0FD-967A-4794-8C25-209262BD533C}" presName="parentText" presStyleLbl="node1" presStyleIdx="1" presStyleCnt="5">
        <dgm:presLayoutVars>
          <dgm:chMax val="0"/>
          <dgm:bulletEnabled val="1"/>
        </dgm:presLayoutVars>
      </dgm:prSet>
      <dgm:spPr/>
      <dgm:t>
        <a:bodyPr/>
        <a:lstStyle/>
        <a:p>
          <a:endParaRPr lang="zh-TW" altLang="en-US"/>
        </a:p>
      </dgm:t>
    </dgm:pt>
    <dgm:pt modelId="{F23180BE-A87E-43EA-8F6D-324BA9BFDC92}" type="pres">
      <dgm:prSet presAssocID="{0CC0876B-C210-4133-B11B-A0868AC662C4}" presName="spacer" presStyleCnt="0"/>
      <dgm:spPr/>
      <dgm:t>
        <a:bodyPr/>
        <a:lstStyle/>
        <a:p>
          <a:endParaRPr lang="zh-TW" altLang="en-US"/>
        </a:p>
      </dgm:t>
    </dgm:pt>
    <dgm:pt modelId="{2736E0B2-6884-43D0-A760-517D78A29E7E}" type="pres">
      <dgm:prSet presAssocID="{D3CC57D0-1872-4E68-A38D-BB0425BA9CB5}" presName="parentText" presStyleLbl="node1" presStyleIdx="2" presStyleCnt="5">
        <dgm:presLayoutVars>
          <dgm:chMax val="0"/>
          <dgm:bulletEnabled val="1"/>
        </dgm:presLayoutVars>
      </dgm:prSet>
      <dgm:spPr/>
      <dgm:t>
        <a:bodyPr/>
        <a:lstStyle/>
        <a:p>
          <a:endParaRPr lang="zh-TW" altLang="en-US"/>
        </a:p>
      </dgm:t>
    </dgm:pt>
    <dgm:pt modelId="{32C51BA0-3470-408B-99F6-1D8F33F79ED1}" type="pres">
      <dgm:prSet presAssocID="{3CB91BA9-3E26-44AF-A2BF-BDFF166583DB}" presName="spacer" presStyleCnt="0"/>
      <dgm:spPr/>
      <dgm:t>
        <a:bodyPr/>
        <a:lstStyle/>
        <a:p>
          <a:endParaRPr lang="zh-TW" altLang="en-US"/>
        </a:p>
      </dgm:t>
    </dgm:pt>
    <dgm:pt modelId="{C3F8D448-806A-487F-97FC-67EB0C29C43F}" type="pres">
      <dgm:prSet presAssocID="{31DC4F72-F5F9-454D-B780-A12AD64DA877}" presName="parentText" presStyleLbl="node1" presStyleIdx="3" presStyleCnt="5">
        <dgm:presLayoutVars>
          <dgm:chMax val="0"/>
          <dgm:bulletEnabled val="1"/>
        </dgm:presLayoutVars>
      </dgm:prSet>
      <dgm:spPr/>
      <dgm:t>
        <a:bodyPr/>
        <a:lstStyle/>
        <a:p>
          <a:endParaRPr lang="zh-TW" altLang="en-US"/>
        </a:p>
      </dgm:t>
    </dgm:pt>
    <dgm:pt modelId="{E6ACF2FB-E758-4DE8-AC77-61CA660FD0BD}" type="pres">
      <dgm:prSet presAssocID="{D0CC8A0F-AC5C-42E7-B579-052F812AB4F0}" presName="spacer" presStyleCnt="0"/>
      <dgm:spPr/>
      <dgm:t>
        <a:bodyPr/>
        <a:lstStyle/>
        <a:p>
          <a:endParaRPr lang="zh-TW" altLang="en-US"/>
        </a:p>
      </dgm:t>
    </dgm:pt>
    <dgm:pt modelId="{EE7679D1-C7C2-46D8-AA0C-F83AFEF0D181}" type="pres">
      <dgm:prSet presAssocID="{94FFDA5A-CFF4-45D5-95A0-B25DA9B8B141}" presName="parentText" presStyleLbl="node1" presStyleIdx="4" presStyleCnt="5">
        <dgm:presLayoutVars>
          <dgm:chMax val="0"/>
          <dgm:bulletEnabled val="1"/>
        </dgm:presLayoutVars>
      </dgm:prSet>
      <dgm:spPr/>
      <dgm:t>
        <a:bodyPr/>
        <a:lstStyle/>
        <a:p>
          <a:endParaRPr lang="zh-TW" altLang="en-US"/>
        </a:p>
      </dgm:t>
    </dgm:pt>
  </dgm:ptLst>
  <dgm:cxnLst>
    <dgm:cxn modelId="{F0679B62-7587-4FDE-88FD-CD3C77A0B4B9}" srcId="{5458C040-1D6D-4C62-B64C-04BF64CBACF8}" destId="{03DBAD1D-78E5-427B-98BF-F4D3C7D0E260}" srcOrd="0" destOrd="0" parTransId="{BA534ACC-C641-49B4-AD7D-E2B9C0109AE9}" sibTransId="{5B5EB2AD-DB94-4010-89AD-ADAF5D35BAEA}"/>
    <dgm:cxn modelId="{7B666EEF-715F-4570-B128-6EDBF302359A}" type="presOf" srcId="{94FFDA5A-CFF4-45D5-95A0-B25DA9B8B141}" destId="{EE7679D1-C7C2-46D8-AA0C-F83AFEF0D181}" srcOrd="0" destOrd="0" presId="urn:microsoft.com/office/officeart/2005/8/layout/vList2"/>
    <dgm:cxn modelId="{4506D7F3-5B44-41B2-8598-14237026344D}" srcId="{5458C040-1D6D-4C62-B64C-04BF64CBACF8}" destId="{EB41F0FD-967A-4794-8C25-209262BD533C}" srcOrd="1" destOrd="0" parTransId="{54CCBBD2-6DAD-4134-A02D-23B7F2475067}" sibTransId="{0CC0876B-C210-4133-B11B-A0868AC662C4}"/>
    <dgm:cxn modelId="{3E2044B3-299A-4A12-B30D-586129ADFD76}" type="presOf" srcId="{31DC4F72-F5F9-454D-B780-A12AD64DA877}" destId="{C3F8D448-806A-487F-97FC-67EB0C29C43F}" srcOrd="0" destOrd="0" presId="urn:microsoft.com/office/officeart/2005/8/layout/vList2"/>
    <dgm:cxn modelId="{7E47F64C-6C1C-4D50-8EF5-F767AD794FA8}" type="presOf" srcId="{D3CC57D0-1872-4E68-A38D-BB0425BA9CB5}" destId="{2736E0B2-6884-43D0-A760-517D78A29E7E}" srcOrd="0" destOrd="0" presId="urn:microsoft.com/office/officeart/2005/8/layout/vList2"/>
    <dgm:cxn modelId="{EDB3B238-00A0-4D04-A8DB-80C9A7C24EE9}" type="presOf" srcId="{EB41F0FD-967A-4794-8C25-209262BD533C}" destId="{B01AB734-0C47-42CF-B603-0EB72D1B8378}" srcOrd="0" destOrd="0" presId="urn:microsoft.com/office/officeart/2005/8/layout/vList2"/>
    <dgm:cxn modelId="{71853927-5696-4F84-B673-618B6EA3D96E}" type="presOf" srcId="{03DBAD1D-78E5-427B-98BF-F4D3C7D0E260}" destId="{6BC20EF8-D6D9-42D3-82B5-671CF4FD4D11}" srcOrd="0" destOrd="0" presId="urn:microsoft.com/office/officeart/2005/8/layout/vList2"/>
    <dgm:cxn modelId="{27C13FB0-C3A0-4098-B354-DBF372928FCF}" srcId="{5458C040-1D6D-4C62-B64C-04BF64CBACF8}" destId="{31DC4F72-F5F9-454D-B780-A12AD64DA877}" srcOrd="3" destOrd="0" parTransId="{B388A795-2CF4-49CB-872A-BF8AEE94C3F2}" sibTransId="{D0CC8A0F-AC5C-42E7-B579-052F812AB4F0}"/>
    <dgm:cxn modelId="{2F688990-F58B-4952-8E2E-25D8772859AB}" srcId="{5458C040-1D6D-4C62-B64C-04BF64CBACF8}" destId="{94FFDA5A-CFF4-45D5-95A0-B25DA9B8B141}" srcOrd="4" destOrd="0" parTransId="{F347ECE6-BDAD-40F4-995E-B1CBE9DBEDA5}" sibTransId="{EE0240BD-F53C-4D2C-B9D6-299259AF7FE8}"/>
    <dgm:cxn modelId="{1830B48E-223E-4754-8223-B90457E9A520}" srcId="{5458C040-1D6D-4C62-B64C-04BF64CBACF8}" destId="{D3CC57D0-1872-4E68-A38D-BB0425BA9CB5}" srcOrd="2" destOrd="0" parTransId="{6ABE2CB2-3E52-4340-A599-C5B6B37EDC6E}" sibTransId="{3CB91BA9-3E26-44AF-A2BF-BDFF166583DB}"/>
    <dgm:cxn modelId="{C46F8F20-63B8-429E-967B-4B797D981FC2}" type="presOf" srcId="{5458C040-1D6D-4C62-B64C-04BF64CBACF8}" destId="{97E15557-631F-45C0-8EB9-37D526E2B87D}" srcOrd="0" destOrd="0" presId="urn:microsoft.com/office/officeart/2005/8/layout/vList2"/>
    <dgm:cxn modelId="{93BC4AD1-E6E1-4CA8-9F50-8CA1C7D2545A}" type="presParOf" srcId="{97E15557-631F-45C0-8EB9-37D526E2B87D}" destId="{6BC20EF8-D6D9-42D3-82B5-671CF4FD4D11}" srcOrd="0" destOrd="0" presId="urn:microsoft.com/office/officeart/2005/8/layout/vList2"/>
    <dgm:cxn modelId="{5EC06573-6458-4A40-9F04-3CEA991A0E48}" type="presParOf" srcId="{97E15557-631F-45C0-8EB9-37D526E2B87D}" destId="{8851B398-B7A8-42FF-BD7C-E43BAC150428}" srcOrd="1" destOrd="0" presId="urn:microsoft.com/office/officeart/2005/8/layout/vList2"/>
    <dgm:cxn modelId="{5C1340B0-5D57-4B7B-9962-D92F7AFEA23A}" type="presParOf" srcId="{97E15557-631F-45C0-8EB9-37D526E2B87D}" destId="{B01AB734-0C47-42CF-B603-0EB72D1B8378}" srcOrd="2" destOrd="0" presId="urn:microsoft.com/office/officeart/2005/8/layout/vList2"/>
    <dgm:cxn modelId="{0921CC8B-4FFE-46EC-87E0-7124337F51BF}" type="presParOf" srcId="{97E15557-631F-45C0-8EB9-37D526E2B87D}" destId="{F23180BE-A87E-43EA-8F6D-324BA9BFDC92}" srcOrd="3" destOrd="0" presId="urn:microsoft.com/office/officeart/2005/8/layout/vList2"/>
    <dgm:cxn modelId="{91F1FE34-9942-4A40-B601-7747FB90AF20}" type="presParOf" srcId="{97E15557-631F-45C0-8EB9-37D526E2B87D}" destId="{2736E0B2-6884-43D0-A760-517D78A29E7E}" srcOrd="4" destOrd="0" presId="urn:microsoft.com/office/officeart/2005/8/layout/vList2"/>
    <dgm:cxn modelId="{9E322E36-A576-4A9E-91D2-CD5FC83DEDFA}" type="presParOf" srcId="{97E15557-631F-45C0-8EB9-37D526E2B87D}" destId="{32C51BA0-3470-408B-99F6-1D8F33F79ED1}" srcOrd="5" destOrd="0" presId="urn:microsoft.com/office/officeart/2005/8/layout/vList2"/>
    <dgm:cxn modelId="{6E29F94C-9C69-44D5-822B-AB7E71873BDF}" type="presParOf" srcId="{97E15557-631F-45C0-8EB9-37D526E2B87D}" destId="{C3F8D448-806A-487F-97FC-67EB0C29C43F}" srcOrd="6" destOrd="0" presId="urn:microsoft.com/office/officeart/2005/8/layout/vList2"/>
    <dgm:cxn modelId="{0E033595-59CE-49E8-BEF7-EC3088BB2AD9}" type="presParOf" srcId="{97E15557-631F-45C0-8EB9-37D526E2B87D}" destId="{E6ACF2FB-E758-4DE8-AC77-61CA660FD0BD}" srcOrd="7" destOrd="0" presId="urn:microsoft.com/office/officeart/2005/8/layout/vList2"/>
    <dgm:cxn modelId="{725B23A9-4A89-4364-9B05-36FABD9F65DF}" type="presParOf" srcId="{97E15557-631F-45C0-8EB9-37D526E2B87D}" destId="{EE7679D1-C7C2-46D8-AA0C-F83AFEF0D181}"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7018CC0-A2BB-40E3-9D92-D0681610E26E}" type="doc">
      <dgm:prSet loTypeId="urn:microsoft.com/office/officeart/2005/8/layout/process4" loCatId="process" qsTypeId="urn:microsoft.com/office/officeart/2005/8/quickstyle/simple3" qsCatId="simple" csTypeId="urn:microsoft.com/office/officeart/2005/8/colors/accent3_5" csCatId="accent3" phldr="1"/>
      <dgm:spPr/>
      <dgm:t>
        <a:bodyPr/>
        <a:lstStyle/>
        <a:p>
          <a:endParaRPr lang="zh-TW" altLang="en-US"/>
        </a:p>
      </dgm:t>
    </dgm:pt>
    <dgm:pt modelId="{52A10DC2-4CA6-405B-BF08-62B42EC9704D}">
      <dgm:prSet phldrT="[文字]" custT="1"/>
      <dgm:spPr>
        <a:ln w="76200" cmpd="thickThin">
          <a:noFill/>
        </a:ln>
      </dgm:spPr>
      <dgm:t>
        <a:bodyPr/>
        <a:lstStyle/>
        <a:p>
          <a:r>
            <a:rPr lang="zh-TW" altLang="en-US" sz="4400" dirty="0" smtClean="0">
              <a:latin typeface="+mj-ea"/>
              <a:ea typeface="+mj-ea"/>
            </a:rPr>
            <a:t>觀察推薦</a:t>
          </a:r>
          <a:endParaRPr lang="zh-TW" altLang="en-US" sz="4400" dirty="0">
            <a:latin typeface="+mj-ea"/>
            <a:ea typeface="+mj-ea"/>
          </a:endParaRPr>
        </a:p>
      </dgm:t>
    </dgm:pt>
    <dgm:pt modelId="{1A7F93ED-2C65-47B4-9D68-00DDD058EB0C}" type="parTrans" cxnId="{FF6BBA73-7755-49C4-A51A-8168EAF54916}">
      <dgm:prSet/>
      <dgm:spPr/>
      <dgm:t>
        <a:bodyPr/>
        <a:lstStyle/>
        <a:p>
          <a:endParaRPr lang="zh-TW" altLang="en-US"/>
        </a:p>
      </dgm:t>
    </dgm:pt>
    <dgm:pt modelId="{ADB2F6CF-B4ED-4E69-9303-D9BAB2B91DDC}" type="sibTrans" cxnId="{FF6BBA73-7755-49C4-A51A-8168EAF54916}">
      <dgm:prSet/>
      <dgm:spPr/>
      <dgm:t>
        <a:bodyPr/>
        <a:lstStyle/>
        <a:p>
          <a:endParaRPr lang="zh-TW" altLang="en-US"/>
        </a:p>
      </dgm:t>
    </dgm:pt>
    <dgm:pt modelId="{8ECD7C5A-155F-4E2B-9C3F-3BC09995A484}">
      <dgm:prSet phldrT="[文字]" custT="1"/>
      <dgm:spPr>
        <a:ln w="76200">
          <a:solidFill>
            <a:schemeClr val="accent6">
              <a:lumMod val="50000"/>
            </a:schemeClr>
          </a:solidFill>
        </a:ln>
      </dgm:spPr>
      <dgm:t>
        <a:bodyPr/>
        <a:lstStyle/>
        <a:p>
          <a:r>
            <a:rPr lang="zh-TW" altLang="en-US" sz="4400" dirty="0" smtClean="0">
              <a:latin typeface="+mj-ea"/>
              <a:ea typeface="+mj-ea"/>
            </a:rPr>
            <a:t>鑑定</a:t>
          </a:r>
          <a:endParaRPr lang="zh-TW" altLang="en-US" sz="4400" dirty="0">
            <a:latin typeface="+mj-ea"/>
            <a:ea typeface="+mj-ea"/>
          </a:endParaRPr>
        </a:p>
      </dgm:t>
    </dgm:pt>
    <dgm:pt modelId="{0C79804D-C386-423F-8529-39C1CAA39463}" type="parTrans" cxnId="{F7D963A7-BF79-4CD4-B263-F03CB63E04CB}">
      <dgm:prSet/>
      <dgm:spPr/>
      <dgm:t>
        <a:bodyPr/>
        <a:lstStyle/>
        <a:p>
          <a:endParaRPr lang="zh-TW" altLang="en-US"/>
        </a:p>
      </dgm:t>
    </dgm:pt>
    <dgm:pt modelId="{479D2F8E-98D4-458B-89F6-5D50A3EE64D2}" type="sibTrans" cxnId="{F7D963A7-BF79-4CD4-B263-F03CB63E04CB}">
      <dgm:prSet/>
      <dgm:spPr/>
      <dgm:t>
        <a:bodyPr/>
        <a:lstStyle/>
        <a:p>
          <a:endParaRPr lang="zh-TW" altLang="en-US"/>
        </a:p>
      </dgm:t>
    </dgm:pt>
    <dgm:pt modelId="{59C25D11-7CA5-4DD4-AAF0-5A572D5DB99F}">
      <dgm:prSet phldrT="[文字]" custT="1"/>
      <dgm:spPr>
        <a:ln w="76200" cmpd="sng">
          <a:noFill/>
        </a:ln>
      </dgm:spPr>
      <dgm:t>
        <a:bodyPr/>
        <a:lstStyle/>
        <a:p>
          <a:r>
            <a:rPr lang="zh-TW" altLang="en-US" sz="3800" dirty="0" smtClean="0">
              <a:latin typeface="+mj-ea"/>
              <a:ea typeface="+mj-ea"/>
            </a:rPr>
            <a:t>管道一：書面審查</a:t>
          </a:r>
          <a:endParaRPr lang="zh-TW" altLang="en-US" sz="3800" dirty="0">
            <a:latin typeface="+mj-ea"/>
            <a:ea typeface="+mj-ea"/>
          </a:endParaRPr>
        </a:p>
      </dgm:t>
    </dgm:pt>
    <dgm:pt modelId="{61B535FA-1586-4F28-AB9A-FDACFD2D4F12}" type="parTrans" cxnId="{286F35E8-F023-48B0-BB0A-FCDBE79BC26A}">
      <dgm:prSet/>
      <dgm:spPr/>
      <dgm:t>
        <a:bodyPr/>
        <a:lstStyle/>
        <a:p>
          <a:endParaRPr lang="zh-TW" altLang="en-US"/>
        </a:p>
      </dgm:t>
    </dgm:pt>
    <dgm:pt modelId="{D3D2685D-866E-4318-B352-4297E5B6EDB5}" type="sibTrans" cxnId="{286F35E8-F023-48B0-BB0A-FCDBE79BC26A}">
      <dgm:prSet/>
      <dgm:spPr/>
      <dgm:t>
        <a:bodyPr/>
        <a:lstStyle/>
        <a:p>
          <a:endParaRPr lang="zh-TW" altLang="en-US"/>
        </a:p>
      </dgm:t>
    </dgm:pt>
    <dgm:pt modelId="{309DFB86-7115-49D7-B3A9-2B91910ABF26}">
      <dgm:prSet phldrT="[文字]" custT="1"/>
      <dgm:spPr>
        <a:ln w="76200" cmpd="sng">
          <a:solidFill>
            <a:schemeClr val="accent6">
              <a:lumMod val="50000"/>
              <a:alpha val="90000"/>
            </a:schemeClr>
          </a:solidFill>
        </a:ln>
      </dgm:spPr>
      <dgm:t>
        <a:bodyPr/>
        <a:lstStyle/>
        <a:p>
          <a:r>
            <a:rPr lang="zh-TW" altLang="en-US" sz="4000" dirty="0" smtClean="0">
              <a:latin typeface="+mj-ea"/>
              <a:ea typeface="+mj-ea"/>
            </a:rPr>
            <a:t>管道二：評量</a:t>
          </a:r>
          <a:endParaRPr lang="zh-TW" altLang="en-US" sz="4000" dirty="0">
            <a:latin typeface="+mj-ea"/>
            <a:ea typeface="+mj-ea"/>
          </a:endParaRPr>
        </a:p>
      </dgm:t>
    </dgm:pt>
    <dgm:pt modelId="{CB9E2F1A-0476-4C0F-B7E5-29CBE4104D3A}" type="parTrans" cxnId="{56CCF157-490A-4D2B-8778-24388A97077B}">
      <dgm:prSet/>
      <dgm:spPr/>
      <dgm:t>
        <a:bodyPr/>
        <a:lstStyle/>
        <a:p>
          <a:endParaRPr lang="zh-TW" altLang="en-US"/>
        </a:p>
      </dgm:t>
    </dgm:pt>
    <dgm:pt modelId="{D3651833-B642-4800-824F-295549513D74}" type="sibTrans" cxnId="{56CCF157-490A-4D2B-8778-24388A97077B}">
      <dgm:prSet/>
      <dgm:spPr/>
      <dgm:t>
        <a:bodyPr/>
        <a:lstStyle/>
        <a:p>
          <a:endParaRPr lang="zh-TW" altLang="en-US"/>
        </a:p>
      </dgm:t>
    </dgm:pt>
    <dgm:pt modelId="{3E495283-1ACC-4750-8FE6-9B9DCD850A2F}">
      <dgm:prSet phldrT="[文字]" custT="1"/>
      <dgm:spPr/>
      <dgm:t>
        <a:bodyPr/>
        <a:lstStyle/>
        <a:p>
          <a:r>
            <a:rPr lang="zh-TW" altLang="en-US" sz="4000" dirty="0" smtClean="0">
              <a:latin typeface="+mj-ea"/>
              <a:ea typeface="+mj-ea"/>
            </a:rPr>
            <a:t>綜合研判</a:t>
          </a:r>
          <a:endParaRPr lang="zh-TW" altLang="en-US" sz="4000" dirty="0">
            <a:latin typeface="+mj-ea"/>
            <a:ea typeface="+mj-ea"/>
          </a:endParaRPr>
        </a:p>
      </dgm:t>
    </dgm:pt>
    <dgm:pt modelId="{E94EEED6-6439-42CB-B99C-078BB8145CC0}" type="parTrans" cxnId="{41C7844E-C5DA-408F-ACBD-DEC515AD9A59}">
      <dgm:prSet/>
      <dgm:spPr/>
      <dgm:t>
        <a:bodyPr/>
        <a:lstStyle/>
        <a:p>
          <a:endParaRPr lang="zh-TW" altLang="en-US"/>
        </a:p>
      </dgm:t>
    </dgm:pt>
    <dgm:pt modelId="{F3E8ED62-69E6-4BA7-9073-9BB13D612C7C}" type="sibTrans" cxnId="{41C7844E-C5DA-408F-ACBD-DEC515AD9A59}">
      <dgm:prSet/>
      <dgm:spPr/>
      <dgm:t>
        <a:bodyPr/>
        <a:lstStyle/>
        <a:p>
          <a:endParaRPr lang="zh-TW" altLang="en-US"/>
        </a:p>
      </dgm:t>
    </dgm:pt>
    <dgm:pt modelId="{32D5D553-EED3-403C-8A8F-044AAE299287}" type="pres">
      <dgm:prSet presAssocID="{07018CC0-A2BB-40E3-9D92-D0681610E26E}" presName="Name0" presStyleCnt="0">
        <dgm:presLayoutVars>
          <dgm:dir/>
          <dgm:animLvl val="lvl"/>
          <dgm:resizeHandles val="exact"/>
        </dgm:presLayoutVars>
      </dgm:prSet>
      <dgm:spPr/>
      <dgm:t>
        <a:bodyPr/>
        <a:lstStyle/>
        <a:p>
          <a:endParaRPr lang="zh-TW" altLang="en-US"/>
        </a:p>
      </dgm:t>
    </dgm:pt>
    <dgm:pt modelId="{6FBC403B-D8BB-4EDC-B4CE-A9BA571928BE}" type="pres">
      <dgm:prSet presAssocID="{3E495283-1ACC-4750-8FE6-9B9DCD850A2F}" presName="boxAndChildren" presStyleCnt="0"/>
      <dgm:spPr/>
      <dgm:t>
        <a:bodyPr/>
        <a:lstStyle/>
        <a:p>
          <a:endParaRPr lang="zh-TW" altLang="en-US"/>
        </a:p>
      </dgm:t>
    </dgm:pt>
    <dgm:pt modelId="{E5F329C6-7729-4DD2-A423-EF1AA159E680}" type="pres">
      <dgm:prSet presAssocID="{3E495283-1ACC-4750-8FE6-9B9DCD850A2F}" presName="parentTextBox" presStyleLbl="node1" presStyleIdx="0" presStyleCnt="3"/>
      <dgm:spPr/>
      <dgm:t>
        <a:bodyPr/>
        <a:lstStyle/>
        <a:p>
          <a:endParaRPr lang="zh-TW" altLang="en-US"/>
        </a:p>
      </dgm:t>
    </dgm:pt>
    <dgm:pt modelId="{EC59568C-CA1C-4132-A8C1-D88EB3A3772B}" type="pres">
      <dgm:prSet presAssocID="{479D2F8E-98D4-458B-89F6-5D50A3EE64D2}" presName="sp" presStyleCnt="0"/>
      <dgm:spPr/>
      <dgm:t>
        <a:bodyPr/>
        <a:lstStyle/>
        <a:p>
          <a:endParaRPr lang="zh-TW" altLang="en-US"/>
        </a:p>
      </dgm:t>
    </dgm:pt>
    <dgm:pt modelId="{4B5976F4-02A1-43C3-9C95-57C4FBD9755F}" type="pres">
      <dgm:prSet presAssocID="{8ECD7C5A-155F-4E2B-9C3F-3BC09995A484}" presName="arrowAndChildren" presStyleCnt="0"/>
      <dgm:spPr/>
      <dgm:t>
        <a:bodyPr/>
        <a:lstStyle/>
        <a:p>
          <a:endParaRPr lang="zh-TW" altLang="en-US"/>
        </a:p>
      </dgm:t>
    </dgm:pt>
    <dgm:pt modelId="{18CDB016-9A00-4AF5-A675-B33A10BFF780}" type="pres">
      <dgm:prSet presAssocID="{8ECD7C5A-155F-4E2B-9C3F-3BC09995A484}" presName="parentTextArrow" presStyleLbl="node1" presStyleIdx="0" presStyleCnt="3"/>
      <dgm:spPr/>
      <dgm:t>
        <a:bodyPr/>
        <a:lstStyle/>
        <a:p>
          <a:endParaRPr lang="zh-TW" altLang="en-US"/>
        </a:p>
      </dgm:t>
    </dgm:pt>
    <dgm:pt modelId="{944D8362-742E-44B0-BF25-083D5DAB5EB0}" type="pres">
      <dgm:prSet presAssocID="{8ECD7C5A-155F-4E2B-9C3F-3BC09995A484}" presName="arrow" presStyleLbl="node1" presStyleIdx="1" presStyleCnt="3"/>
      <dgm:spPr/>
      <dgm:t>
        <a:bodyPr/>
        <a:lstStyle/>
        <a:p>
          <a:endParaRPr lang="zh-TW" altLang="en-US"/>
        </a:p>
      </dgm:t>
    </dgm:pt>
    <dgm:pt modelId="{22464E2D-7582-4546-BAE1-814913335301}" type="pres">
      <dgm:prSet presAssocID="{8ECD7C5A-155F-4E2B-9C3F-3BC09995A484}" presName="descendantArrow" presStyleCnt="0"/>
      <dgm:spPr/>
      <dgm:t>
        <a:bodyPr/>
        <a:lstStyle/>
        <a:p>
          <a:endParaRPr lang="zh-TW" altLang="en-US"/>
        </a:p>
      </dgm:t>
    </dgm:pt>
    <dgm:pt modelId="{C93ED0BA-F763-4CD1-867E-C2AD8547D4C9}" type="pres">
      <dgm:prSet presAssocID="{59C25D11-7CA5-4DD4-AAF0-5A572D5DB99F}" presName="childTextArrow" presStyleLbl="fgAccFollowNode1" presStyleIdx="0" presStyleCnt="2">
        <dgm:presLayoutVars>
          <dgm:bulletEnabled val="1"/>
        </dgm:presLayoutVars>
      </dgm:prSet>
      <dgm:spPr/>
      <dgm:t>
        <a:bodyPr/>
        <a:lstStyle/>
        <a:p>
          <a:endParaRPr lang="zh-TW" altLang="en-US"/>
        </a:p>
      </dgm:t>
    </dgm:pt>
    <dgm:pt modelId="{3E40BDB2-835B-4F75-B13F-3A46D0B901C0}" type="pres">
      <dgm:prSet presAssocID="{309DFB86-7115-49D7-B3A9-2B91910ABF26}" presName="childTextArrow" presStyleLbl="fgAccFollowNode1" presStyleIdx="1" presStyleCnt="2" custScaleX="99809">
        <dgm:presLayoutVars>
          <dgm:bulletEnabled val="1"/>
        </dgm:presLayoutVars>
      </dgm:prSet>
      <dgm:spPr/>
      <dgm:t>
        <a:bodyPr/>
        <a:lstStyle/>
        <a:p>
          <a:endParaRPr lang="zh-TW" altLang="en-US"/>
        </a:p>
      </dgm:t>
    </dgm:pt>
    <dgm:pt modelId="{5456BC05-8B08-41C9-B382-29EC994C720F}" type="pres">
      <dgm:prSet presAssocID="{ADB2F6CF-B4ED-4E69-9303-D9BAB2B91DDC}" presName="sp" presStyleCnt="0"/>
      <dgm:spPr/>
      <dgm:t>
        <a:bodyPr/>
        <a:lstStyle/>
        <a:p>
          <a:endParaRPr lang="zh-TW" altLang="en-US"/>
        </a:p>
      </dgm:t>
    </dgm:pt>
    <dgm:pt modelId="{0B7D6086-46D2-4948-A95F-1439CE464EEF}" type="pres">
      <dgm:prSet presAssocID="{52A10DC2-4CA6-405B-BF08-62B42EC9704D}" presName="arrowAndChildren" presStyleCnt="0"/>
      <dgm:spPr/>
      <dgm:t>
        <a:bodyPr/>
        <a:lstStyle/>
        <a:p>
          <a:endParaRPr lang="zh-TW" altLang="en-US"/>
        </a:p>
      </dgm:t>
    </dgm:pt>
    <dgm:pt modelId="{CD67665E-31C5-4945-9C07-B55A7C56B13B}" type="pres">
      <dgm:prSet presAssocID="{52A10DC2-4CA6-405B-BF08-62B42EC9704D}" presName="parentTextArrow" presStyleLbl="node1" presStyleIdx="2" presStyleCnt="3"/>
      <dgm:spPr/>
      <dgm:t>
        <a:bodyPr/>
        <a:lstStyle/>
        <a:p>
          <a:endParaRPr lang="zh-TW" altLang="en-US"/>
        </a:p>
      </dgm:t>
    </dgm:pt>
  </dgm:ptLst>
  <dgm:cxnLst>
    <dgm:cxn modelId="{946A6C76-2954-4FFA-B5F6-C91F8686CA7C}" type="presOf" srcId="{3E495283-1ACC-4750-8FE6-9B9DCD850A2F}" destId="{E5F329C6-7729-4DD2-A423-EF1AA159E680}" srcOrd="0" destOrd="0" presId="urn:microsoft.com/office/officeart/2005/8/layout/process4"/>
    <dgm:cxn modelId="{41C7844E-C5DA-408F-ACBD-DEC515AD9A59}" srcId="{07018CC0-A2BB-40E3-9D92-D0681610E26E}" destId="{3E495283-1ACC-4750-8FE6-9B9DCD850A2F}" srcOrd="2" destOrd="0" parTransId="{E94EEED6-6439-42CB-B99C-078BB8145CC0}" sibTransId="{F3E8ED62-69E6-4BA7-9073-9BB13D612C7C}"/>
    <dgm:cxn modelId="{DCAD705D-6E51-499F-A0F8-176DF7C794BC}" type="presOf" srcId="{8ECD7C5A-155F-4E2B-9C3F-3BC09995A484}" destId="{18CDB016-9A00-4AF5-A675-B33A10BFF780}" srcOrd="0" destOrd="0" presId="urn:microsoft.com/office/officeart/2005/8/layout/process4"/>
    <dgm:cxn modelId="{106FD721-3A55-41AB-B65A-DD4A8493DB59}" type="presOf" srcId="{309DFB86-7115-49D7-B3A9-2B91910ABF26}" destId="{3E40BDB2-835B-4F75-B13F-3A46D0B901C0}" srcOrd="0" destOrd="0" presId="urn:microsoft.com/office/officeart/2005/8/layout/process4"/>
    <dgm:cxn modelId="{CD1E4651-99E8-4B5B-8DE7-B011D035E4F6}" type="presOf" srcId="{8ECD7C5A-155F-4E2B-9C3F-3BC09995A484}" destId="{944D8362-742E-44B0-BF25-083D5DAB5EB0}" srcOrd="1" destOrd="0" presId="urn:microsoft.com/office/officeart/2005/8/layout/process4"/>
    <dgm:cxn modelId="{D5C7029A-8A1E-407C-96A7-6A29C738F751}" type="presOf" srcId="{59C25D11-7CA5-4DD4-AAF0-5A572D5DB99F}" destId="{C93ED0BA-F763-4CD1-867E-C2AD8547D4C9}" srcOrd="0" destOrd="0" presId="urn:microsoft.com/office/officeart/2005/8/layout/process4"/>
    <dgm:cxn modelId="{F7D963A7-BF79-4CD4-B263-F03CB63E04CB}" srcId="{07018CC0-A2BB-40E3-9D92-D0681610E26E}" destId="{8ECD7C5A-155F-4E2B-9C3F-3BC09995A484}" srcOrd="1" destOrd="0" parTransId="{0C79804D-C386-423F-8529-39C1CAA39463}" sibTransId="{479D2F8E-98D4-458B-89F6-5D50A3EE64D2}"/>
    <dgm:cxn modelId="{FF6BBA73-7755-49C4-A51A-8168EAF54916}" srcId="{07018CC0-A2BB-40E3-9D92-D0681610E26E}" destId="{52A10DC2-4CA6-405B-BF08-62B42EC9704D}" srcOrd="0" destOrd="0" parTransId="{1A7F93ED-2C65-47B4-9D68-00DDD058EB0C}" sibTransId="{ADB2F6CF-B4ED-4E69-9303-D9BAB2B91DDC}"/>
    <dgm:cxn modelId="{A8FB50E5-D4CC-492A-90C0-394F014E47A5}" type="presOf" srcId="{52A10DC2-4CA6-405B-BF08-62B42EC9704D}" destId="{CD67665E-31C5-4945-9C07-B55A7C56B13B}" srcOrd="0" destOrd="0" presId="urn:microsoft.com/office/officeart/2005/8/layout/process4"/>
    <dgm:cxn modelId="{56CCF157-490A-4D2B-8778-24388A97077B}" srcId="{8ECD7C5A-155F-4E2B-9C3F-3BC09995A484}" destId="{309DFB86-7115-49D7-B3A9-2B91910ABF26}" srcOrd="1" destOrd="0" parTransId="{CB9E2F1A-0476-4C0F-B7E5-29CBE4104D3A}" sibTransId="{D3651833-B642-4800-824F-295549513D74}"/>
    <dgm:cxn modelId="{286F35E8-F023-48B0-BB0A-FCDBE79BC26A}" srcId="{8ECD7C5A-155F-4E2B-9C3F-3BC09995A484}" destId="{59C25D11-7CA5-4DD4-AAF0-5A572D5DB99F}" srcOrd="0" destOrd="0" parTransId="{61B535FA-1586-4F28-AB9A-FDACFD2D4F12}" sibTransId="{D3D2685D-866E-4318-B352-4297E5B6EDB5}"/>
    <dgm:cxn modelId="{79A525CB-46F4-40A6-8614-591FB3160B94}" type="presOf" srcId="{07018CC0-A2BB-40E3-9D92-D0681610E26E}" destId="{32D5D553-EED3-403C-8A8F-044AAE299287}" srcOrd="0" destOrd="0" presId="urn:microsoft.com/office/officeart/2005/8/layout/process4"/>
    <dgm:cxn modelId="{E9133FB0-53AA-4F3B-8387-1C0C0A71DD20}" type="presParOf" srcId="{32D5D553-EED3-403C-8A8F-044AAE299287}" destId="{6FBC403B-D8BB-4EDC-B4CE-A9BA571928BE}" srcOrd="0" destOrd="0" presId="urn:microsoft.com/office/officeart/2005/8/layout/process4"/>
    <dgm:cxn modelId="{1F8D8571-D1B6-452D-9B14-A085672F43EE}" type="presParOf" srcId="{6FBC403B-D8BB-4EDC-B4CE-A9BA571928BE}" destId="{E5F329C6-7729-4DD2-A423-EF1AA159E680}" srcOrd="0" destOrd="0" presId="urn:microsoft.com/office/officeart/2005/8/layout/process4"/>
    <dgm:cxn modelId="{129EFEC6-2D23-4325-823B-27CE99131279}" type="presParOf" srcId="{32D5D553-EED3-403C-8A8F-044AAE299287}" destId="{EC59568C-CA1C-4132-A8C1-D88EB3A3772B}" srcOrd="1" destOrd="0" presId="urn:microsoft.com/office/officeart/2005/8/layout/process4"/>
    <dgm:cxn modelId="{5797E6D1-ADD3-4C8B-8C7B-DAE5581EFBDB}" type="presParOf" srcId="{32D5D553-EED3-403C-8A8F-044AAE299287}" destId="{4B5976F4-02A1-43C3-9C95-57C4FBD9755F}" srcOrd="2" destOrd="0" presId="urn:microsoft.com/office/officeart/2005/8/layout/process4"/>
    <dgm:cxn modelId="{10FAE623-C249-4216-80AE-546C0FE6E8F3}" type="presParOf" srcId="{4B5976F4-02A1-43C3-9C95-57C4FBD9755F}" destId="{18CDB016-9A00-4AF5-A675-B33A10BFF780}" srcOrd="0" destOrd="0" presId="urn:microsoft.com/office/officeart/2005/8/layout/process4"/>
    <dgm:cxn modelId="{6CAF334C-0038-4F7D-BEE7-F1C91FDE6CC2}" type="presParOf" srcId="{4B5976F4-02A1-43C3-9C95-57C4FBD9755F}" destId="{944D8362-742E-44B0-BF25-083D5DAB5EB0}" srcOrd="1" destOrd="0" presId="urn:microsoft.com/office/officeart/2005/8/layout/process4"/>
    <dgm:cxn modelId="{FD4D1F75-EA71-4CBF-B579-D833344FB94A}" type="presParOf" srcId="{4B5976F4-02A1-43C3-9C95-57C4FBD9755F}" destId="{22464E2D-7582-4546-BAE1-814913335301}" srcOrd="2" destOrd="0" presId="urn:microsoft.com/office/officeart/2005/8/layout/process4"/>
    <dgm:cxn modelId="{23BEDAE7-67A5-4335-9602-6B12D747B1BC}" type="presParOf" srcId="{22464E2D-7582-4546-BAE1-814913335301}" destId="{C93ED0BA-F763-4CD1-867E-C2AD8547D4C9}" srcOrd="0" destOrd="0" presId="urn:microsoft.com/office/officeart/2005/8/layout/process4"/>
    <dgm:cxn modelId="{758CDD2E-C943-4153-B347-C67700DD9FAD}" type="presParOf" srcId="{22464E2D-7582-4546-BAE1-814913335301}" destId="{3E40BDB2-835B-4F75-B13F-3A46D0B901C0}" srcOrd="1" destOrd="0" presId="urn:microsoft.com/office/officeart/2005/8/layout/process4"/>
    <dgm:cxn modelId="{4054C8EC-8A45-4474-9632-3ADBB2629CC4}" type="presParOf" srcId="{32D5D553-EED3-403C-8A8F-044AAE299287}" destId="{5456BC05-8B08-41C9-B382-29EC994C720F}" srcOrd="3" destOrd="0" presId="urn:microsoft.com/office/officeart/2005/8/layout/process4"/>
    <dgm:cxn modelId="{D24AA628-5AED-43C2-9541-53A52707AF20}" type="presParOf" srcId="{32D5D553-EED3-403C-8A8F-044AAE299287}" destId="{0B7D6086-46D2-4948-A95F-1439CE464EEF}" srcOrd="4" destOrd="0" presId="urn:microsoft.com/office/officeart/2005/8/layout/process4"/>
    <dgm:cxn modelId="{9A1F29A6-113C-4201-8DC1-BC23E3AEA118}" type="presParOf" srcId="{0B7D6086-46D2-4948-A95F-1439CE464EEF}" destId="{CD67665E-31C5-4945-9C07-B55A7C56B13B}"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13.xml><?xml version="1.0" encoding="utf-8"?>
<dgm:dataModel xmlns:dgm="http://schemas.openxmlformats.org/drawingml/2006/diagram" xmlns:a="http://schemas.openxmlformats.org/drawingml/2006/main">
  <dgm:ptLst>
    <dgm:pt modelId="{38F41D10-7504-4CCF-B1A0-42EC6E286C18}" type="doc">
      <dgm:prSet loTypeId="urn:microsoft.com/office/officeart/2005/8/layout/process3" loCatId="process" qsTypeId="urn:microsoft.com/office/officeart/2005/8/quickstyle/simple3" qsCatId="simple" csTypeId="urn:microsoft.com/office/officeart/2005/8/colors/accent3_5" csCatId="accent3" phldr="1"/>
      <dgm:spPr/>
      <dgm:t>
        <a:bodyPr/>
        <a:lstStyle/>
        <a:p>
          <a:endParaRPr lang="zh-TW" altLang="en-US"/>
        </a:p>
      </dgm:t>
    </dgm:pt>
    <dgm:pt modelId="{A3546CC1-3DB8-4146-926F-A62ABF05C921}">
      <dgm:prSet phldrT="[文字]" custT="1"/>
      <dgm:spPr/>
      <dgm:t>
        <a:bodyPr/>
        <a:lstStyle/>
        <a:p>
          <a:r>
            <a:rPr lang="zh-TW" altLang="en-US" sz="4400" b="1" dirty="0" smtClean="0">
              <a:latin typeface="+mj-ea"/>
              <a:ea typeface="+mj-ea"/>
            </a:rPr>
            <a:t>初選</a:t>
          </a:r>
          <a:endParaRPr lang="zh-TW" altLang="en-US" sz="4400" b="1" dirty="0">
            <a:latin typeface="+mj-ea"/>
            <a:ea typeface="+mj-ea"/>
          </a:endParaRPr>
        </a:p>
      </dgm:t>
    </dgm:pt>
    <dgm:pt modelId="{277C8193-CD34-4329-843E-EDF887C2EB58}" type="parTrans" cxnId="{3DFF8181-D7CF-42B0-A5AB-F0C8D072C60B}">
      <dgm:prSet/>
      <dgm:spPr/>
      <dgm:t>
        <a:bodyPr/>
        <a:lstStyle/>
        <a:p>
          <a:endParaRPr lang="zh-TW" altLang="en-US"/>
        </a:p>
      </dgm:t>
    </dgm:pt>
    <dgm:pt modelId="{00662999-6A5A-406A-B6B1-37114C074CF4}" type="sibTrans" cxnId="{3DFF8181-D7CF-42B0-A5AB-F0C8D072C60B}">
      <dgm:prSet/>
      <dgm:spPr/>
      <dgm:t>
        <a:bodyPr/>
        <a:lstStyle/>
        <a:p>
          <a:endParaRPr lang="zh-TW" altLang="en-US"/>
        </a:p>
      </dgm:t>
    </dgm:pt>
    <dgm:pt modelId="{A35EF526-8E9A-46BF-A0B9-41774C72C684}">
      <dgm:prSet phldrT="[文字]" custT="1"/>
      <dgm:spPr/>
      <dgm:t>
        <a:bodyPr/>
        <a:lstStyle/>
        <a:p>
          <a:pPr>
            <a:lnSpc>
              <a:spcPts val="4000"/>
            </a:lnSpc>
          </a:pPr>
          <a:r>
            <a:rPr lang="zh-TW" altLang="en-US" sz="3600" dirty="0" smtClean="0">
              <a:latin typeface="+mj-ea"/>
              <a:ea typeface="+mj-ea"/>
            </a:rPr>
            <a:t>專長學科性向測驗</a:t>
          </a:r>
          <a:endParaRPr lang="zh-TW" altLang="en-US" sz="3600" dirty="0">
            <a:latin typeface="+mj-ea"/>
            <a:ea typeface="+mj-ea"/>
          </a:endParaRPr>
        </a:p>
      </dgm:t>
    </dgm:pt>
    <dgm:pt modelId="{314E7886-3253-47A9-9D4B-F34D3454DF2B}" type="parTrans" cxnId="{4E6D6244-08FD-4C48-9AA2-F796BA6481D6}">
      <dgm:prSet/>
      <dgm:spPr/>
      <dgm:t>
        <a:bodyPr/>
        <a:lstStyle/>
        <a:p>
          <a:endParaRPr lang="zh-TW" altLang="en-US"/>
        </a:p>
      </dgm:t>
    </dgm:pt>
    <dgm:pt modelId="{AFB89179-9E47-429F-9D91-5A0EBBC005EB}" type="sibTrans" cxnId="{4E6D6244-08FD-4C48-9AA2-F796BA6481D6}">
      <dgm:prSet/>
      <dgm:spPr/>
      <dgm:t>
        <a:bodyPr/>
        <a:lstStyle/>
        <a:p>
          <a:endParaRPr lang="zh-TW" altLang="en-US"/>
        </a:p>
      </dgm:t>
    </dgm:pt>
    <dgm:pt modelId="{47E01CEC-BEEF-4B51-912C-DA829FF081A3}">
      <dgm:prSet phldrT="[文字]" custT="1"/>
      <dgm:spPr/>
      <dgm:t>
        <a:bodyPr/>
        <a:lstStyle/>
        <a:p>
          <a:r>
            <a:rPr lang="zh-TW" altLang="en-US" sz="4400" b="1" dirty="0" smtClean="0">
              <a:latin typeface="+mj-ea"/>
              <a:ea typeface="+mj-ea"/>
            </a:rPr>
            <a:t>複選</a:t>
          </a:r>
          <a:endParaRPr lang="zh-TW" altLang="en-US" sz="4400" b="1" dirty="0">
            <a:latin typeface="+mj-ea"/>
            <a:ea typeface="+mj-ea"/>
          </a:endParaRPr>
        </a:p>
      </dgm:t>
    </dgm:pt>
    <dgm:pt modelId="{3B356E20-2BD2-4EE0-8259-FFAF6A3A78CD}" type="parTrans" cxnId="{DE863FE3-1D11-415A-A68D-3DFBEC8F2A17}">
      <dgm:prSet/>
      <dgm:spPr/>
      <dgm:t>
        <a:bodyPr/>
        <a:lstStyle/>
        <a:p>
          <a:endParaRPr lang="zh-TW" altLang="en-US"/>
        </a:p>
      </dgm:t>
    </dgm:pt>
    <dgm:pt modelId="{4EE33737-CD8A-4107-B190-51362FFB1F46}" type="sibTrans" cxnId="{DE863FE3-1D11-415A-A68D-3DFBEC8F2A17}">
      <dgm:prSet/>
      <dgm:spPr/>
      <dgm:t>
        <a:bodyPr/>
        <a:lstStyle/>
        <a:p>
          <a:endParaRPr lang="zh-TW" altLang="en-US"/>
        </a:p>
      </dgm:t>
    </dgm:pt>
    <dgm:pt modelId="{BF936E3C-7538-416A-8B17-68563D5BE4AF}">
      <dgm:prSet phldrT="[文字]" custT="1"/>
      <dgm:spPr/>
      <dgm:t>
        <a:bodyPr/>
        <a:lstStyle/>
        <a:p>
          <a:pPr>
            <a:lnSpc>
              <a:spcPts val="4000"/>
            </a:lnSpc>
          </a:pPr>
          <a:r>
            <a:rPr lang="zh-TW" altLang="en-US" sz="4000" dirty="0" smtClean="0">
              <a:latin typeface="+mj-ea"/>
              <a:ea typeface="+mj-ea"/>
            </a:rPr>
            <a:t>專長學科實作評量</a:t>
          </a:r>
          <a:endParaRPr lang="zh-TW" altLang="en-US" sz="4000" dirty="0">
            <a:latin typeface="+mj-ea"/>
            <a:ea typeface="+mj-ea"/>
          </a:endParaRPr>
        </a:p>
      </dgm:t>
    </dgm:pt>
    <dgm:pt modelId="{7F0B4E07-23E1-462D-A83D-BB0BCF890961}" type="parTrans" cxnId="{32DF6DAA-54FB-4FE2-A139-3957AE3C16F8}">
      <dgm:prSet/>
      <dgm:spPr/>
      <dgm:t>
        <a:bodyPr/>
        <a:lstStyle/>
        <a:p>
          <a:endParaRPr lang="zh-TW" altLang="en-US"/>
        </a:p>
      </dgm:t>
    </dgm:pt>
    <dgm:pt modelId="{FE1E5780-2AE0-4ACD-850E-A22C90B7E2CC}" type="sibTrans" cxnId="{32DF6DAA-54FB-4FE2-A139-3957AE3C16F8}">
      <dgm:prSet/>
      <dgm:spPr/>
      <dgm:t>
        <a:bodyPr/>
        <a:lstStyle/>
        <a:p>
          <a:endParaRPr lang="zh-TW" altLang="en-US"/>
        </a:p>
      </dgm:t>
    </dgm:pt>
    <dgm:pt modelId="{B8C39058-1121-4E0E-88B9-3BD4087AB405}">
      <dgm:prSet phldrT="[文字]" custT="1"/>
      <dgm:spPr/>
      <dgm:t>
        <a:bodyPr/>
        <a:lstStyle/>
        <a:p>
          <a:pPr>
            <a:lnSpc>
              <a:spcPts val="4000"/>
            </a:lnSpc>
          </a:pPr>
          <a:r>
            <a:rPr lang="zh-TW" altLang="en-US" sz="3600" dirty="0" smtClean="0">
              <a:latin typeface="+mj-ea"/>
              <a:ea typeface="+mj-ea"/>
            </a:rPr>
            <a:t>專長學科能力測驗</a:t>
          </a:r>
          <a:endParaRPr lang="zh-TW" altLang="en-US" sz="3600" dirty="0">
            <a:latin typeface="+mj-ea"/>
            <a:ea typeface="+mj-ea"/>
          </a:endParaRPr>
        </a:p>
      </dgm:t>
    </dgm:pt>
    <dgm:pt modelId="{2ACED1F8-D6E5-4B8C-98D1-F63CCC24491D}" type="parTrans" cxnId="{7A6B54C7-1942-470E-8C68-A8BD4B436A92}">
      <dgm:prSet/>
      <dgm:spPr/>
      <dgm:t>
        <a:bodyPr/>
        <a:lstStyle/>
        <a:p>
          <a:endParaRPr lang="zh-TW" altLang="en-US"/>
        </a:p>
      </dgm:t>
    </dgm:pt>
    <dgm:pt modelId="{BFF54DF0-4E0D-43BC-9169-03F858525480}" type="sibTrans" cxnId="{7A6B54C7-1942-470E-8C68-A8BD4B436A92}">
      <dgm:prSet/>
      <dgm:spPr/>
      <dgm:t>
        <a:bodyPr/>
        <a:lstStyle/>
        <a:p>
          <a:endParaRPr lang="zh-TW" altLang="en-US"/>
        </a:p>
      </dgm:t>
    </dgm:pt>
    <dgm:pt modelId="{D84C7131-0716-4E8D-8F16-A955C7FBA0F4}" type="pres">
      <dgm:prSet presAssocID="{38F41D10-7504-4CCF-B1A0-42EC6E286C18}" presName="linearFlow" presStyleCnt="0">
        <dgm:presLayoutVars>
          <dgm:dir/>
          <dgm:animLvl val="lvl"/>
          <dgm:resizeHandles val="exact"/>
        </dgm:presLayoutVars>
      </dgm:prSet>
      <dgm:spPr/>
      <dgm:t>
        <a:bodyPr/>
        <a:lstStyle/>
        <a:p>
          <a:endParaRPr lang="zh-TW" altLang="en-US"/>
        </a:p>
      </dgm:t>
    </dgm:pt>
    <dgm:pt modelId="{81AA3904-841A-401C-A10F-A15B734B637B}" type="pres">
      <dgm:prSet presAssocID="{A3546CC1-3DB8-4146-926F-A62ABF05C921}" presName="composite" presStyleCnt="0"/>
      <dgm:spPr/>
      <dgm:t>
        <a:bodyPr/>
        <a:lstStyle/>
        <a:p>
          <a:endParaRPr lang="zh-TW" altLang="en-US"/>
        </a:p>
      </dgm:t>
    </dgm:pt>
    <dgm:pt modelId="{FCCF6A36-B437-452C-BED1-FA21813C2A04}" type="pres">
      <dgm:prSet presAssocID="{A3546CC1-3DB8-4146-926F-A62ABF05C921}" presName="parTx" presStyleLbl="node1" presStyleIdx="0" presStyleCnt="2">
        <dgm:presLayoutVars>
          <dgm:chMax val="0"/>
          <dgm:chPref val="0"/>
          <dgm:bulletEnabled val="1"/>
        </dgm:presLayoutVars>
      </dgm:prSet>
      <dgm:spPr/>
      <dgm:t>
        <a:bodyPr/>
        <a:lstStyle/>
        <a:p>
          <a:endParaRPr lang="zh-TW" altLang="en-US"/>
        </a:p>
      </dgm:t>
    </dgm:pt>
    <dgm:pt modelId="{02FBEA2F-037B-4BCA-879A-B809FDA2E7A3}" type="pres">
      <dgm:prSet presAssocID="{A3546CC1-3DB8-4146-926F-A62ABF05C921}" presName="parSh" presStyleLbl="node1" presStyleIdx="0" presStyleCnt="2"/>
      <dgm:spPr/>
      <dgm:t>
        <a:bodyPr/>
        <a:lstStyle/>
        <a:p>
          <a:endParaRPr lang="zh-TW" altLang="en-US"/>
        </a:p>
      </dgm:t>
    </dgm:pt>
    <dgm:pt modelId="{46C601B9-CF45-402F-910D-79B51A6C43F8}" type="pres">
      <dgm:prSet presAssocID="{A3546CC1-3DB8-4146-926F-A62ABF05C921}" presName="desTx" presStyleLbl="fgAcc1" presStyleIdx="0" presStyleCnt="2">
        <dgm:presLayoutVars>
          <dgm:bulletEnabled val="1"/>
        </dgm:presLayoutVars>
      </dgm:prSet>
      <dgm:spPr/>
      <dgm:t>
        <a:bodyPr/>
        <a:lstStyle/>
        <a:p>
          <a:endParaRPr lang="zh-TW" altLang="en-US"/>
        </a:p>
      </dgm:t>
    </dgm:pt>
    <dgm:pt modelId="{AF88B638-7669-41A3-A9D8-AA5D49A80ABE}" type="pres">
      <dgm:prSet presAssocID="{00662999-6A5A-406A-B6B1-37114C074CF4}" presName="sibTrans" presStyleLbl="sibTrans2D1" presStyleIdx="0" presStyleCnt="1"/>
      <dgm:spPr/>
      <dgm:t>
        <a:bodyPr/>
        <a:lstStyle/>
        <a:p>
          <a:endParaRPr lang="zh-TW" altLang="en-US"/>
        </a:p>
      </dgm:t>
    </dgm:pt>
    <dgm:pt modelId="{CFAC6B06-7299-428A-B9EE-D9ABBD3921D6}" type="pres">
      <dgm:prSet presAssocID="{00662999-6A5A-406A-B6B1-37114C074CF4}" presName="connTx" presStyleLbl="sibTrans2D1" presStyleIdx="0" presStyleCnt="1"/>
      <dgm:spPr/>
      <dgm:t>
        <a:bodyPr/>
        <a:lstStyle/>
        <a:p>
          <a:endParaRPr lang="zh-TW" altLang="en-US"/>
        </a:p>
      </dgm:t>
    </dgm:pt>
    <dgm:pt modelId="{DB46BFD1-A59A-4EE8-A4F1-1047366AEE36}" type="pres">
      <dgm:prSet presAssocID="{47E01CEC-BEEF-4B51-912C-DA829FF081A3}" presName="composite" presStyleCnt="0"/>
      <dgm:spPr/>
      <dgm:t>
        <a:bodyPr/>
        <a:lstStyle/>
        <a:p>
          <a:endParaRPr lang="zh-TW" altLang="en-US"/>
        </a:p>
      </dgm:t>
    </dgm:pt>
    <dgm:pt modelId="{0917F652-8DEA-4F84-BBD3-5286F6D1907B}" type="pres">
      <dgm:prSet presAssocID="{47E01CEC-BEEF-4B51-912C-DA829FF081A3}" presName="parTx" presStyleLbl="node1" presStyleIdx="0" presStyleCnt="2">
        <dgm:presLayoutVars>
          <dgm:chMax val="0"/>
          <dgm:chPref val="0"/>
          <dgm:bulletEnabled val="1"/>
        </dgm:presLayoutVars>
      </dgm:prSet>
      <dgm:spPr/>
      <dgm:t>
        <a:bodyPr/>
        <a:lstStyle/>
        <a:p>
          <a:endParaRPr lang="zh-TW" altLang="en-US"/>
        </a:p>
      </dgm:t>
    </dgm:pt>
    <dgm:pt modelId="{81056F79-AB9B-4FF3-881B-CE15F5563169}" type="pres">
      <dgm:prSet presAssocID="{47E01CEC-BEEF-4B51-912C-DA829FF081A3}" presName="parSh" presStyleLbl="node1" presStyleIdx="1" presStyleCnt="2"/>
      <dgm:spPr/>
      <dgm:t>
        <a:bodyPr/>
        <a:lstStyle/>
        <a:p>
          <a:endParaRPr lang="zh-TW" altLang="en-US"/>
        </a:p>
      </dgm:t>
    </dgm:pt>
    <dgm:pt modelId="{DA4E4B67-9CA0-4E29-BEAD-74C5900E8B77}" type="pres">
      <dgm:prSet presAssocID="{47E01CEC-BEEF-4B51-912C-DA829FF081A3}" presName="desTx" presStyleLbl="fgAcc1" presStyleIdx="1" presStyleCnt="2">
        <dgm:presLayoutVars>
          <dgm:bulletEnabled val="1"/>
        </dgm:presLayoutVars>
      </dgm:prSet>
      <dgm:spPr/>
      <dgm:t>
        <a:bodyPr/>
        <a:lstStyle/>
        <a:p>
          <a:endParaRPr lang="zh-TW" altLang="en-US"/>
        </a:p>
      </dgm:t>
    </dgm:pt>
  </dgm:ptLst>
  <dgm:cxnLst>
    <dgm:cxn modelId="{ADD4DAA2-E1D2-4B52-9E1D-1F84312DE7DE}" type="presOf" srcId="{BF936E3C-7538-416A-8B17-68563D5BE4AF}" destId="{DA4E4B67-9CA0-4E29-BEAD-74C5900E8B77}" srcOrd="0" destOrd="0" presId="urn:microsoft.com/office/officeart/2005/8/layout/process3"/>
    <dgm:cxn modelId="{3DFF8181-D7CF-42B0-A5AB-F0C8D072C60B}" srcId="{38F41D10-7504-4CCF-B1A0-42EC6E286C18}" destId="{A3546CC1-3DB8-4146-926F-A62ABF05C921}" srcOrd="0" destOrd="0" parTransId="{277C8193-CD34-4329-843E-EDF887C2EB58}" sibTransId="{00662999-6A5A-406A-B6B1-37114C074CF4}"/>
    <dgm:cxn modelId="{4E6D6244-08FD-4C48-9AA2-F796BA6481D6}" srcId="{A3546CC1-3DB8-4146-926F-A62ABF05C921}" destId="{A35EF526-8E9A-46BF-A0B9-41774C72C684}" srcOrd="0" destOrd="0" parTransId="{314E7886-3253-47A9-9D4B-F34D3454DF2B}" sibTransId="{AFB89179-9E47-429F-9D91-5A0EBBC005EB}"/>
    <dgm:cxn modelId="{5309606E-FA03-4CE2-86DA-37CB146DA2D9}" type="presOf" srcId="{A35EF526-8E9A-46BF-A0B9-41774C72C684}" destId="{46C601B9-CF45-402F-910D-79B51A6C43F8}" srcOrd="0" destOrd="0" presId="urn:microsoft.com/office/officeart/2005/8/layout/process3"/>
    <dgm:cxn modelId="{18A09D6F-6BB8-4C5F-AE6F-4F8A9034EBA3}" type="presOf" srcId="{47E01CEC-BEEF-4B51-912C-DA829FF081A3}" destId="{0917F652-8DEA-4F84-BBD3-5286F6D1907B}" srcOrd="0" destOrd="0" presId="urn:microsoft.com/office/officeart/2005/8/layout/process3"/>
    <dgm:cxn modelId="{B0C4477B-A838-46A8-8167-AD946224B9BC}" type="presOf" srcId="{A3546CC1-3DB8-4146-926F-A62ABF05C921}" destId="{FCCF6A36-B437-452C-BED1-FA21813C2A04}" srcOrd="0" destOrd="0" presId="urn:microsoft.com/office/officeart/2005/8/layout/process3"/>
    <dgm:cxn modelId="{BBF8CCFF-D360-4E39-A807-422CECD91368}" type="presOf" srcId="{A3546CC1-3DB8-4146-926F-A62ABF05C921}" destId="{02FBEA2F-037B-4BCA-879A-B809FDA2E7A3}" srcOrd="1" destOrd="0" presId="urn:microsoft.com/office/officeart/2005/8/layout/process3"/>
    <dgm:cxn modelId="{DE863FE3-1D11-415A-A68D-3DFBEC8F2A17}" srcId="{38F41D10-7504-4CCF-B1A0-42EC6E286C18}" destId="{47E01CEC-BEEF-4B51-912C-DA829FF081A3}" srcOrd="1" destOrd="0" parTransId="{3B356E20-2BD2-4EE0-8259-FFAF6A3A78CD}" sibTransId="{4EE33737-CD8A-4107-B190-51362FFB1F46}"/>
    <dgm:cxn modelId="{7A6B54C7-1942-470E-8C68-A8BD4B436A92}" srcId="{A3546CC1-3DB8-4146-926F-A62ABF05C921}" destId="{B8C39058-1121-4E0E-88B9-3BD4087AB405}" srcOrd="1" destOrd="0" parTransId="{2ACED1F8-D6E5-4B8C-98D1-F63CCC24491D}" sibTransId="{BFF54DF0-4E0D-43BC-9169-03F858525480}"/>
    <dgm:cxn modelId="{32DF6DAA-54FB-4FE2-A139-3957AE3C16F8}" srcId="{47E01CEC-BEEF-4B51-912C-DA829FF081A3}" destId="{BF936E3C-7538-416A-8B17-68563D5BE4AF}" srcOrd="0" destOrd="0" parTransId="{7F0B4E07-23E1-462D-A83D-BB0BCF890961}" sibTransId="{FE1E5780-2AE0-4ACD-850E-A22C90B7E2CC}"/>
    <dgm:cxn modelId="{9577C3B0-1CBC-4D67-BB21-005DF6CB6880}" type="presOf" srcId="{47E01CEC-BEEF-4B51-912C-DA829FF081A3}" destId="{81056F79-AB9B-4FF3-881B-CE15F5563169}" srcOrd="1" destOrd="0" presId="urn:microsoft.com/office/officeart/2005/8/layout/process3"/>
    <dgm:cxn modelId="{465D1558-7347-4370-B8CB-ADE4F7086DBA}" type="presOf" srcId="{B8C39058-1121-4E0E-88B9-3BD4087AB405}" destId="{46C601B9-CF45-402F-910D-79B51A6C43F8}" srcOrd="0" destOrd="1" presId="urn:microsoft.com/office/officeart/2005/8/layout/process3"/>
    <dgm:cxn modelId="{3364DC46-E0D0-4CCF-A6DD-932AB2E43664}" type="presOf" srcId="{00662999-6A5A-406A-B6B1-37114C074CF4}" destId="{CFAC6B06-7299-428A-B9EE-D9ABBD3921D6}" srcOrd="1" destOrd="0" presId="urn:microsoft.com/office/officeart/2005/8/layout/process3"/>
    <dgm:cxn modelId="{8DAC6BA9-0548-4132-8918-DCF5633245DF}" type="presOf" srcId="{00662999-6A5A-406A-B6B1-37114C074CF4}" destId="{AF88B638-7669-41A3-A9D8-AA5D49A80ABE}" srcOrd="0" destOrd="0" presId="urn:microsoft.com/office/officeart/2005/8/layout/process3"/>
    <dgm:cxn modelId="{AAB1ACC4-4846-45FF-AFCF-279429A0F4E1}" type="presOf" srcId="{38F41D10-7504-4CCF-B1A0-42EC6E286C18}" destId="{D84C7131-0716-4E8D-8F16-A955C7FBA0F4}" srcOrd="0" destOrd="0" presId="urn:microsoft.com/office/officeart/2005/8/layout/process3"/>
    <dgm:cxn modelId="{FDF7E485-9804-4D8E-A22E-3E1A26173A17}" type="presParOf" srcId="{D84C7131-0716-4E8D-8F16-A955C7FBA0F4}" destId="{81AA3904-841A-401C-A10F-A15B734B637B}" srcOrd="0" destOrd="0" presId="urn:microsoft.com/office/officeart/2005/8/layout/process3"/>
    <dgm:cxn modelId="{BB45D475-BE54-42B4-B909-1A7391E42D30}" type="presParOf" srcId="{81AA3904-841A-401C-A10F-A15B734B637B}" destId="{FCCF6A36-B437-452C-BED1-FA21813C2A04}" srcOrd="0" destOrd="0" presId="urn:microsoft.com/office/officeart/2005/8/layout/process3"/>
    <dgm:cxn modelId="{57CCC3DF-628B-4F53-90A1-D08569A52E11}" type="presParOf" srcId="{81AA3904-841A-401C-A10F-A15B734B637B}" destId="{02FBEA2F-037B-4BCA-879A-B809FDA2E7A3}" srcOrd="1" destOrd="0" presId="urn:microsoft.com/office/officeart/2005/8/layout/process3"/>
    <dgm:cxn modelId="{7234CCDF-D455-4C63-B505-2CAEEC6D5237}" type="presParOf" srcId="{81AA3904-841A-401C-A10F-A15B734B637B}" destId="{46C601B9-CF45-402F-910D-79B51A6C43F8}" srcOrd="2" destOrd="0" presId="urn:microsoft.com/office/officeart/2005/8/layout/process3"/>
    <dgm:cxn modelId="{61F9F8FC-7056-4411-8231-D13D593724FA}" type="presParOf" srcId="{D84C7131-0716-4E8D-8F16-A955C7FBA0F4}" destId="{AF88B638-7669-41A3-A9D8-AA5D49A80ABE}" srcOrd="1" destOrd="0" presId="urn:microsoft.com/office/officeart/2005/8/layout/process3"/>
    <dgm:cxn modelId="{D957F908-7A91-41F9-903B-27B9D8DE1669}" type="presParOf" srcId="{AF88B638-7669-41A3-A9D8-AA5D49A80ABE}" destId="{CFAC6B06-7299-428A-B9EE-D9ABBD3921D6}" srcOrd="0" destOrd="0" presId="urn:microsoft.com/office/officeart/2005/8/layout/process3"/>
    <dgm:cxn modelId="{8F30740D-1A18-4B94-9AD5-D79C575AC0B1}" type="presParOf" srcId="{D84C7131-0716-4E8D-8F16-A955C7FBA0F4}" destId="{DB46BFD1-A59A-4EE8-A4F1-1047366AEE36}" srcOrd="2" destOrd="0" presId="urn:microsoft.com/office/officeart/2005/8/layout/process3"/>
    <dgm:cxn modelId="{364D1A5F-170C-4672-B76B-6DA228E2FE57}" type="presParOf" srcId="{DB46BFD1-A59A-4EE8-A4F1-1047366AEE36}" destId="{0917F652-8DEA-4F84-BBD3-5286F6D1907B}" srcOrd="0" destOrd="0" presId="urn:microsoft.com/office/officeart/2005/8/layout/process3"/>
    <dgm:cxn modelId="{224941D1-5530-43D6-B992-BB19C9010E7A}" type="presParOf" srcId="{DB46BFD1-A59A-4EE8-A4F1-1047366AEE36}" destId="{81056F79-AB9B-4FF3-881B-CE15F5563169}" srcOrd="1" destOrd="0" presId="urn:microsoft.com/office/officeart/2005/8/layout/process3"/>
    <dgm:cxn modelId="{818D7959-A7FD-438A-BEF3-41C0FBD001B5}" type="presParOf" srcId="{DB46BFD1-A59A-4EE8-A4F1-1047366AEE36}" destId="{DA4E4B67-9CA0-4E29-BEAD-74C5900E8B77}"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360F5CA9-288D-41BB-9156-61072520F854}" type="doc">
      <dgm:prSet loTypeId="urn:microsoft.com/office/officeart/2005/8/layout/vList5" loCatId="list" qsTypeId="urn:microsoft.com/office/officeart/2005/8/quickstyle/simple3" qsCatId="simple" csTypeId="urn:microsoft.com/office/officeart/2005/8/colors/accent3_5" csCatId="accent3" phldr="1"/>
      <dgm:spPr/>
      <dgm:t>
        <a:bodyPr/>
        <a:lstStyle/>
        <a:p>
          <a:endParaRPr lang="zh-TW" altLang="en-US"/>
        </a:p>
      </dgm:t>
    </dgm:pt>
    <dgm:pt modelId="{BAB2C52B-F1AA-45EA-90C7-C38FF29AABC1}">
      <dgm:prSet phldrT="[文字]" custT="1"/>
      <dgm:spPr/>
      <dgm:t>
        <a:bodyPr/>
        <a:lstStyle/>
        <a:p>
          <a:r>
            <a:rPr lang="zh-TW" altLang="en-US" sz="3800" dirty="0" smtClean="0">
              <a:latin typeface="+mj-ea"/>
              <a:ea typeface="+mj-ea"/>
            </a:rPr>
            <a:t>申請時間</a:t>
          </a:r>
          <a:endParaRPr lang="zh-TW" altLang="en-US" sz="3800" dirty="0">
            <a:latin typeface="+mj-ea"/>
            <a:ea typeface="+mj-ea"/>
          </a:endParaRPr>
        </a:p>
      </dgm:t>
    </dgm:pt>
    <dgm:pt modelId="{ACD889FB-2BCD-43A3-9D73-8A4612E8FBA2}" type="parTrans" cxnId="{D5226429-09CF-4151-A3AE-CD724EB6D8CC}">
      <dgm:prSet/>
      <dgm:spPr/>
      <dgm:t>
        <a:bodyPr/>
        <a:lstStyle/>
        <a:p>
          <a:endParaRPr lang="zh-TW" altLang="en-US"/>
        </a:p>
      </dgm:t>
    </dgm:pt>
    <dgm:pt modelId="{F435D56B-E8D4-4512-A96D-33771E3FDB42}" type="sibTrans" cxnId="{D5226429-09CF-4151-A3AE-CD724EB6D8CC}">
      <dgm:prSet/>
      <dgm:spPr/>
      <dgm:t>
        <a:bodyPr/>
        <a:lstStyle/>
        <a:p>
          <a:endParaRPr lang="zh-TW" altLang="en-US"/>
        </a:p>
      </dgm:t>
    </dgm:pt>
    <dgm:pt modelId="{148CE8B8-E768-4889-9AD6-9915DB29EDA4}">
      <dgm:prSet phldrT="[文字]" custT="1"/>
      <dgm:spPr/>
      <dgm:t>
        <a:bodyPr/>
        <a:lstStyle/>
        <a:p>
          <a:r>
            <a:rPr lang="en-US" altLang="zh-TW" sz="3600" dirty="0" smtClean="0">
              <a:latin typeface="+mj-ea"/>
              <a:ea typeface="+mj-ea"/>
            </a:rPr>
            <a:t>111</a:t>
          </a:r>
          <a:r>
            <a:rPr lang="zh-TW" altLang="en-US" sz="3600" dirty="0" smtClean="0">
              <a:latin typeface="+mj-ea"/>
              <a:ea typeface="+mj-ea"/>
            </a:rPr>
            <a:t>年</a:t>
          </a:r>
          <a:r>
            <a:rPr lang="en-US" altLang="zh-TW" sz="3600" dirty="0" smtClean="0">
              <a:latin typeface="+mj-ea"/>
              <a:ea typeface="+mj-ea"/>
            </a:rPr>
            <a:t>2</a:t>
          </a:r>
          <a:r>
            <a:rPr lang="zh-TW" altLang="en-US" sz="3600" dirty="0" smtClean="0">
              <a:latin typeface="+mj-ea"/>
              <a:ea typeface="+mj-ea"/>
            </a:rPr>
            <a:t>月</a:t>
          </a:r>
          <a:r>
            <a:rPr lang="en-US" altLang="zh-TW" sz="3600" dirty="0" smtClean="0">
              <a:latin typeface="+mj-ea"/>
              <a:ea typeface="+mj-ea"/>
            </a:rPr>
            <a:t>21-22</a:t>
          </a:r>
          <a:r>
            <a:rPr lang="zh-TW" altLang="en-US" sz="3600" dirty="0" smtClean="0">
              <a:latin typeface="+mj-ea"/>
              <a:ea typeface="+mj-ea"/>
            </a:rPr>
            <a:t>日</a:t>
          </a:r>
          <a:endParaRPr lang="zh-TW" altLang="en-US" sz="3600" dirty="0">
            <a:latin typeface="+mj-ea"/>
            <a:ea typeface="+mj-ea"/>
          </a:endParaRPr>
        </a:p>
      </dgm:t>
    </dgm:pt>
    <dgm:pt modelId="{5FC4BF00-CEFF-453E-8704-B61032C23DCB}" type="parTrans" cxnId="{1C06A276-FFC2-41DF-AE3B-2D19F4545E5E}">
      <dgm:prSet/>
      <dgm:spPr/>
      <dgm:t>
        <a:bodyPr/>
        <a:lstStyle/>
        <a:p>
          <a:endParaRPr lang="zh-TW" altLang="en-US"/>
        </a:p>
      </dgm:t>
    </dgm:pt>
    <dgm:pt modelId="{7F76CE44-716B-4B58-8440-A167CF68B5D9}" type="sibTrans" cxnId="{1C06A276-FFC2-41DF-AE3B-2D19F4545E5E}">
      <dgm:prSet/>
      <dgm:spPr/>
      <dgm:t>
        <a:bodyPr/>
        <a:lstStyle/>
        <a:p>
          <a:endParaRPr lang="zh-TW" altLang="en-US"/>
        </a:p>
      </dgm:t>
    </dgm:pt>
    <dgm:pt modelId="{732D0296-0E37-4068-81AA-96758DD5CD0C}">
      <dgm:prSet phldrT="[文字]" custT="1"/>
      <dgm:spPr/>
      <dgm:t>
        <a:bodyPr/>
        <a:lstStyle/>
        <a:p>
          <a:r>
            <a:rPr lang="zh-TW" altLang="en-US" sz="3800" dirty="0" smtClean="0">
              <a:latin typeface="+mj-ea"/>
              <a:ea typeface="+mj-ea"/>
            </a:rPr>
            <a:t>檢附資料</a:t>
          </a:r>
          <a:endParaRPr lang="zh-TW" altLang="en-US" sz="3800" dirty="0">
            <a:latin typeface="+mj-ea"/>
            <a:ea typeface="+mj-ea"/>
          </a:endParaRPr>
        </a:p>
      </dgm:t>
    </dgm:pt>
    <dgm:pt modelId="{F8F0F1B8-2CE1-417E-8D41-99FFA872B80E}" type="parTrans" cxnId="{C42FFB25-3674-498B-AC5F-83F0EA5B4C31}">
      <dgm:prSet/>
      <dgm:spPr/>
      <dgm:t>
        <a:bodyPr/>
        <a:lstStyle/>
        <a:p>
          <a:endParaRPr lang="zh-TW" altLang="en-US"/>
        </a:p>
      </dgm:t>
    </dgm:pt>
    <dgm:pt modelId="{C29E1F60-25B2-46F4-BE27-0DBBD2B35521}" type="sibTrans" cxnId="{C42FFB25-3674-498B-AC5F-83F0EA5B4C31}">
      <dgm:prSet/>
      <dgm:spPr/>
      <dgm:t>
        <a:bodyPr/>
        <a:lstStyle/>
        <a:p>
          <a:endParaRPr lang="zh-TW" altLang="en-US"/>
        </a:p>
      </dgm:t>
    </dgm:pt>
    <dgm:pt modelId="{03332E03-927F-4E01-8410-E8E16B40ADCA}">
      <dgm:prSet phldrT="[文字]" custT="1"/>
      <dgm:spPr/>
      <dgm:t>
        <a:bodyPr/>
        <a:lstStyle/>
        <a:p>
          <a:pPr>
            <a:lnSpc>
              <a:spcPts val="2400"/>
            </a:lnSpc>
          </a:pPr>
          <a:r>
            <a:rPr lang="zh-TW" altLang="en-US" sz="2600" dirty="0" smtClean="0">
              <a:latin typeface="+mj-ea"/>
              <a:ea typeface="+mj-ea"/>
            </a:rPr>
            <a:t>鑑定申請表（附件四）</a:t>
          </a:r>
          <a:endParaRPr lang="zh-TW" altLang="en-US" sz="2600" dirty="0">
            <a:latin typeface="+mj-ea"/>
            <a:ea typeface="+mj-ea"/>
          </a:endParaRPr>
        </a:p>
      </dgm:t>
    </dgm:pt>
    <dgm:pt modelId="{BFD83777-902E-4AD6-A28D-A76DC1498ABF}" type="parTrans" cxnId="{3D73E4C4-EDC3-4DA4-8E87-6FDE8BEDCADF}">
      <dgm:prSet/>
      <dgm:spPr/>
      <dgm:t>
        <a:bodyPr/>
        <a:lstStyle/>
        <a:p>
          <a:endParaRPr lang="zh-TW" altLang="en-US"/>
        </a:p>
      </dgm:t>
    </dgm:pt>
    <dgm:pt modelId="{FF6BFE4F-05CE-4F75-AE91-AA03BEB4FC2B}" type="sibTrans" cxnId="{3D73E4C4-EDC3-4DA4-8E87-6FDE8BEDCADF}">
      <dgm:prSet/>
      <dgm:spPr/>
      <dgm:t>
        <a:bodyPr/>
        <a:lstStyle/>
        <a:p>
          <a:endParaRPr lang="zh-TW" altLang="en-US"/>
        </a:p>
      </dgm:t>
    </dgm:pt>
    <dgm:pt modelId="{7D7059C9-AC96-4CAA-B73E-A690A9DCACA2}">
      <dgm:prSet phldrT="[文字]" custT="1"/>
      <dgm:spPr/>
      <dgm:t>
        <a:bodyPr/>
        <a:lstStyle/>
        <a:p>
          <a:pPr>
            <a:lnSpc>
              <a:spcPts val="2400"/>
            </a:lnSpc>
          </a:pPr>
          <a:r>
            <a:rPr lang="zh-TW" altLang="en-US" sz="2600" dirty="0" smtClean="0">
              <a:latin typeface="+mj-ea"/>
              <a:ea typeface="+mj-ea"/>
            </a:rPr>
            <a:t>在學證明</a:t>
          </a:r>
          <a:endParaRPr lang="zh-TW" altLang="en-US" sz="2600" dirty="0">
            <a:latin typeface="+mj-ea"/>
            <a:ea typeface="+mj-ea"/>
          </a:endParaRPr>
        </a:p>
      </dgm:t>
    </dgm:pt>
    <dgm:pt modelId="{D7E5F054-00FC-4CA4-A2A4-D33C64E13684}" type="parTrans" cxnId="{04318DE7-BE0F-44B9-AFA2-F942C83FB6CF}">
      <dgm:prSet/>
      <dgm:spPr/>
      <dgm:t>
        <a:bodyPr/>
        <a:lstStyle/>
        <a:p>
          <a:endParaRPr lang="zh-TW" altLang="en-US"/>
        </a:p>
      </dgm:t>
    </dgm:pt>
    <dgm:pt modelId="{8F7A9EBA-9DAA-47B7-9DD8-384EC80C02B7}" type="sibTrans" cxnId="{04318DE7-BE0F-44B9-AFA2-F942C83FB6CF}">
      <dgm:prSet/>
      <dgm:spPr/>
      <dgm:t>
        <a:bodyPr/>
        <a:lstStyle/>
        <a:p>
          <a:endParaRPr lang="zh-TW" altLang="en-US"/>
        </a:p>
      </dgm:t>
    </dgm:pt>
    <dgm:pt modelId="{0207DFD7-4268-4632-8BC8-73A6096B2BA9}">
      <dgm:prSet phldrT="[文字]" custT="1"/>
      <dgm:spPr/>
      <dgm:t>
        <a:bodyPr/>
        <a:lstStyle/>
        <a:p>
          <a:r>
            <a:rPr lang="zh-TW" altLang="en-US" sz="3600" dirty="0" smtClean="0">
              <a:latin typeface="+mj-ea"/>
              <a:ea typeface="+mj-ea"/>
            </a:rPr>
            <a:t>評量日期</a:t>
          </a:r>
          <a:endParaRPr lang="zh-TW" altLang="en-US" sz="3600" dirty="0">
            <a:latin typeface="+mj-ea"/>
            <a:ea typeface="+mj-ea"/>
          </a:endParaRPr>
        </a:p>
      </dgm:t>
    </dgm:pt>
    <dgm:pt modelId="{050AB7AB-1044-4FF9-8D37-DA57F3DEB0DF}" type="parTrans" cxnId="{6A0FDB8E-F133-4EBC-A235-F4D9649B9276}">
      <dgm:prSet/>
      <dgm:spPr/>
      <dgm:t>
        <a:bodyPr/>
        <a:lstStyle/>
        <a:p>
          <a:endParaRPr lang="zh-TW" altLang="en-US"/>
        </a:p>
      </dgm:t>
    </dgm:pt>
    <dgm:pt modelId="{047308BD-7037-4D94-84EB-C5C9862DFA6F}" type="sibTrans" cxnId="{6A0FDB8E-F133-4EBC-A235-F4D9649B9276}">
      <dgm:prSet/>
      <dgm:spPr/>
      <dgm:t>
        <a:bodyPr/>
        <a:lstStyle/>
        <a:p>
          <a:endParaRPr lang="zh-TW" altLang="en-US"/>
        </a:p>
      </dgm:t>
    </dgm:pt>
    <dgm:pt modelId="{FBB0E7C3-636D-4E5E-8917-C7A7F1EA2EE4}">
      <dgm:prSet phldrT="[文字]" custT="1"/>
      <dgm:spPr/>
      <dgm:t>
        <a:bodyPr/>
        <a:lstStyle/>
        <a:p>
          <a:r>
            <a:rPr lang="zh-TW" altLang="en-US" sz="2800" dirty="0" smtClean="0">
              <a:latin typeface="+mj-ea"/>
              <a:ea typeface="+mj-ea"/>
            </a:rPr>
            <a:t>語文：</a:t>
          </a:r>
          <a:r>
            <a:rPr lang="en-US" altLang="zh-TW" sz="2800" dirty="0" smtClean="0">
              <a:latin typeface="+mj-ea"/>
              <a:ea typeface="+mj-ea"/>
            </a:rPr>
            <a:t>111</a:t>
          </a:r>
          <a:r>
            <a:rPr lang="zh-TW" altLang="en-US" sz="2800" dirty="0" smtClean="0">
              <a:latin typeface="+mj-ea"/>
              <a:ea typeface="+mj-ea"/>
            </a:rPr>
            <a:t>年</a:t>
          </a:r>
          <a:r>
            <a:rPr lang="en-US" altLang="zh-TW" sz="2800" dirty="0" smtClean="0">
              <a:latin typeface="+mj-ea"/>
              <a:ea typeface="+mj-ea"/>
            </a:rPr>
            <a:t>3</a:t>
          </a:r>
          <a:r>
            <a:rPr lang="zh-TW" altLang="en-US" sz="2800" dirty="0" smtClean="0">
              <a:latin typeface="+mj-ea"/>
              <a:ea typeface="+mj-ea"/>
            </a:rPr>
            <a:t>月</a:t>
          </a:r>
          <a:r>
            <a:rPr lang="en-US" altLang="zh-TW" sz="2800" dirty="0" smtClean="0">
              <a:latin typeface="+mj-ea"/>
              <a:ea typeface="+mj-ea"/>
            </a:rPr>
            <a:t>12</a:t>
          </a:r>
          <a:r>
            <a:rPr lang="zh-TW" altLang="en-US" sz="2800" dirty="0" smtClean="0">
              <a:latin typeface="+mj-ea"/>
              <a:ea typeface="+mj-ea"/>
            </a:rPr>
            <a:t>日</a:t>
          </a:r>
          <a:endParaRPr lang="zh-TW" altLang="en-US" sz="2800" dirty="0">
            <a:latin typeface="+mj-ea"/>
            <a:ea typeface="+mj-ea"/>
          </a:endParaRPr>
        </a:p>
      </dgm:t>
    </dgm:pt>
    <dgm:pt modelId="{0C601366-1688-45F7-899F-6C04AD11E730}" type="parTrans" cxnId="{68110EFA-7870-4E35-94E2-9B127EA2DB60}">
      <dgm:prSet/>
      <dgm:spPr/>
      <dgm:t>
        <a:bodyPr/>
        <a:lstStyle/>
        <a:p>
          <a:endParaRPr lang="zh-TW" altLang="en-US"/>
        </a:p>
      </dgm:t>
    </dgm:pt>
    <dgm:pt modelId="{A6FABCD8-2B5D-41F1-B2CD-6587DE7FC65B}" type="sibTrans" cxnId="{68110EFA-7870-4E35-94E2-9B127EA2DB60}">
      <dgm:prSet/>
      <dgm:spPr/>
      <dgm:t>
        <a:bodyPr/>
        <a:lstStyle/>
        <a:p>
          <a:endParaRPr lang="zh-TW" altLang="en-US"/>
        </a:p>
      </dgm:t>
    </dgm:pt>
    <dgm:pt modelId="{AD35F2AB-B6F2-4FE2-94C2-54D65AFEFE2A}">
      <dgm:prSet phldrT="[文字]" custT="1"/>
      <dgm:spPr/>
      <dgm:t>
        <a:bodyPr/>
        <a:lstStyle/>
        <a:p>
          <a:pPr>
            <a:lnSpc>
              <a:spcPts val="2400"/>
            </a:lnSpc>
          </a:pPr>
          <a:r>
            <a:rPr lang="zh-TW" altLang="en-US" sz="2600" dirty="0" smtClean="0">
              <a:latin typeface="+mj-ea"/>
              <a:ea typeface="+mj-ea"/>
            </a:rPr>
            <a:t>戶口名簿正、影本</a:t>
          </a:r>
          <a:endParaRPr lang="zh-TW" altLang="en-US" sz="2600" dirty="0">
            <a:latin typeface="+mj-ea"/>
            <a:ea typeface="+mj-ea"/>
          </a:endParaRPr>
        </a:p>
      </dgm:t>
    </dgm:pt>
    <dgm:pt modelId="{23A10B8E-CF0C-415D-9952-696A52241E78}" type="parTrans" cxnId="{ED03B89D-9FAF-4C8A-87F8-11D44BBB5A7E}">
      <dgm:prSet/>
      <dgm:spPr/>
      <dgm:t>
        <a:bodyPr/>
        <a:lstStyle/>
        <a:p>
          <a:endParaRPr lang="zh-TW" altLang="en-US"/>
        </a:p>
      </dgm:t>
    </dgm:pt>
    <dgm:pt modelId="{CA0AEFC2-3BF9-4A16-A2C9-501E44F74935}" type="sibTrans" cxnId="{ED03B89D-9FAF-4C8A-87F8-11D44BBB5A7E}">
      <dgm:prSet/>
      <dgm:spPr/>
      <dgm:t>
        <a:bodyPr/>
        <a:lstStyle/>
        <a:p>
          <a:endParaRPr lang="zh-TW" altLang="en-US"/>
        </a:p>
      </dgm:t>
    </dgm:pt>
    <dgm:pt modelId="{63E693FC-B233-41BA-8CD4-6157D92E37C5}">
      <dgm:prSet phldrT="[文字]" custT="1"/>
      <dgm:spPr/>
      <dgm:t>
        <a:bodyPr/>
        <a:lstStyle/>
        <a:p>
          <a:pPr>
            <a:lnSpc>
              <a:spcPts val="2400"/>
            </a:lnSpc>
          </a:pPr>
          <a:r>
            <a:rPr lang="zh-TW" altLang="en-US" sz="2600" dirty="0" smtClean="0">
              <a:latin typeface="+mj-ea"/>
              <a:ea typeface="+mj-ea"/>
            </a:rPr>
            <a:t>觀察推薦表</a:t>
          </a:r>
          <a:r>
            <a:rPr lang="zh-TW" altLang="en-US" sz="2200" dirty="0" smtClean="0">
              <a:latin typeface="+mj-ea"/>
              <a:ea typeface="+mj-ea"/>
            </a:rPr>
            <a:t>（附件一，依報名類別選用）</a:t>
          </a:r>
          <a:endParaRPr lang="zh-TW" altLang="en-US" sz="2200" dirty="0">
            <a:latin typeface="+mj-ea"/>
            <a:ea typeface="+mj-ea"/>
          </a:endParaRPr>
        </a:p>
      </dgm:t>
    </dgm:pt>
    <dgm:pt modelId="{6E08DE77-5620-4A4F-B693-70ADDBC759D1}" type="parTrans" cxnId="{9A61B557-9CD0-4BF6-943F-90601B6323E3}">
      <dgm:prSet/>
      <dgm:spPr/>
      <dgm:t>
        <a:bodyPr/>
        <a:lstStyle/>
        <a:p>
          <a:endParaRPr lang="zh-TW" altLang="en-US"/>
        </a:p>
      </dgm:t>
    </dgm:pt>
    <dgm:pt modelId="{E720F4BB-888E-4B0D-8FD2-5F9CE3552B14}" type="sibTrans" cxnId="{9A61B557-9CD0-4BF6-943F-90601B6323E3}">
      <dgm:prSet/>
      <dgm:spPr/>
      <dgm:t>
        <a:bodyPr/>
        <a:lstStyle/>
        <a:p>
          <a:endParaRPr lang="zh-TW" altLang="en-US"/>
        </a:p>
      </dgm:t>
    </dgm:pt>
    <dgm:pt modelId="{2C939A83-DA52-4A25-AC23-7BC8D0D660A8}">
      <dgm:prSet phldrT="[文字]" custT="1"/>
      <dgm:spPr/>
      <dgm:t>
        <a:bodyPr/>
        <a:lstStyle/>
        <a:p>
          <a:pPr>
            <a:lnSpc>
              <a:spcPts val="2400"/>
            </a:lnSpc>
          </a:pPr>
          <a:r>
            <a:rPr lang="zh-TW" altLang="en-US" sz="2600" dirty="0" smtClean="0">
              <a:latin typeface="+mj-ea"/>
              <a:ea typeface="+mj-ea"/>
            </a:rPr>
            <a:t>相片</a:t>
          </a:r>
          <a:endParaRPr lang="zh-TW" altLang="en-US" sz="2600" dirty="0">
            <a:latin typeface="+mj-ea"/>
            <a:ea typeface="+mj-ea"/>
          </a:endParaRPr>
        </a:p>
      </dgm:t>
    </dgm:pt>
    <dgm:pt modelId="{B08DDF1F-DD1E-4D44-A583-ECD04501EC0F}" type="parTrans" cxnId="{1072E004-AFBA-488A-95DB-B2EBB3A2EB45}">
      <dgm:prSet/>
      <dgm:spPr/>
      <dgm:t>
        <a:bodyPr/>
        <a:lstStyle/>
        <a:p>
          <a:endParaRPr lang="zh-TW" altLang="en-US"/>
        </a:p>
      </dgm:t>
    </dgm:pt>
    <dgm:pt modelId="{FECD3E96-74BD-4C9A-8E17-DED5CD2ADE67}" type="sibTrans" cxnId="{1072E004-AFBA-488A-95DB-B2EBB3A2EB45}">
      <dgm:prSet/>
      <dgm:spPr/>
      <dgm:t>
        <a:bodyPr/>
        <a:lstStyle/>
        <a:p>
          <a:endParaRPr lang="zh-TW" altLang="en-US"/>
        </a:p>
      </dgm:t>
    </dgm:pt>
    <dgm:pt modelId="{F21CB798-1DFD-4CD5-BA8A-3E7F37A08B6E}">
      <dgm:prSet phldrT="[文字]" custT="1"/>
      <dgm:spPr/>
      <dgm:t>
        <a:bodyPr/>
        <a:lstStyle/>
        <a:p>
          <a:r>
            <a:rPr lang="zh-TW" altLang="en-US" sz="2800" dirty="0" smtClean="0">
              <a:latin typeface="+mj-ea"/>
              <a:ea typeface="+mj-ea"/>
            </a:rPr>
            <a:t>數理、自然科學：</a:t>
          </a:r>
          <a:r>
            <a:rPr lang="en-US" altLang="zh-TW" sz="2800" dirty="0" smtClean="0">
              <a:latin typeface="+mj-ea"/>
              <a:ea typeface="+mj-ea"/>
            </a:rPr>
            <a:t>111</a:t>
          </a:r>
          <a:r>
            <a:rPr lang="zh-TW" altLang="en-US" sz="2800" dirty="0" smtClean="0">
              <a:latin typeface="+mj-ea"/>
              <a:ea typeface="+mj-ea"/>
            </a:rPr>
            <a:t>年</a:t>
          </a:r>
          <a:r>
            <a:rPr lang="en-US" altLang="zh-TW" sz="2800" dirty="0" smtClean="0">
              <a:latin typeface="+mj-ea"/>
              <a:ea typeface="+mj-ea"/>
            </a:rPr>
            <a:t>3</a:t>
          </a:r>
          <a:r>
            <a:rPr lang="zh-TW" altLang="en-US" sz="2800" dirty="0" smtClean="0">
              <a:latin typeface="+mj-ea"/>
              <a:ea typeface="+mj-ea"/>
            </a:rPr>
            <a:t>月</a:t>
          </a:r>
          <a:r>
            <a:rPr lang="en-US" altLang="zh-TW" sz="2800" dirty="0" smtClean="0">
              <a:latin typeface="+mj-ea"/>
              <a:ea typeface="+mj-ea"/>
            </a:rPr>
            <a:t>13</a:t>
          </a:r>
          <a:r>
            <a:rPr lang="zh-TW" altLang="en-US" sz="2800" dirty="0" smtClean="0">
              <a:latin typeface="+mj-ea"/>
              <a:ea typeface="+mj-ea"/>
            </a:rPr>
            <a:t>日</a:t>
          </a:r>
          <a:endParaRPr lang="zh-TW" altLang="en-US" sz="2800" dirty="0">
            <a:latin typeface="+mj-ea"/>
            <a:ea typeface="+mj-ea"/>
          </a:endParaRPr>
        </a:p>
      </dgm:t>
    </dgm:pt>
    <dgm:pt modelId="{DAE3A3A5-E475-4EA0-995F-0B25B465C9EB}" type="parTrans" cxnId="{3F2004E6-F6D5-47BE-9CC5-27EDCE86C82D}">
      <dgm:prSet/>
      <dgm:spPr/>
      <dgm:t>
        <a:bodyPr/>
        <a:lstStyle/>
        <a:p>
          <a:endParaRPr lang="zh-TW" altLang="en-US"/>
        </a:p>
      </dgm:t>
    </dgm:pt>
    <dgm:pt modelId="{A98B9828-E880-4AD0-8784-0201F8AD6C12}" type="sibTrans" cxnId="{3F2004E6-F6D5-47BE-9CC5-27EDCE86C82D}">
      <dgm:prSet/>
      <dgm:spPr/>
      <dgm:t>
        <a:bodyPr/>
        <a:lstStyle/>
        <a:p>
          <a:endParaRPr lang="zh-TW" altLang="en-US"/>
        </a:p>
      </dgm:t>
    </dgm:pt>
    <dgm:pt modelId="{BE0CA520-680B-4B3C-B951-9B5BADB565FF}" type="pres">
      <dgm:prSet presAssocID="{360F5CA9-288D-41BB-9156-61072520F854}" presName="Name0" presStyleCnt="0">
        <dgm:presLayoutVars>
          <dgm:dir/>
          <dgm:animLvl val="lvl"/>
          <dgm:resizeHandles val="exact"/>
        </dgm:presLayoutVars>
      </dgm:prSet>
      <dgm:spPr/>
      <dgm:t>
        <a:bodyPr/>
        <a:lstStyle/>
        <a:p>
          <a:endParaRPr lang="zh-TW" altLang="en-US"/>
        </a:p>
      </dgm:t>
    </dgm:pt>
    <dgm:pt modelId="{2ECB96F0-039F-41C4-9F18-243FE7624D6D}" type="pres">
      <dgm:prSet presAssocID="{BAB2C52B-F1AA-45EA-90C7-C38FF29AABC1}" presName="linNode" presStyleCnt="0"/>
      <dgm:spPr/>
      <dgm:t>
        <a:bodyPr/>
        <a:lstStyle/>
        <a:p>
          <a:endParaRPr lang="zh-TW" altLang="en-US"/>
        </a:p>
      </dgm:t>
    </dgm:pt>
    <dgm:pt modelId="{8630BA89-A482-4B4A-8B13-95DA9115B7D9}" type="pres">
      <dgm:prSet presAssocID="{BAB2C52B-F1AA-45EA-90C7-C38FF29AABC1}" presName="parentText" presStyleLbl="node1" presStyleIdx="0" presStyleCnt="3" custScaleX="78209" custScaleY="48356" custLinFactNeighborX="-1671" custLinFactNeighborY="-16">
        <dgm:presLayoutVars>
          <dgm:chMax val="1"/>
          <dgm:bulletEnabled val="1"/>
        </dgm:presLayoutVars>
      </dgm:prSet>
      <dgm:spPr/>
      <dgm:t>
        <a:bodyPr/>
        <a:lstStyle/>
        <a:p>
          <a:endParaRPr lang="zh-TW" altLang="en-US"/>
        </a:p>
      </dgm:t>
    </dgm:pt>
    <dgm:pt modelId="{0D578433-BB9C-4330-B5C9-2A58723BBC62}" type="pres">
      <dgm:prSet presAssocID="{BAB2C52B-F1AA-45EA-90C7-C38FF29AABC1}" presName="descendantText" presStyleLbl="alignAccFollowNode1" presStyleIdx="0" presStyleCnt="3" custScaleX="104573" custScaleY="48557">
        <dgm:presLayoutVars>
          <dgm:bulletEnabled val="1"/>
        </dgm:presLayoutVars>
      </dgm:prSet>
      <dgm:spPr/>
      <dgm:t>
        <a:bodyPr/>
        <a:lstStyle/>
        <a:p>
          <a:endParaRPr lang="zh-TW" altLang="en-US"/>
        </a:p>
      </dgm:t>
    </dgm:pt>
    <dgm:pt modelId="{16CE46DA-05D2-4C1D-B407-54BBBF0ECEF3}" type="pres">
      <dgm:prSet presAssocID="{F435D56B-E8D4-4512-A96D-33771E3FDB42}" presName="sp" presStyleCnt="0"/>
      <dgm:spPr/>
      <dgm:t>
        <a:bodyPr/>
        <a:lstStyle/>
        <a:p>
          <a:endParaRPr lang="zh-TW" altLang="en-US"/>
        </a:p>
      </dgm:t>
    </dgm:pt>
    <dgm:pt modelId="{F6D95CF4-56C2-4661-89FD-5823B77141DC}" type="pres">
      <dgm:prSet presAssocID="{732D0296-0E37-4068-81AA-96758DD5CD0C}" presName="linNode" presStyleCnt="0"/>
      <dgm:spPr/>
      <dgm:t>
        <a:bodyPr/>
        <a:lstStyle/>
        <a:p>
          <a:endParaRPr lang="zh-TW" altLang="en-US"/>
        </a:p>
      </dgm:t>
    </dgm:pt>
    <dgm:pt modelId="{EC4EF298-0B67-4EE3-BD4F-0BEB195C47DE}" type="pres">
      <dgm:prSet presAssocID="{732D0296-0E37-4068-81AA-96758DD5CD0C}" presName="parentText" presStyleLbl="node1" presStyleIdx="1" presStyleCnt="3" custScaleX="78209" custLinFactNeighborX="-1782" custLinFactNeighborY="-292">
        <dgm:presLayoutVars>
          <dgm:chMax val="1"/>
          <dgm:bulletEnabled val="1"/>
        </dgm:presLayoutVars>
      </dgm:prSet>
      <dgm:spPr/>
      <dgm:t>
        <a:bodyPr/>
        <a:lstStyle/>
        <a:p>
          <a:endParaRPr lang="zh-TW" altLang="en-US"/>
        </a:p>
      </dgm:t>
    </dgm:pt>
    <dgm:pt modelId="{C274B3D2-A274-46C5-AD86-5167843F4C24}" type="pres">
      <dgm:prSet presAssocID="{732D0296-0E37-4068-81AA-96758DD5CD0C}" presName="descendantText" presStyleLbl="alignAccFollowNode1" presStyleIdx="1" presStyleCnt="3" custScaleX="106584" custScaleY="121618" custLinFactNeighborX="-807" custLinFactNeighborY="1630">
        <dgm:presLayoutVars>
          <dgm:bulletEnabled val="1"/>
        </dgm:presLayoutVars>
      </dgm:prSet>
      <dgm:spPr/>
      <dgm:t>
        <a:bodyPr/>
        <a:lstStyle/>
        <a:p>
          <a:endParaRPr lang="zh-TW" altLang="en-US"/>
        </a:p>
      </dgm:t>
    </dgm:pt>
    <dgm:pt modelId="{4ED5A242-AE32-4EBE-A538-66079549B25E}" type="pres">
      <dgm:prSet presAssocID="{C29E1F60-25B2-46F4-BE27-0DBBD2B35521}" presName="sp" presStyleCnt="0"/>
      <dgm:spPr/>
      <dgm:t>
        <a:bodyPr/>
        <a:lstStyle/>
        <a:p>
          <a:endParaRPr lang="zh-TW" altLang="en-US"/>
        </a:p>
      </dgm:t>
    </dgm:pt>
    <dgm:pt modelId="{AD182FEE-A2EA-47A8-ABCF-140DE7F4F35E}" type="pres">
      <dgm:prSet presAssocID="{0207DFD7-4268-4632-8BC8-73A6096B2BA9}" presName="linNode" presStyleCnt="0"/>
      <dgm:spPr/>
      <dgm:t>
        <a:bodyPr/>
        <a:lstStyle/>
        <a:p>
          <a:endParaRPr lang="zh-TW" altLang="en-US"/>
        </a:p>
      </dgm:t>
    </dgm:pt>
    <dgm:pt modelId="{D64D07E7-FD7C-48EB-9CB7-68F87D25398B}" type="pres">
      <dgm:prSet presAssocID="{0207DFD7-4268-4632-8BC8-73A6096B2BA9}" presName="parentText" presStyleLbl="node1" presStyleIdx="2" presStyleCnt="3" custScaleX="76618" custScaleY="62779">
        <dgm:presLayoutVars>
          <dgm:chMax val="1"/>
          <dgm:bulletEnabled val="1"/>
        </dgm:presLayoutVars>
      </dgm:prSet>
      <dgm:spPr/>
      <dgm:t>
        <a:bodyPr/>
        <a:lstStyle/>
        <a:p>
          <a:endParaRPr lang="zh-TW" altLang="en-US"/>
        </a:p>
      </dgm:t>
    </dgm:pt>
    <dgm:pt modelId="{703852ED-20A4-4DFD-97C5-52690A7E0C76}" type="pres">
      <dgm:prSet presAssocID="{0207DFD7-4268-4632-8BC8-73A6096B2BA9}" presName="descendantText" presStyleLbl="alignAccFollowNode1" presStyleIdx="2" presStyleCnt="3" custScaleX="108029" custScaleY="69354">
        <dgm:presLayoutVars>
          <dgm:bulletEnabled val="1"/>
        </dgm:presLayoutVars>
      </dgm:prSet>
      <dgm:spPr/>
      <dgm:t>
        <a:bodyPr/>
        <a:lstStyle/>
        <a:p>
          <a:endParaRPr lang="zh-TW" altLang="en-US"/>
        </a:p>
      </dgm:t>
    </dgm:pt>
  </dgm:ptLst>
  <dgm:cxnLst>
    <dgm:cxn modelId="{D5226429-09CF-4151-A3AE-CD724EB6D8CC}" srcId="{360F5CA9-288D-41BB-9156-61072520F854}" destId="{BAB2C52B-F1AA-45EA-90C7-C38FF29AABC1}" srcOrd="0" destOrd="0" parTransId="{ACD889FB-2BCD-43A3-9D73-8A4612E8FBA2}" sibTransId="{F435D56B-E8D4-4512-A96D-33771E3FDB42}"/>
    <dgm:cxn modelId="{3F2004E6-F6D5-47BE-9CC5-27EDCE86C82D}" srcId="{0207DFD7-4268-4632-8BC8-73A6096B2BA9}" destId="{F21CB798-1DFD-4CD5-BA8A-3E7F37A08B6E}" srcOrd="1" destOrd="0" parTransId="{DAE3A3A5-E475-4EA0-995F-0B25B465C9EB}" sibTransId="{A98B9828-E880-4AD0-8784-0201F8AD6C12}"/>
    <dgm:cxn modelId="{5CD48EBE-9D43-4C20-96CD-6C3B3A2B3C51}" type="presOf" srcId="{7D7059C9-AC96-4CAA-B73E-A690A9DCACA2}" destId="{C274B3D2-A274-46C5-AD86-5167843F4C24}" srcOrd="0" destOrd="1" presId="urn:microsoft.com/office/officeart/2005/8/layout/vList5"/>
    <dgm:cxn modelId="{AE9F59EE-EFFE-4966-B28E-7FD8DA1C6B50}" type="presOf" srcId="{0207DFD7-4268-4632-8BC8-73A6096B2BA9}" destId="{D64D07E7-FD7C-48EB-9CB7-68F87D25398B}" srcOrd="0" destOrd="0" presId="urn:microsoft.com/office/officeart/2005/8/layout/vList5"/>
    <dgm:cxn modelId="{DC0F70E1-9A51-4AFF-8826-330AD27BEB1E}" type="presOf" srcId="{360F5CA9-288D-41BB-9156-61072520F854}" destId="{BE0CA520-680B-4B3C-B951-9B5BADB565FF}" srcOrd="0" destOrd="0" presId="urn:microsoft.com/office/officeart/2005/8/layout/vList5"/>
    <dgm:cxn modelId="{1072E004-AFBA-488A-95DB-B2EBB3A2EB45}" srcId="{732D0296-0E37-4068-81AA-96758DD5CD0C}" destId="{2C939A83-DA52-4A25-AC23-7BC8D0D660A8}" srcOrd="4" destOrd="0" parTransId="{B08DDF1F-DD1E-4D44-A583-ECD04501EC0F}" sibTransId="{FECD3E96-74BD-4C9A-8E17-DED5CD2ADE67}"/>
    <dgm:cxn modelId="{3F1CE492-5DEF-4B3A-AABB-5DBDE3498B4B}" type="presOf" srcId="{F21CB798-1DFD-4CD5-BA8A-3E7F37A08B6E}" destId="{703852ED-20A4-4DFD-97C5-52690A7E0C76}" srcOrd="0" destOrd="1" presId="urn:microsoft.com/office/officeart/2005/8/layout/vList5"/>
    <dgm:cxn modelId="{DA4AF82C-8CB4-42EA-AD2F-BF00D6219594}" type="presOf" srcId="{BAB2C52B-F1AA-45EA-90C7-C38FF29AABC1}" destId="{8630BA89-A482-4B4A-8B13-95DA9115B7D9}" srcOrd="0" destOrd="0" presId="urn:microsoft.com/office/officeart/2005/8/layout/vList5"/>
    <dgm:cxn modelId="{04318DE7-BE0F-44B9-AFA2-F942C83FB6CF}" srcId="{732D0296-0E37-4068-81AA-96758DD5CD0C}" destId="{7D7059C9-AC96-4CAA-B73E-A690A9DCACA2}" srcOrd="1" destOrd="0" parTransId="{D7E5F054-00FC-4CA4-A2A4-D33C64E13684}" sibTransId="{8F7A9EBA-9DAA-47B7-9DD8-384EC80C02B7}"/>
    <dgm:cxn modelId="{6A0FDB8E-F133-4EBC-A235-F4D9649B9276}" srcId="{360F5CA9-288D-41BB-9156-61072520F854}" destId="{0207DFD7-4268-4632-8BC8-73A6096B2BA9}" srcOrd="2" destOrd="0" parTransId="{050AB7AB-1044-4FF9-8D37-DA57F3DEB0DF}" sibTransId="{047308BD-7037-4D94-84EB-C5C9862DFA6F}"/>
    <dgm:cxn modelId="{ED03B89D-9FAF-4C8A-87F8-11D44BBB5A7E}" srcId="{732D0296-0E37-4068-81AA-96758DD5CD0C}" destId="{AD35F2AB-B6F2-4FE2-94C2-54D65AFEFE2A}" srcOrd="2" destOrd="0" parTransId="{23A10B8E-CF0C-415D-9952-696A52241E78}" sibTransId="{CA0AEFC2-3BF9-4A16-A2C9-501E44F74935}"/>
    <dgm:cxn modelId="{3AF61EEE-136B-4C53-8BFD-13CEAFE1684E}" type="presOf" srcId="{03332E03-927F-4E01-8410-E8E16B40ADCA}" destId="{C274B3D2-A274-46C5-AD86-5167843F4C24}" srcOrd="0" destOrd="0" presId="urn:microsoft.com/office/officeart/2005/8/layout/vList5"/>
    <dgm:cxn modelId="{BBA7C2F0-E46C-4704-948C-03C141E45A8A}" type="presOf" srcId="{AD35F2AB-B6F2-4FE2-94C2-54D65AFEFE2A}" destId="{C274B3D2-A274-46C5-AD86-5167843F4C24}" srcOrd="0" destOrd="2" presId="urn:microsoft.com/office/officeart/2005/8/layout/vList5"/>
    <dgm:cxn modelId="{3D73E4C4-EDC3-4DA4-8E87-6FDE8BEDCADF}" srcId="{732D0296-0E37-4068-81AA-96758DD5CD0C}" destId="{03332E03-927F-4E01-8410-E8E16B40ADCA}" srcOrd="0" destOrd="0" parTransId="{BFD83777-902E-4AD6-A28D-A76DC1498ABF}" sibTransId="{FF6BFE4F-05CE-4F75-AE91-AA03BEB4FC2B}"/>
    <dgm:cxn modelId="{1C06A276-FFC2-41DF-AE3B-2D19F4545E5E}" srcId="{BAB2C52B-F1AA-45EA-90C7-C38FF29AABC1}" destId="{148CE8B8-E768-4889-9AD6-9915DB29EDA4}" srcOrd="0" destOrd="0" parTransId="{5FC4BF00-CEFF-453E-8704-B61032C23DCB}" sibTransId="{7F76CE44-716B-4B58-8440-A167CF68B5D9}"/>
    <dgm:cxn modelId="{56700FD6-1A7D-4860-9E70-E9E30A6CE657}" type="presOf" srcId="{732D0296-0E37-4068-81AA-96758DD5CD0C}" destId="{EC4EF298-0B67-4EE3-BD4F-0BEB195C47DE}" srcOrd="0" destOrd="0" presId="urn:microsoft.com/office/officeart/2005/8/layout/vList5"/>
    <dgm:cxn modelId="{68BE5F6B-300B-4698-953B-F57A219EE963}" type="presOf" srcId="{FBB0E7C3-636D-4E5E-8917-C7A7F1EA2EE4}" destId="{703852ED-20A4-4DFD-97C5-52690A7E0C76}" srcOrd="0" destOrd="0" presId="urn:microsoft.com/office/officeart/2005/8/layout/vList5"/>
    <dgm:cxn modelId="{68110EFA-7870-4E35-94E2-9B127EA2DB60}" srcId="{0207DFD7-4268-4632-8BC8-73A6096B2BA9}" destId="{FBB0E7C3-636D-4E5E-8917-C7A7F1EA2EE4}" srcOrd="0" destOrd="0" parTransId="{0C601366-1688-45F7-899F-6C04AD11E730}" sibTransId="{A6FABCD8-2B5D-41F1-B2CD-6587DE7FC65B}"/>
    <dgm:cxn modelId="{407FBEB0-E75A-4BFD-8DF5-98F6158F7C5E}" type="presOf" srcId="{2C939A83-DA52-4A25-AC23-7BC8D0D660A8}" destId="{C274B3D2-A274-46C5-AD86-5167843F4C24}" srcOrd="0" destOrd="4" presId="urn:microsoft.com/office/officeart/2005/8/layout/vList5"/>
    <dgm:cxn modelId="{2E49158B-E96B-45FC-A915-31B697D24472}" type="presOf" srcId="{63E693FC-B233-41BA-8CD4-6157D92E37C5}" destId="{C274B3D2-A274-46C5-AD86-5167843F4C24}" srcOrd="0" destOrd="3" presId="urn:microsoft.com/office/officeart/2005/8/layout/vList5"/>
    <dgm:cxn modelId="{9A61B557-9CD0-4BF6-943F-90601B6323E3}" srcId="{732D0296-0E37-4068-81AA-96758DD5CD0C}" destId="{63E693FC-B233-41BA-8CD4-6157D92E37C5}" srcOrd="3" destOrd="0" parTransId="{6E08DE77-5620-4A4F-B693-70ADDBC759D1}" sibTransId="{E720F4BB-888E-4B0D-8FD2-5F9CE3552B14}"/>
    <dgm:cxn modelId="{82999413-DA5D-47A0-BFC5-B3DEABDE1FCD}" type="presOf" srcId="{148CE8B8-E768-4889-9AD6-9915DB29EDA4}" destId="{0D578433-BB9C-4330-B5C9-2A58723BBC62}" srcOrd="0" destOrd="0" presId="urn:microsoft.com/office/officeart/2005/8/layout/vList5"/>
    <dgm:cxn modelId="{C42FFB25-3674-498B-AC5F-83F0EA5B4C31}" srcId="{360F5CA9-288D-41BB-9156-61072520F854}" destId="{732D0296-0E37-4068-81AA-96758DD5CD0C}" srcOrd="1" destOrd="0" parTransId="{F8F0F1B8-2CE1-417E-8D41-99FFA872B80E}" sibTransId="{C29E1F60-25B2-46F4-BE27-0DBBD2B35521}"/>
    <dgm:cxn modelId="{E544D2C3-8105-4FBF-9273-8874B09C5569}" type="presParOf" srcId="{BE0CA520-680B-4B3C-B951-9B5BADB565FF}" destId="{2ECB96F0-039F-41C4-9F18-243FE7624D6D}" srcOrd="0" destOrd="0" presId="urn:microsoft.com/office/officeart/2005/8/layout/vList5"/>
    <dgm:cxn modelId="{E9B4BAE9-3C67-424E-BAEC-D79E9DB8E843}" type="presParOf" srcId="{2ECB96F0-039F-41C4-9F18-243FE7624D6D}" destId="{8630BA89-A482-4B4A-8B13-95DA9115B7D9}" srcOrd="0" destOrd="0" presId="urn:microsoft.com/office/officeart/2005/8/layout/vList5"/>
    <dgm:cxn modelId="{29A07CAB-0A9E-4796-887A-91B905FCBF8D}" type="presParOf" srcId="{2ECB96F0-039F-41C4-9F18-243FE7624D6D}" destId="{0D578433-BB9C-4330-B5C9-2A58723BBC62}" srcOrd="1" destOrd="0" presId="urn:microsoft.com/office/officeart/2005/8/layout/vList5"/>
    <dgm:cxn modelId="{8B95D261-215B-4E99-8A0C-9AC9257ED6B5}" type="presParOf" srcId="{BE0CA520-680B-4B3C-B951-9B5BADB565FF}" destId="{16CE46DA-05D2-4C1D-B407-54BBBF0ECEF3}" srcOrd="1" destOrd="0" presId="urn:microsoft.com/office/officeart/2005/8/layout/vList5"/>
    <dgm:cxn modelId="{4E676498-AB0E-4672-9631-44C8CFB7317D}" type="presParOf" srcId="{BE0CA520-680B-4B3C-B951-9B5BADB565FF}" destId="{F6D95CF4-56C2-4661-89FD-5823B77141DC}" srcOrd="2" destOrd="0" presId="urn:microsoft.com/office/officeart/2005/8/layout/vList5"/>
    <dgm:cxn modelId="{BF982AAD-6CA1-4D6E-9CB9-855A5792CB66}" type="presParOf" srcId="{F6D95CF4-56C2-4661-89FD-5823B77141DC}" destId="{EC4EF298-0B67-4EE3-BD4F-0BEB195C47DE}" srcOrd="0" destOrd="0" presId="urn:microsoft.com/office/officeart/2005/8/layout/vList5"/>
    <dgm:cxn modelId="{223D38FE-1ED2-47AA-A9D7-4DB20755A452}" type="presParOf" srcId="{F6D95CF4-56C2-4661-89FD-5823B77141DC}" destId="{C274B3D2-A274-46C5-AD86-5167843F4C24}" srcOrd="1" destOrd="0" presId="urn:microsoft.com/office/officeart/2005/8/layout/vList5"/>
    <dgm:cxn modelId="{F34FEB38-8A92-4188-A0EF-A86227765B4A}" type="presParOf" srcId="{BE0CA520-680B-4B3C-B951-9B5BADB565FF}" destId="{4ED5A242-AE32-4EBE-A538-66079549B25E}" srcOrd="3" destOrd="0" presId="urn:microsoft.com/office/officeart/2005/8/layout/vList5"/>
    <dgm:cxn modelId="{89D470DD-9A5B-4F37-BE0A-F1C288EF4B6B}" type="presParOf" srcId="{BE0CA520-680B-4B3C-B951-9B5BADB565FF}" destId="{AD182FEE-A2EA-47A8-ABCF-140DE7F4F35E}" srcOrd="4" destOrd="0" presId="urn:microsoft.com/office/officeart/2005/8/layout/vList5"/>
    <dgm:cxn modelId="{C7DFF579-1416-4108-A7EE-D8197681E515}" type="presParOf" srcId="{AD182FEE-A2EA-47A8-ABCF-140DE7F4F35E}" destId="{D64D07E7-FD7C-48EB-9CB7-68F87D25398B}" srcOrd="0" destOrd="0" presId="urn:microsoft.com/office/officeart/2005/8/layout/vList5"/>
    <dgm:cxn modelId="{24116BB7-FA36-4C0A-B7FE-E4C70E25A8E9}" type="presParOf" srcId="{AD182FEE-A2EA-47A8-ABCF-140DE7F4F35E}" destId="{703852ED-20A4-4DFD-97C5-52690A7E0C76}"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360F5CA9-288D-41BB-9156-61072520F854}" type="doc">
      <dgm:prSet loTypeId="urn:microsoft.com/office/officeart/2005/8/layout/vList5" loCatId="list" qsTypeId="urn:microsoft.com/office/officeart/2005/8/quickstyle/simple3" qsCatId="simple" csTypeId="urn:microsoft.com/office/officeart/2005/8/colors/accent3_5" csCatId="accent3" phldr="1"/>
      <dgm:spPr/>
      <dgm:t>
        <a:bodyPr/>
        <a:lstStyle/>
        <a:p>
          <a:endParaRPr lang="zh-TW" altLang="en-US"/>
        </a:p>
      </dgm:t>
    </dgm:pt>
    <dgm:pt modelId="{BAB2C52B-F1AA-45EA-90C7-C38FF29AABC1}">
      <dgm:prSet phldrT="[文字]" custT="1"/>
      <dgm:spPr/>
      <dgm:t>
        <a:bodyPr/>
        <a:lstStyle/>
        <a:p>
          <a:r>
            <a:rPr lang="zh-TW" altLang="en-US" sz="3800" dirty="0" smtClean="0">
              <a:latin typeface="+mj-ea"/>
              <a:ea typeface="+mj-ea"/>
            </a:rPr>
            <a:t>申請時間</a:t>
          </a:r>
          <a:endParaRPr lang="zh-TW" altLang="en-US" sz="3800" dirty="0">
            <a:latin typeface="+mj-ea"/>
            <a:ea typeface="+mj-ea"/>
          </a:endParaRPr>
        </a:p>
      </dgm:t>
    </dgm:pt>
    <dgm:pt modelId="{ACD889FB-2BCD-43A3-9D73-8A4612E8FBA2}" type="parTrans" cxnId="{D5226429-09CF-4151-A3AE-CD724EB6D8CC}">
      <dgm:prSet/>
      <dgm:spPr/>
      <dgm:t>
        <a:bodyPr/>
        <a:lstStyle/>
        <a:p>
          <a:endParaRPr lang="zh-TW" altLang="en-US"/>
        </a:p>
      </dgm:t>
    </dgm:pt>
    <dgm:pt modelId="{F435D56B-E8D4-4512-A96D-33771E3FDB42}" type="sibTrans" cxnId="{D5226429-09CF-4151-A3AE-CD724EB6D8CC}">
      <dgm:prSet/>
      <dgm:spPr/>
      <dgm:t>
        <a:bodyPr/>
        <a:lstStyle/>
        <a:p>
          <a:endParaRPr lang="zh-TW" altLang="en-US"/>
        </a:p>
      </dgm:t>
    </dgm:pt>
    <dgm:pt modelId="{148CE8B8-E768-4889-9AD6-9915DB29EDA4}">
      <dgm:prSet phldrT="[文字]" custT="1"/>
      <dgm:spPr/>
      <dgm:t>
        <a:bodyPr/>
        <a:lstStyle/>
        <a:p>
          <a:r>
            <a:rPr lang="en-US" altLang="zh-TW" sz="4000" dirty="0" smtClean="0">
              <a:latin typeface="+mj-ea"/>
              <a:ea typeface="+mj-ea"/>
            </a:rPr>
            <a:t>111</a:t>
          </a:r>
          <a:r>
            <a:rPr lang="zh-TW" altLang="en-US" sz="4000" dirty="0" smtClean="0">
              <a:latin typeface="+mj-ea"/>
              <a:ea typeface="+mj-ea"/>
            </a:rPr>
            <a:t>年</a:t>
          </a:r>
          <a:r>
            <a:rPr lang="en-US" altLang="zh-TW" sz="4000" dirty="0" smtClean="0">
              <a:latin typeface="+mj-ea"/>
              <a:ea typeface="+mj-ea"/>
            </a:rPr>
            <a:t>4</a:t>
          </a:r>
          <a:r>
            <a:rPr lang="zh-TW" altLang="en-US" sz="4000" dirty="0" smtClean="0">
              <a:latin typeface="+mj-ea"/>
              <a:ea typeface="+mj-ea"/>
            </a:rPr>
            <a:t>月</a:t>
          </a:r>
          <a:r>
            <a:rPr lang="en-US" altLang="zh-TW" sz="4000" dirty="0" smtClean="0">
              <a:latin typeface="+mj-ea"/>
              <a:ea typeface="+mj-ea"/>
            </a:rPr>
            <a:t>6</a:t>
          </a:r>
          <a:r>
            <a:rPr lang="zh-TW" altLang="en-US" sz="4000" dirty="0" smtClean="0">
              <a:latin typeface="+mj-ea"/>
              <a:ea typeface="+mj-ea"/>
            </a:rPr>
            <a:t>日</a:t>
          </a:r>
          <a:endParaRPr lang="zh-TW" altLang="en-US" sz="4000" dirty="0">
            <a:latin typeface="+mj-ea"/>
            <a:ea typeface="+mj-ea"/>
          </a:endParaRPr>
        </a:p>
      </dgm:t>
    </dgm:pt>
    <dgm:pt modelId="{5FC4BF00-CEFF-453E-8704-B61032C23DCB}" type="parTrans" cxnId="{1C06A276-FFC2-41DF-AE3B-2D19F4545E5E}">
      <dgm:prSet/>
      <dgm:spPr/>
      <dgm:t>
        <a:bodyPr/>
        <a:lstStyle/>
        <a:p>
          <a:endParaRPr lang="zh-TW" altLang="en-US"/>
        </a:p>
      </dgm:t>
    </dgm:pt>
    <dgm:pt modelId="{7F76CE44-716B-4B58-8440-A167CF68B5D9}" type="sibTrans" cxnId="{1C06A276-FFC2-41DF-AE3B-2D19F4545E5E}">
      <dgm:prSet/>
      <dgm:spPr/>
      <dgm:t>
        <a:bodyPr/>
        <a:lstStyle/>
        <a:p>
          <a:endParaRPr lang="zh-TW" altLang="en-US"/>
        </a:p>
      </dgm:t>
    </dgm:pt>
    <dgm:pt modelId="{732D0296-0E37-4068-81AA-96758DD5CD0C}">
      <dgm:prSet phldrT="[文字]" custT="1"/>
      <dgm:spPr/>
      <dgm:t>
        <a:bodyPr/>
        <a:lstStyle/>
        <a:p>
          <a:r>
            <a:rPr lang="zh-TW" altLang="en-US" sz="3800" dirty="0" smtClean="0">
              <a:latin typeface="+mj-ea"/>
              <a:ea typeface="+mj-ea"/>
            </a:rPr>
            <a:t>申請資格</a:t>
          </a:r>
          <a:endParaRPr lang="zh-TW" altLang="en-US" sz="3800" dirty="0">
            <a:latin typeface="+mj-ea"/>
            <a:ea typeface="+mj-ea"/>
          </a:endParaRPr>
        </a:p>
      </dgm:t>
    </dgm:pt>
    <dgm:pt modelId="{F8F0F1B8-2CE1-417E-8D41-99FFA872B80E}" type="parTrans" cxnId="{C42FFB25-3674-498B-AC5F-83F0EA5B4C31}">
      <dgm:prSet/>
      <dgm:spPr/>
      <dgm:t>
        <a:bodyPr/>
        <a:lstStyle/>
        <a:p>
          <a:endParaRPr lang="zh-TW" altLang="en-US"/>
        </a:p>
      </dgm:t>
    </dgm:pt>
    <dgm:pt modelId="{C29E1F60-25B2-46F4-BE27-0DBBD2B35521}" type="sibTrans" cxnId="{C42FFB25-3674-498B-AC5F-83F0EA5B4C31}">
      <dgm:prSet/>
      <dgm:spPr/>
      <dgm:t>
        <a:bodyPr/>
        <a:lstStyle/>
        <a:p>
          <a:endParaRPr lang="zh-TW" altLang="en-US"/>
        </a:p>
      </dgm:t>
    </dgm:pt>
    <dgm:pt modelId="{03332E03-927F-4E01-8410-E8E16B40ADCA}">
      <dgm:prSet phldrT="[文字]" custT="1"/>
      <dgm:spPr/>
      <dgm:t>
        <a:bodyPr/>
        <a:lstStyle/>
        <a:p>
          <a:pPr>
            <a:lnSpc>
              <a:spcPts val="3600"/>
            </a:lnSpc>
          </a:pPr>
          <a:r>
            <a:rPr lang="zh-TW" altLang="en-US" sz="3600" dirty="0" smtClean="0">
              <a:latin typeface="+mj-ea"/>
              <a:ea typeface="+mj-ea"/>
            </a:rPr>
            <a:t>初選評量通過</a:t>
          </a:r>
          <a:endParaRPr lang="zh-TW" altLang="en-US" sz="3600" dirty="0">
            <a:latin typeface="+mj-ea"/>
            <a:ea typeface="+mj-ea"/>
          </a:endParaRPr>
        </a:p>
      </dgm:t>
    </dgm:pt>
    <dgm:pt modelId="{BFD83777-902E-4AD6-A28D-A76DC1498ABF}" type="parTrans" cxnId="{3D73E4C4-EDC3-4DA4-8E87-6FDE8BEDCADF}">
      <dgm:prSet/>
      <dgm:spPr/>
      <dgm:t>
        <a:bodyPr/>
        <a:lstStyle/>
        <a:p>
          <a:endParaRPr lang="zh-TW" altLang="en-US"/>
        </a:p>
      </dgm:t>
    </dgm:pt>
    <dgm:pt modelId="{FF6BFE4F-05CE-4F75-AE91-AA03BEB4FC2B}" type="sibTrans" cxnId="{3D73E4C4-EDC3-4DA4-8E87-6FDE8BEDCADF}">
      <dgm:prSet/>
      <dgm:spPr/>
      <dgm:t>
        <a:bodyPr/>
        <a:lstStyle/>
        <a:p>
          <a:endParaRPr lang="zh-TW" altLang="en-US"/>
        </a:p>
      </dgm:t>
    </dgm:pt>
    <dgm:pt modelId="{7D7059C9-AC96-4CAA-B73E-A690A9DCACA2}">
      <dgm:prSet phldrT="[文字]" custT="1"/>
      <dgm:spPr/>
      <dgm:t>
        <a:bodyPr/>
        <a:lstStyle/>
        <a:p>
          <a:pPr>
            <a:lnSpc>
              <a:spcPts val="4000"/>
            </a:lnSpc>
          </a:pPr>
          <a:r>
            <a:rPr lang="zh-TW" altLang="en-US" sz="3600" dirty="0" smtClean="0">
              <a:latin typeface="+mj-ea"/>
              <a:ea typeface="+mj-ea"/>
            </a:rPr>
            <a:t>第一次書面審查結果為</a:t>
          </a:r>
          <a:r>
            <a:rPr lang="en-US" altLang="zh-TW" sz="3600" dirty="0" smtClean="0">
              <a:latin typeface="+mj-ea"/>
              <a:ea typeface="+mj-ea"/>
            </a:rPr>
            <a:t>【</a:t>
          </a:r>
          <a:r>
            <a:rPr lang="zh-TW" altLang="en-US" sz="3600" dirty="0" smtClean="0">
              <a:latin typeface="+mj-ea"/>
              <a:ea typeface="+mj-ea"/>
            </a:rPr>
            <a:t>通過，但需進一步評估</a:t>
          </a:r>
          <a:r>
            <a:rPr lang="en-US" altLang="zh-TW" sz="3600" dirty="0" smtClean="0">
              <a:latin typeface="+mj-ea"/>
              <a:ea typeface="+mj-ea"/>
            </a:rPr>
            <a:t>】</a:t>
          </a:r>
          <a:endParaRPr lang="zh-TW" altLang="en-US" sz="3600" dirty="0">
            <a:latin typeface="+mj-ea"/>
            <a:ea typeface="+mj-ea"/>
          </a:endParaRPr>
        </a:p>
      </dgm:t>
    </dgm:pt>
    <dgm:pt modelId="{D7E5F054-00FC-4CA4-A2A4-D33C64E13684}" type="parTrans" cxnId="{04318DE7-BE0F-44B9-AFA2-F942C83FB6CF}">
      <dgm:prSet/>
      <dgm:spPr/>
      <dgm:t>
        <a:bodyPr/>
        <a:lstStyle/>
        <a:p>
          <a:endParaRPr lang="zh-TW" altLang="en-US"/>
        </a:p>
      </dgm:t>
    </dgm:pt>
    <dgm:pt modelId="{8F7A9EBA-9DAA-47B7-9DD8-384EC80C02B7}" type="sibTrans" cxnId="{04318DE7-BE0F-44B9-AFA2-F942C83FB6CF}">
      <dgm:prSet/>
      <dgm:spPr/>
      <dgm:t>
        <a:bodyPr/>
        <a:lstStyle/>
        <a:p>
          <a:endParaRPr lang="zh-TW" altLang="en-US"/>
        </a:p>
      </dgm:t>
    </dgm:pt>
    <dgm:pt modelId="{0207DFD7-4268-4632-8BC8-73A6096B2BA9}">
      <dgm:prSet phldrT="[文字]" custT="1"/>
      <dgm:spPr/>
      <dgm:t>
        <a:bodyPr/>
        <a:lstStyle/>
        <a:p>
          <a:r>
            <a:rPr lang="zh-TW" altLang="en-US" sz="3600" dirty="0" smtClean="0">
              <a:latin typeface="+mj-ea"/>
              <a:ea typeface="+mj-ea"/>
            </a:rPr>
            <a:t>評量日期</a:t>
          </a:r>
          <a:endParaRPr lang="zh-TW" altLang="en-US" sz="3600" dirty="0">
            <a:latin typeface="+mj-ea"/>
            <a:ea typeface="+mj-ea"/>
          </a:endParaRPr>
        </a:p>
      </dgm:t>
    </dgm:pt>
    <dgm:pt modelId="{050AB7AB-1044-4FF9-8D37-DA57F3DEB0DF}" type="parTrans" cxnId="{6A0FDB8E-F133-4EBC-A235-F4D9649B9276}">
      <dgm:prSet/>
      <dgm:spPr/>
      <dgm:t>
        <a:bodyPr/>
        <a:lstStyle/>
        <a:p>
          <a:endParaRPr lang="zh-TW" altLang="en-US"/>
        </a:p>
      </dgm:t>
    </dgm:pt>
    <dgm:pt modelId="{047308BD-7037-4D94-84EB-C5C9862DFA6F}" type="sibTrans" cxnId="{6A0FDB8E-F133-4EBC-A235-F4D9649B9276}">
      <dgm:prSet/>
      <dgm:spPr/>
      <dgm:t>
        <a:bodyPr/>
        <a:lstStyle/>
        <a:p>
          <a:endParaRPr lang="zh-TW" altLang="en-US"/>
        </a:p>
      </dgm:t>
    </dgm:pt>
    <dgm:pt modelId="{FBB0E7C3-636D-4E5E-8917-C7A7F1EA2EE4}">
      <dgm:prSet phldrT="[文字]" custT="1"/>
      <dgm:spPr/>
      <dgm:t>
        <a:bodyPr/>
        <a:lstStyle/>
        <a:p>
          <a:r>
            <a:rPr lang="en-US" altLang="zh-TW" sz="4000" dirty="0" smtClean="0">
              <a:latin typeface="+mj-ea"/>
              <a:ea typeface="+mj-ea"/>
            </a:rPr>
            <a:t>111</a:t>
          </a:r>
          <a:r>
            <a:rPr lang="zh-TW" altLang="en-US" sz="4000" dirty="0" smtClean="0">
              <a:latin typeface="+mj-ea"/>
              <a:ea typeface="+mj-ea"/>
            </a:rPr>
            <a:t>年</a:t>
          </a:r>
          <a:r>
            <a:rPr lang="en-US" altLang="zh-TW" sz="4000" dirty="0" smtClean="0">
              <a:latin typeface="+mj-ea"/>
              <a:ea typeface="+mj-ea"/>
            </a:rPr>
            <a:t>4</a:t>
          </a:r>
          <a:r>
            <a:rPr lang="zh-TW" altLang="en-US" sz="4000" dirty="0" smtClean="0">
              <a:latin typeface="+mj-ea"/>
              <a:ea typeface="+mj-ea"/>
            </a:rPr>
            <a:t>月</a:t>
          </a:r>
          <a:r>
            <a:rPr lang="en-US" altLang="zh-TW" sz="4000" dirty="0" smtClean="0">
              <a:latin typeface="+mj-ea"/>
              <a:ea typeface="+mj-ea"/>
            </a:rPr>
            <a:t>9</a:t>
          </a:r>
          <a:r>
            <a:rPr lang="zh-TW" altLang="en-US" sz="4000" dirty="0" smtClean="0">
              <a:latin typeface="+mj-ea"/>
              <a:ea typeface="+mj-ea"/>
            </a:rPr>
            <a:t>日</a:t>
          </a:r>
          <a:endParaRPr lang="zh-TW" altLang="en-US" sz="4000" dirty="0">
            <a:latin typeface="+mj-ea"/>
            <a:ea typeface="+mj-ea"/>
          </a:endParaRPr>
        </a:p>
      </dgm:t>
    </dgm:pt>
    <dgm:pt modelId="{0C601366-1688-45F7-899F-6C04AD11E730}" type="parTrans" cxnId="{68110EFA-7870-4E35-94E2-9B127EA2DB60}">
      <dgm:prSet/>
      <dgm:spPr/>
      <dgm:t>
        <a:bodyPr/>
        <a:lstStyle/>
        <a:p>
          <a:endParaRPr lang="zh-TW" altLang="en-US"/>
        </a:p>
      </dgm:t>
    </dgm:pt>
    <dgm:pt modelId="{A6FABCD8-2B5D-41F1-B2CD-6587DE7FC65B}" type="sibTrans" cxnId="{68110EFA-7870-4E35-94E2-9B127EA2DB60}">
      <dgm:prSet/>
      <dgm:spPr/>
      <dgm:t>
        <a:bodyPr/>
        <a:lstStyle/>
        <a:p>
          <a:endParaRPr lang="zh-TW" altLang="en-US"/>
        </a:p>
      </dgm:t>
    </dgm:pt>
    <dgm:pt modelId="{BE0CA520-680B-4B3C-B951-9B5BADB565FF}" type="pres">
      <dgm:prSet presAssocID="{360F5CA9-288D-41BB-9156-61072520F854}" presName="Name0" presStyleCnt="0">
        <dgm:presLayoutVars>
          <dgm:dir/>
          <dgm:animLvl val="lvl"/>
          <dgm:resizeHandles val="exact"/>
        </dgm:presLayoutVars>
      </dgm:prSet>
      <dgm:spPr/>
      <dgm:t>
        <a:bodyPr/>
        <a:lstStyle/>
        <a:p>
          <a:endParaRPr lang="zh-TW" altLang="en-US"/>
        </a:p>
      </dgm:t>
    </dgm:pt>
    <dgm:pt modelId="{2ECB96F0-039F-41C4-9F18-243FE7624D6D}" type="pres">
      <dgm:prSet presAssocID="{BAB2C52B-F1AA-45EA-90C7-C38FF29AABC1}" presName="linNode" presStyleCnt="0"/>
      <dgm:spPr/>
      <dgm:t>
        <a:bodyPr/>
        <a:lstStyle/>
        <a:p>
          <a:endParaRPr lang="zh-TW" altLang="en-US"/>
        </a:p>
      </dgm:t>
    </dgm:pt>
    <dgm:pt modelId="{8630BA89-A482-4B4A-8B13-95DA9115B7D9}" type="pres">
      <dgm:prSet presAssocID="{BAB2C52B-F1AA-45EA-90C7-C38FF29AABC1}" presName="parentText" presStyleLbl="node1" presStyleIdx="0" presStyleCnt="3" custScaleX="78209" custScaleY="48356">
        <dgm:presLayoutVars>
          <dgm:chMax val="1"/>
          <dgm:bulletEnabled val="1"/>
        </dgm:presLayoutVars>
      </dgm:prSet>
      <dgm:spPr/>
      <dgm:t>
        <a:bodyPr/>
        <a:lstStyle/>
        <a:p>
          <a:endParaRPr lang="zh-TW" altLang="en-US"/>
        </a:p>
      </dgm:t>
    </dgm:pt>
    <dgm:pt modelId="{0D578433-BB9C-4330-B5C9-2A58723BBC62}" type="pres">
      <dgm:prSet presAssocID="{BAB2C52B-F1AA-45EA-90C7-C38FF29AABC1}" presName="descendantText" presStyleLbl="alignAccFollowNode1" presStyleIdx="0" presStyleCnt="3" custScaleX="104573" custScaleY="48557">
        <dgm:presLayoutVars>
          <dgm:bulletEnabled val="1"/>
        </dgm:presLayoutVars>
      </dgm:prSet>
      <dgm:spPr/>
      <dgm:t>
        <a:bodyPr/>
        <a:lstStyle/>
        <a:p>
          <a:endParaRPr lang="zh-TW" altLang="en-US"/>
        </a:p>
      </dgm:t>
    </dgm:pt>
    <dgm:pt modelId="{16CE46DA-05D2-4C1D-B407-54BBBF0ECEF3}" type="pres">
      <dgm:prSet presAssocID="{F435D56B-E8D4-4512-A96D-33771E3FDB42}" presName="sp" presStyleCnt="0"/>
      <dgm:spPr/>
      <dgm:t>
        <a:bodyPr/>
        <a:lstStyle/>
        <a:p>
          <a:endParaRPr lang="zh-TW" altLang="en-US"/>
        </a:p>
      </dgm:t>
    </dgm:pt>
    <dgm:pt modelId="{F6D95CF4-56C2-4661-89FD-5823B77141DC}" type="pres">
      <dgm:prSet presAssocID="{732D0296-0E37-4068-81AA-96758DD5CD0C}" presName="linNode" presStyleCnt="0"/>
      <dgm:spPr/>
      <dgm:t>
        <a:bodyPr/>
        <a:lstStyle/>
        <a:p>
          <a:endParaRPr lang="zh-TW" altLang="en-US"/>
        </a:p>
      </dgm:t>
    </dgm:pt>
    <dgm:pt modelId="{EC4EF298-0B67-4EE3-BD4F-0BEB195C47DE}" type="pres">
      <dgm:prSet presAssocID="{732D0296-0E37-4068-81AA-96758DD5CD0C}" presName="parentText" presStyleLbl="node1" presStyleIdx="1" presStyleCnt="3" custScaleX="78209" custScaleY="79210">
        <dgm:presLayoutVars>
          <dgm:chMax val="1"/>
          <dgm:bulletEnabled val="1"/>
        </dgm:presLayoutVars>
      </dgm:prSet>
      <dgm:spPr/>
      <dgm:t>
        <a:bodyPr/>
        <a:lstStyle/>
        <a:p>
          <a:endParaRPr lang="zh-TW" altLang="en-US"/>
        </a:p>
      </dgm:t>
    </dgm:pt>
    <dgm:pt modelId="{C274B3D2-A274-46C5-AD86-5167843F4C24}" type="pres">
      <dgm:prSet presAssocID="{732D0296-0E37-4068-81AA-96758DD5CD0C}" presName="descendantText" presStyleLbl="alignAccFollowNode1" presStyleIdx="1" presStyleCnt="3" custScaleX="106584" custScaleY="106177">
        <dgm:presLayoutVars>
          <dgm:bulletEnabled val="1"/>
        </dgm:presLayoutVars>
      </dgm:prSet>
      <dgm:spPr/>
      <dgm:t>
        <a:bodyPr/>
        <a:lstStyle/>
        <a:p>
          <a:endParaRPr lang="zh-TW" altLang="en-US"/>
        </a:p>
      </dgm:t>
    </dgm:pt>
    <dgm:pt modelId="{4ED5A242-AE32-4EBE-A538-66079549B25E}" type="pres">
      <dgm:prSet presAssocID="{C29E1F60-25B2-46F4-BE27-0DBBD2B35521}" presName="sp" presStyleCnt="0"/>
      <dgm:spPr/>
      <dgm:t>
        <a:bodyPr/>
        <a:lstStyle/>
        <a:p>
          <a:endParaRPr lang="zh-TW" altLang="en-US"/>
        </a:p>
      </dgm:t>
    </dgm:pt>
    <dgm:pt modelId="{AD182FEE-A2EA-47A8-ABCF-140DE7F4F35E}" type="pres">
      <dgm:prSet presAssocID="{0207DFD7-4268-4632-8BC8-73A6096B2BA9}" presName="linNode" presStyleCnt="0"/>
      <dgm:spPr/>
      <dgm:t>
        <a:bodyPr/>
        <a:lstStyle/>
        <a:p>
          <a:endParaRPr lang="zh-TW" altLang="en-US"/>
        </a:p>
      </dgm:t>
    </dgm:pt>
    <dgm:pt modelId="{D64D07E7-FD7C-48EB-9CB7-68F87D25398B}" type="pres">
      <dgm:prSet presAssocID="{0207DFD7-4268-4632-8BC8-73A6096B2BA9}" presName="parentText" presStyleLbl="node1" presStyleIdx="2" presStyleCnt="3" custScaleX="76618" custScaleY="62779">
        <dgm:presLayoutVars>
          <dgm:chMax val="1"/>
          <dgm:bulletEnabled val="1"/>
        </dgm:presLayoutVars>
      </dgm:prSet>
      <dgm:spPr/>
      <dgm:t>
        <a:bodyPr/>
        <a:lstStyle/>
        <a:p>
          <a:endParaRPr lang="zh-TW" altLang="en-US"/>
        </a:p>
      </dgm:t>
    </dgm:pt>
    <dgm:pt modelId="{703852ED-20A4-4DFD-97C5-52690A7E0C76}" type="pres">
      <dgm:prSet presAssocID="{0207DFD7-4268-4632-8BC8-73A6096B2BA9}" presName="descendantText" presStyleLbl="alignAccFollowNode1" presStyleIdx="2" presStyleCnt="3" custScaleX="108029" custScaleY="67430">
        <dgm:presLayoutVars>
          <dgm:bulletEnabled val="1"/>
        </dgm:presLayoutVars>
      </dgm:prSet>
      <dgm:spPr/>
      <dgm:t>
        <a:bodyPr/>
        <a:lstStyle/>
        <a:p>
          <a:endParaRPr lang="zh-TW" altLang="en-US"/>
        </a:p>
      </dgm:t>
    </dgm:pt>
  </dgm:ptLst>
  <dgm:cxnLst>
    <dgm:cxn modelId="{D5226429-09CF-4151-A3AE-CD724EB6D8CC}" srcId="{360F5CA9-288D-41BB-9156-61072520F854}" destId="{BAB2C52B-F1AA-45EA-90C7-C38FF29AABC1}" srcOrd="0" destOrd="0" parTransId="{ACD889FB-2BCD-43A3-9D73-8A4612E8FBA2}" sibTransId="{F435D56B-E8D4-4512-A96D-33771E3FDB42}"/>
    <dgm:cxn modelId="{85703F33-9250-4AD7-A54F-8F200627B26C}" type="presOf" srcId="{148CE8B8-E768-4889-9AD6-9915DB29EDA4}" destId="{0D578433-BB9C-4330-B5C9-2A58723BBC62}" srcOrd="0" destOrd="0" presId="urn:microsoft.com/office/officeart/2005/8/layout/vList5"/>
    <dgm:cxn modelId="{31918F5E-7BB9-4108-889D-C1F18693FD1E}" type="presOf" srcId="{03332E03-927F-4E01-8410-E8E16B40ADCA}" destId="{C274B3D2-A274-46C5-AD86-5167843F4C24}" srcOrd="0" destOrd="0" presId="urn:microsoft.com/office/officeart/2005/8/layout/vList5"/>
    <dgm:cxn modelId="{08275929-8540-42A0-8F3A-44E62D3C8D1B}" type="presOf" srcId="{FBB0E7C3-636D-4E5E-8917-C7A7F1EA2EE4}" destId="{703852ED-20A4-4DFD-97C5-52690A7E0C76}" srcOrd="0" destOrd="0" presId="urn:microsoft.com/office/officeart/2005/8/layout/vList5"/>
    <dgm:cxn modelId="{04318DE7-BE0F-44B9-AFA2-F942C83FB6CF}" srcId="{732D0296-0E37-4068-81AA-96758DD5CD0C}" destId="{7D7059C9-AC96-4CAA-B73E-A690A9DCACA2}" srcOrd="1" destOrd="0" parTransId="{D7E5F054-00FC-4CA4-A2A4-D33C64E13684}" sibTransId="{8F7A9EBA-9DAA-47B7-9DD8-384EC80C02B7}"/>
    <dgm:cxn modelId="{6A0FDB8E-F133-4EBC-A235-F4D9649B9276}" srcId="{360F5CA9-288D-41BB-9156-61072520F854}" destId="{0207DFD7-4268-4632-8BC8-73A6096B2BA9}" srcOrd="2" destOrd="0" parTransId="{050AB7AB-1044-4FF9-8D37-DA57F3DEB0DF}" sibTransId="{047308BD-7037-4D94-84EB-C5C9862DFA6F}"/>
    <dgm:cxn modelId="{683C81AA-B65D-454B-BEEA-1D7EC4EFB25A}" type="presOf" srcId="{360F5CA9-288D-41BB-9156-61072520F854}" destId="{BE0CA520-680B-4B3C-B951-9B5BADB565FF}" srcOrd="0" destOrd="0" presId="urn:microsoft.com/office/officeart/2005/8/layout/vList5"/>
    <dgm:cxn modelId="{3D73E4C4-EDC3-4DA4-8E87-6FDE8BEDCADF}" srcId="{732D0296-0E37-4068-81AA-96758DD5CD0C}" destId="{03332E03-927F-4E01-8410-E8E16B40ADCA}" srcOrd="0" destOrd="0" parTransId="{BFD83777-902E-4AD6-A28D-A76DC1498ABF}" sibTransId="{FF6BFE4F-05CE-4F75-AE91-AA03BEB4FC2B}"/>
    <dgm:cxn modelId="{BE8D93F4-D05B-44DB-B53B-33A09BAFA2D7}" type="presOf" srcId="{732D0296-0E37-4068-81AA-96758DD5CD0C}" destId="{EC4EF298-0B67-4EE3-BD4F-0BEB195C47DE}" srcOrd="0" destOrd="0" presId="urn:microsoft.com/office/officeart/2005/8/layout/vList5"/>
    <dgm:cxn modelId="{1C06A276-FFC2-41DF-AE3B-2D19F4545E5E}" srcId="{BAB2C52B-F1AA-45EA-90C7-C38FF29AABC1}" destId="{148CE8B8-E768-4889-9AD6-9915DB29EDA4}" srcOrd="0" destOrd="0" parTransId="{5FC4BF00-CEFF-453E-8704-B61032C23DCB}" sibTransId="{7F76CE44-716B-4B58-8440-A167CF68B5D9}"/>
    <dgm:cxn modelId="{C67BF175-5109-4C1E-B3A5-82E2671C89D9}" type="presOf" srcId="{7D7059C9-AC96-4CAA-B73E-A690A9DCACA2}" destId="{C274B3D2-A274-46C5-AD86-5167843F4C24}" srcOrd="0" destOrd="1" presId="urn:microsoft.com/office/officeart/2005/8/layout/vList5"/>
    <dgm:cxn modelId="{D56F2E5D-F29A-4FBB-9231-47477508BC2D}" type="presOf" srcId="{BAB2C52B-F1AA-45EA-90C7-C38FF29AABC1}" destId="{8630BA89-A482-4B4A-8B13-95DA9115B7D9}" srcOrd="0" destOrd="0" presId="urn:microsoft.com/office/officeart/2005/8/layout/vList5"/>
    <dgm:cxn modelId="{68110EFA-7870-4E35-94E2-9B127EA2DB60}" srcId="{0207DFD7-4268-4632-8BC8-73A6096B2BA9}" destId="{FBB0E7C3-636D-4E5E-8917-C7A7F1EA2EE4}" srcOrd="0" destOrd="0" parTransId="{0C601366-1688-45F7-899F-6C04AD11E730}" sibTransId="{A6FABCD8-2B5D-41F1-B2CD-6587DE7FC65B}"/>
    <dgm:cxn modelId="{32EA6CB2-93D7-44D5-853D-A9E72DEDCE63}" type="presOf" srcId="{0207DFD7-4268-4632-8BC8-73A6096B2BA9}" destId="{D64D07E7-FD7C-48EB-9CB7-68F87D25398B}" srcOrd="0" destOrd="0" presId="urn:microsoft.com/office/officeart/2005/8/layout/vList5"/>
    <dgm:cxn modelId="{C42FFB25-3674-498B-AC5F-83F0EA5B4C31}" srcId="{360F5CA9-288D-41BB-9156-61072520F854}" destId="{732D0296-0E37-4068-81AA-96758DD5CD0C}" srcOrd="1" destOrd="0" parTransId="{F8F0F1B8-2CE1-417E-8D41-99FFA872B80E}" sibTransId="{C29E1F60-25B2-46F4-BE27-0DBBD2B35521}"/>
    <dgm:cxn modelId="{B1B9122E-8E48-4C10-86F3-F2771D37E6EE}" type="presParOf" srcId="{BE0CA520-680B-4B3C-B951-9B5BADB565FF}" destId="{2ECB96F0-039F-41C4-9F18-243FE7624D6D}" srcOrd="0" destOrd="0" presId="urn:microsoft.com/office/officeart/2005/8/layout/vList5"/>
    <dgm:cxn modelId="{4A0396CB-B0EC-479E-AE98-0350E16E10F5}" type="presParOf" srcId="{2ECB96F0-039F-41C4-9F18-243FE7624D6D}" destId="{8630BA89-A482-4B4A-8B13-95DA9115B7D9}" srcOrd="0" destOrd="0" presId="urn:microsoft.com/office/officeart/2005/8/layout/vList5"/>
    <dgm:cxn modelId="{6ECF558A-5F6F-4FB2-9CE9-017265320CB1}" type="presParOf" srcId="{2ECB96F0-039F-41C4-9F18-243FE7624D6D}" destId="{0D578433-BB9C-4330-B5C9-2A58723BBC62}" srcOrd="1" destOrd="0" presId="urn:microsoft.com/office/officeart/2005/8/layout/vList5"/>
    <dgm:cxn modelId="{6C348444-FECA-415A-B554-C93D3F74670C}" type="presParOf" srcId="{BE0CA520-680B-4B3C-B951-9B5BADB565FF}" destId="{16CE46DA-05D2-4C1D-B407-54BBBF0ECEF3}" srcOrd="1" destOrd="0" presId="urn:microsoft.com/office/officeart/2005/8/layout/vList5"/>
    <dgm:cxn modelId="{89CD4076-57CB-4386-A5F7-0828A8F5D6C4}" type="presParOf" srcId="{BE0CA520-680B-4B3C-B951-9B5BADB565FF}" destId="{F6D95CF4-56C2-4661-89FD-5823B77141DC}" srcOrd="2" destOrd="0" presId="urn:microsoft.com/office/officeart/2005/8/layout/vList5"/>
    <dgm:cxn modelId="{C5018303-01F5-4AF4-AE90-341DE1947840}" type="presParOf" srcId="{F6D95CF4-56C2-4661-89FD-5823B77141DC}" destId="{EC4EF298-0B67-4EE3-BD4F-0BEB195C47DE}" srcOrd="0" destOrd="0" presId="urn:microsoft.com/office/officeart/2005/8/layout/vList5"/>
    <dgm:cxn modelId="{6A328A75-BE9A-45D8-800A-D2C55252137B}" type="presParOf" srcId="{F6D95CF4-56C2-4661-89FD-5823B77141DC}" destId="{C274B3D2-A274-46C5-AD86-5167843F4C24}" srcOrd="1" destOrd="0" presId="urn:microsoft.com/office/officeart/2005/8/layout/vList5"/>
    <dgm:cxn modelId="{86F653FB-F2E8-4FE1-8C78-50AD3D148D00}" type="presParOf" srcId="{BE0CA520-680B-4B3C-B951-9B5BADB565FF}" destId="{4ED5A242-AE32-4EBE-A538-66079549B25E}" srcOrd="3" destOrd="0" presId="urn:microsoft.com/office/officeart/2005/8/layout/vList5"/>
    <dgm:cxn modelId="{73029B4D-0040-4336-9EF9-0ECE8D1B07E4}" type="presParOf" srcId="{BE0CA520-680B-4B3C-B951-9B5BADB565FF}" destId="{AD182FEE-A2EA-47A8-ABCF-140DE7F4F35E}" srcOrd="4" destOrd="0" presId="urn:microsoft.com/office/officeart/2005/8/layout/vList5"/>
    <dgm:cxn modelId="{E4CC3BA4-5FC8-4FB4-AE66-0DBF599E424B}" type="presParOf" srcId="{AD182FEE-A2EA-47A8-ABCF-140DE7F4F35E}" destId="{D64D07E7-FD7C-48EB-9CB7-68F87D25398B}" srcOrd="0" destOrd="0" presId="urn:microsoft.com/office/officeart/2005/8/layout/vList5"/>
    <dgm:cxn modelId="{F8BB3F76-E8BA-426D-9E15-99C221D09817}" type="presParOf" srcId="{AD182FEE-A2EA-47A8-ABCF-140DE7F4F35E}" destId="{703852ED-20A4-4DFD-97C5-52690A7E0C76}"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07018CC0-A2BB-40E3-9D92-D0681610E26E}" type="doc">
      <dgm:prSet loTypeId="urn:microsoft.com/office/officeart/2005/8/layout/process4" loCatId="process" qsTypeId="urn:microsoft.com/office/officeart/2005/8/quickstyle/simple3" qsCatId="simple" csTypeId="urn:microsoft.com/office/officeart/2005/8/colors/accent3_5" csCatId="accent3" phldr="1"/>
      <dgm:spPr/>
      <dgm:t>
        <a:bodyPr/>
        <a:lstStyle/>
        <a:p>
          <a:endParaRPr lang="zh-TW" altLang="en-US"/>
        </a:p>
      </dgm:t>
    </dgm:pt>
    <dgm:pt modelId="{52A10DC2-4CA6-405B-BF08-62B42EC9704D}">
      <dgm:prSet phldrT="[文字]" custT="1"/>
      <dgm:spPr>
        <a:ln w="76200" cmpd="thickThin">
          <a:noFill/>
        </a:ln>
      </dgm:spPr>
      <dgm:t>
        <a:bodyPr/>
        <a:lstStyle/>
        <a:p>
          <a:r>
            <a:rPr lang="zh-TW" altLang="en-US" sz="4400" dirty="0" smtClean="0">
              <a:latin typeface="+mj-ea"/>
              <a:ea typeface="+mj-ea"/>
            </a:rPr>
            <a:t>觀察推薦</a:t>
          </a:r>
          <a:endParaRPr lang="zh-TW" altLang="en-US" sz="4400" dirty="0">
            <a:latin typeface="+mj-ea"/>
            <a:ea typeface="+mj-ea"/>
          </a:endParaRPr>
        </a:p>
      </dgm:t>
    </dgm:pt>
    <dgm:pt modelId="{1A7F93ED-2C65-47B4-9D68-00DDD058EB0C}" type="parTrans" cxnId="{FF6BBA73-7755-49C4-A51A-8168EAF54916}">
      <dgm:prSet/>
      <dgm:spPr/>
      <dgm:t>
        <a:bodyPr/>
        <a:lstStyle/>
        <a:p>
          <a:endParaRPr lang="zh-TW" altLang="en-US"/>
        </a:p>
      </dgm:t>
    </dgm:pt>
    <dgm:pt modelId="{ADB2F6CF-B4ED-4E69-9303-D9BAB2B91DDC}" type="sibTrans" cxnId="{FF6BBA73-7755-49C4-A51A-8168EAF54916}">
      <dgm:prSet/>
      <dgm:spPr/>
      <dgm:t>
        <a:bodyPr/>
        <a:lstStyle/>
        <a:p>
          <a:endParaRPr lang="zh-TW" altLang="en-US"/>
        </a:p>
      </dgm:t>
    </dgm:pt>
    <dgm:pt modelId="{8ECD7C5A-155F-4E2B-9C3F-3BC09995A484}">
      <dgm:prSet phldrT="[文字]" custT="1"/>
      <dgm:spPr>
        <a:ln w="76200">
          <a:noFill/>
        </a:ln>
      </dgm:spPr>
      <dgm:t>
        <a:bodyPr/>
        <a:lstStyle/>
        <a:p>
          <a:r>
            <a:rPr lang="zh-TW" altLang="en-US" sz="4400" dirty="0" smtClean="0">
              <a:latin typeface="+mj-ea"/>
              <a:ea typeface="+mj-ea"/>
            </a:rPr>
            <a:t>鑑定</a:t>
          </a:r>
          <a:endParaRPr lang="zh-TW" altLang="en-US" sz="4400" dirty="0">
            <a:latin typeface="+mj-ea"/>
            <a:ea typeface="+mj-ea"/>
          </a:endParaRPr>
        </a:p>
      </dgm:t>
    </dgm:pt>
    <dgm:pt modelId="{0C79804D-C386-423F-8529-39C1CAA39463}" type="parTrans" cxnId="{F7D963A7-BF79-4CD4-B263-F03CB63E04CB}">
      <dgm:prSet/>
      <dgm:spPr/>
      <dgm:t>
        <a:bodyPr/>
        <a:lstStyle/>
        <a:p>
          <a:endParaRPr lang="zh-TW" altLang="en-US"/>
        </a:p>
      </dgm:t>
    </dgm:pt>
    <dgm:pt modelId="{479D2F8E-98D4-458B-89F6-5D50A3EE64D2}" type="sibTrans" cxnId="{F7D963A7-BF79-4CD4-B263-F03CB63E04CB}">
      <dgm:prSet/>
      <dgm:spPr/>
      <dgm:t>
        <a:bodyPr/>
        <a:lstStyle/>
        <a:p>
          <a:endParaRPr lang="zh-TW" altLang="en-US"/>
        </a:p>
      </dgm:t>
    </dgm:pt>
    <dgm:pt modelId="{59C25D11-7CA5-4DD4-AAF0-5A572D5DB99F}">
      <dgm:prSet phldrT="[文字]" custT="1"/>
      <dgm:spPr>
        <a:ln w="76200" cmpd="sng">
          <a:noFill/>
        </a:ln>
      </dgm:spPr>
      <dgm:t>
        <a:bodyPr/>
        <a:lstStyle/>
        <a:p>
          <a:r>
            <a:rPr lang="zh-TW" altLang="en-US" sz="3800" dirty="0" smtClean="0">
              <a:latin typeface="+mj-ea"/>
              <a:ea typeface="+mj-ea"/>
            </a:rPr>
            <a:t>管道一：書面審查</a:t>
          </a:r>
          <a:endParaRPr lang="zh-TW" altLang="en-US" sz="3800" dirty="0">
            <a:latin typeface="+mj-ea"/>
            <a:ea typeface="+mj-ea"/>
          </a:endParaRPr>
        </a:p>
      </dgm:t>
    </dgm:pt>
    <dgm:pt modelId="{61B535FA-1586-4F28-AB9A-FDACFD2D4F12}" type="parTrans" cxnId="{286F35E8-F023-48B0-BB0A-FCDBE79BC26A}">
      <dgm:prSet/>
      <dgm:spPr/>
      <dgm:t>
        <a:bodyPr/>
        <a:lstStyle/>
        <a:p>
          <a:endParaRPr lang="zh-TW" altLang="en-US"/>
        </a:p>
      </dgm:t>
    </dgm:pt>
    <dgm:pt modelId="{D3D2685D-866E-4318-B352-4297E5B6EDB5}" type="sibTrans" cxnId="{286F35E8-F023-48B0-BB0A-FCDBE79BC26A}">
      <dgm:prSet/>
      <dgm:spPr/>
      <dgm:t>
        <a:bodyPr/>
        <a:lstStyle/>
        <a:p>
          <a:endParaRPr lang="zh-TW" altLang="en-US"/>
        </a:p>
      </dgm:t>
    </dgm:pt>
    <dgm:pt modelId="{309DFB86-7115-49D7-B3A9-2B91910ABF26}">
      <dgm:prSet phldrT="[文字]" custT="1"/>
      <dgm:spPr>
        <a:ln w="76200" cmpd="sng">
          <a:noFill/>
        </a:ln>
      </dgm:spPr>
      <dgm:t>
        <a:bodyPr/>
        <a:lstStyle/>
        <a:p>
          <a:r>
            <a:rPr lang="zh-TW" altLang="en-US" sz="4000" dirty="0" smtClean="0">
              <a:latin typeface="+mj-ea"/>
              <a:ea typeface="+mj-ea"/>
            </a:rPr>
            <a:t>管道二：評量</a:t>
          </a:r>
          <a:endParaRPr lang="zh-TW" altLang="en-US" sz="4000" dirty="0">
            <a:latin typeface="+mj-ea"/>
            <a:ea typeface="+mj-ea"/>
          </a:endParaRPr>
        </a:p>
      </dgm:t>
    </dgm:pt>
    <dgm:pt modelId="{CB9E2F1A-0476-4C0F-B7E5-29CBE4104D3A}" type="parTrans" cxnId="{56CCF157-490A-4D2B-8778-24388A97077B}">
      <dgm:prSet/>
      <dgm:spPr/>
      <dgm:t>
        <a:bodyPr/>
        <a:lstStyle/>
        <a:p>
          <a:endParaRPr lang="zh-TW" altLang="en-US"/>
        </a:p>
      </dgm:t>
    </dgm:pt>
    <dgm:pt modelId="{D3651833-B642-4800-824F-295549513D74}" type="sibTrans" cxnId="{56CCF157-490A-4D2B-8778-24388A97077B}">
      <dgm:prSet/>
      <dgm:spPr/>
      <dgm:t>
        <a:bodyPr/>
        <a:lstStyle/>
        <a:p>
          <a:endParaRPr lang="zh-TW" altLang="en-US"/>
        </a:p>
      </dgm:t>
    </dgm:pt>
    <dgm:pt modelId="{3E495283-1ACC-4750-8FE6-9B9DCD850A2F}">
      <dgm:prSet phldrT="[文字]" custT="1"/>
      <dgm:spPr>
        <a:ln w="76200" cmpd="sng">
          <a:solidFill>
            <a:schemeClr val="accent6">
              <a:lumMod val="50000"/>
            </a:schemeClr>
          </a:solidFill>
        </a:ln>
      </dgm:spPr>
      <dgm:t>
        <a:bodyPr/>
        <a:lstStyle/>
        <a:p>
          <a:r>
            <a:rPr lang="zh-TW" altLang="en-US" sz="4000" dirty="0" smtClean="0">
              <a:latin typeface="+mj-ea"/>
              <a:ea typeface="+mj-ea"/>
            </a:rPr>
            <a:t>綜合研判</a:t>
          </a:r>
          <a:endParaRPr lang="zh-TW" altLang="en-US" sz="4000" dirty="0">
            <a:latin typeface="+mj-ea"/>
            <a:ea typeface="+mj-ea"/>
          </a:endParaRPr>
        </a:p>
      </dgm:t>
    </dgm:pt>
    <dgm:pt modelId="{E94EEED6-6439-42CB-B99C-078BB8145CC0}" type="parTrans" cxnId="{41C7844E-C5DA-408F-ACBD-DEC515AD9A59}">
      <dgm:prSet/>
      <dgm:spPr/>
      <dgm:t>
        <a:bodyPr/>
        <a:lstStyle/>
        <a:p>
          <a:endParaRPr lang="zh-TW" altLang="en-US"/>
        </a:p>
      </dgm:t>
    </dgm:pt>
    <dgm:pt modelId="{F3E8ED62-69E6-4BA7-9073-9BB13D612C7C}" type="sibTrans" cxnId="{41C7844E-C5DA-408F-ACBD-DEC515AD9A59}">
      <dgm:prSet/>
      <dgm:spPr/>
      <dgm:t>
        <a:bodyPr/>
        <a:lstStyle/>
        <a:p>
          <a:endParaRPr lang="zh-TW" altLang="en-US"/>
        </a:p>
      </dgm:t>
    </dgm:pt>
    <dgm:pt modelId="{32D5D553-EED3-403C-8A8F-044AAE299287}" type="pres">
      <dgm:prSet presAssocID="{07018CC0-A2BB-40E3-9D92-D0681610E26E}" presName="Name0" presStyleCnt="0">
        <dgm:presLayoutVars>
          <dgm:dir/>
          <dgm:animLvl val="lvl"/>
          <dgm:resizeHandles val="exact"/>
        </dgm:presLayoutVars>
      </dgm:prSet>
      <dgm:spPr/>
      <dgm:t>
        <a:bodyPr/>
        <a:lstStyle/>
        <a:p>
          <a:endParaRPr lang="zh-TW" altLang="en-US"/>
        </a:p>
      </dgm:t>
    </dgm:pt>
    <dgm:pt modelId="{6FBC403B-D8BB-4EDC-B4CE-A9BA571928BE}" type="pres">
      <dgm:prSet presAssocID="{3E495283-1ACC-4750-8FE6-9B9DCD850A2F}" presName="boxAndChildren" presStyleCnt="0"/>
      <dgm:spPr/>
      <dgm:t>
        <a:bodyPr/>
        <a:lstStyle/>
        <a:p>
          <a:endParaRPr lang="zh-TW" altLang="en-US"/>
        </a:p>
      </dgm:t>
    </dgm:pt>
    <dgm:pt modelId="{E5F329C6-7729-4DD2-A423-EF1AA159E680}" type="pres">
      <dgm:prSet presAssocID="{3E495283-1ACC-4750-8FE6-9B9DCD850A2F}" presName="parentTextBox" presStyleLbl="node1" presStyleIdx="0" presStyleCnt="3"/>
      <dgm:spPr/>
      <dgm:t>
        <a:bodyPr/>
        <a:lstStyle/>
        <a:p>
          <a:endParaRPr lang="zh-TW" altLang="en-US"/>
        </a:p>
      </dgm:t>
    </dgm:pt>
    <dgm:pt modelId="{EC59568C-CA1C-4132-A8C1-D88EB3A3772B}" type="pres">
      <dgm:prSet presAssocID="{479D2F8E-98D4-458B-89F6-5D50A3EE64D2}" presName="sp" presStyleCnt="0"/>
      <dgm:spPr/>
      <dgm:t>
        <a:bodyPr/>
        <a:lstStyle/>
        <a:p>
          <a:endParaRPr lang="zh-TW" altLang="en-US"/>
        </a:p>
      </dgm:t>
    </dgm:pt>
    <dgm:pt modelId="{4B5976F4-02A1-43C3-9C95-57C4FBD9755F}" type="pres">
      <dgm:prSet presAssocID="{8ECD7C5A-155F-4E2B-9C3F-3BC09995A484}" presName="arrowAndChildren" presStyleCnt="0"/>
      <dgm:spPr/>
      <dgm:t>
        <a:bodyPr/>
        <a:lstStyle/>
        <a:p>
          <a:endParaRPr lang="zh-TW" altLang="en-US"/>
        </a:p>
      </dgm:t>
    </dgm:pt>
    <dgm:pt modelId="{18CDB016-9A00-4AF5-A675-B33A10BFF780}" type="pres">
      <dgm:prSet presAssocID="{8ECD7C5A-155F-4E2B-9C3F-3BC09995A484}" presName="parentTextArrow" presStyleLbl="node1" presStyleIdx="0" presStyleCnt="3"/>
      <dgm:spPr/>
      <dgm:t>
        <a:bodyPr/>
        <a:lstStyle/>
        <a:p>
          <a:endParaRPr lang="zh-TW" altLang="en-US"/>
        </a:p>
      </dgm:t>
    </dgm:pt>
    <dgm:pt modelId="{944D8362-742E-44B0-BF25-083D5DAB5EB0}" type="pres">
      <dgm:prSet presAssocID="{8ECD7C5A-155F-4E2B-9C3F-3BC09995A484}" presName="arrow" presStyleLbl="node1" presStyleIdx="1" presStyleCnt="3"/>
      <dgm:spPr/>
      <dgm:t>
        <a:bodyPr/>
        <a:lstStyle/>
        <a:p>
          <a:endParaRPr lang="zh-TW" altLang="en-US"/>
        </a:p>
      </dgm:t>
    </dgm:pt>
    <dgm:pt modelId="{22464E2D-7582-4546-BAE1-814913335301}" type="pres">
      <dgm:prSet presAssocID="{8ECD7C5A-155F-4E2B-9C3F-3BC09995A484}" presName="descendantArrow" presStyleCnt="0"/>
      <dgm:spPr/>
      <dgm:t>
        <a:bodyPr/>
        <a:lstStyle/>
        <a:p>
          <a:endParaRPr lang="zh-TW" altLang="en-US"/>
        </a:p>
      </dgm:t>
    </dgm:pt>
    <dgm:pt modelId="{C93ED0BA-F763-4CD1-867E-C2AD8547D4C9}" type="pres">
      <dgm:prSet presAssocID="{59C25D11-7CA5-4DD4-AAF0-5A572D5DB99F}" presName="childTextArrow" presStyleLbl="fgAccFollowNode1" presStyleIdx="0" presStyleCnt="2">
        <dgm:presLayoutVars>
          <dgm:bulletEnabled val="1"/>
        </dgm:presLayoutVars>
      </dgm:prSet>
      <dgm:spPr/>
      <dgm:t>
        <a:bodyPr/>
        <a:lstStyle/>
        <a:p>
          <a:endParaRPr lang="zh-TW" altLang="en-US"/>
        </a:p>
      </dgm:t>
    </dgm:pt>
    <dgm:pt modelId="{3E40BDB2-835B-4F75-B13F-3A46D0B901C0}" type="pres">
      <dgm:prSet presAssocID="{309DFB86-7115-49D7-B3A9-2B91910ABF26}" presName="childTextArrow" presStyleLbl="fgAccFollowNode1" presStyleIdx="1" presStyleCnt="2" custScaleX="99809">
        <dgm:presLayoutVars>
          <dgm:bulletEnabled val="1"/>
        </dgm:presLayoutVars>
      </dgm:prSet>
      <dgm:spPr/>
      <dgm:t>
        <a:bodyPr/>
        <a:lstStyle/>
        <a:p>
          <a:endParaRPr lang="zh-TW" altLang="en-US"/>
        </a:p>
      </dgm:t>
    </dgm:pt>
    <dgm:pt modelId="{5456BC05-8B08-41C9-B382-29EC994C720F}" type="pres">
      <dgm:prSet presAssocID="{ADB2F6CF-B4ED-4E69-9303-D9BAB2B91DDC}" presName="sp" presStyleCnt="0"/>
      <dgm:spPr/>
      <dgm:t>
        <a:bodyPr/>
        <a:lstStyle/>
        <a:p>
          <a:endParaRPr lang="zh-TW" altLang="en-US"/>
        </a:p>
      </dgm:t>
    </dgm:pt>
    <dgm:pt modelId="{0B7D6086-46D2-4948-A95F-1439CE464EEF}" type="pres">
      <dgm:prSet presAssocID="{52A10DC2-4CA6-405B-BF08-62B42EC9704D}" presName="arrowAndChildren" presStyleCnt="0"/>
      <dgm:spPr/>
      <dgm:t>
        <a:bodyPr/>
        <a:lstStyle/>
        <a:p>
          <a:endParaRPr lang="zh-TW" altLang="en-US"/>
        </a:p>
      </dgm:t>
    </dgm:pt>
    <dgm:pt modelId="{CD67665E-31C5-4945-9C07-B55A7C56B13B}" type="pres">
      <dgm:prSet presAssocID="{52A10DC2-4CA6-405B-BF08-62B42EC9704D}" presName="parentTextArrow" presStyleLbl="node1" presStyleIdx="2" presStyleCnt="3"/>
      <dgm:spPr/>
      <dgm:t>
        <a:bodyPr/>
        <a:lstStyle/>
        <a:p>
          <a:endParaRPr lang="zh-TW" altLang="en-US"/>
        </a:p>
      </dgm:t>
    </dgm:pt>
  </dgm:ptLst>
  <dgm:cxnLst>
    <dgm:cxn modelId="{946A6C76-2954-4FFA-B5F6-C91F8686CA7C}" type="presOf" srcId="{3E495283-1ACC-4750-8FE6-9B9DCD850A2F}" destId="{E5F329C6-7729-4DD2-A423-EF1AA159E680}" srcOrd="0" destOrd="0" presId="urn:microsoft.com/office/officeart/2005/8/layout/process4"/>
    <dgm:cxn modelId="{41C7844E-C5DA-408F-ACBD-DEC515AD9A59}" srcId="{07018CC0-A2BB-40E3-9D92-D0681610E26E}" destId="{3E495283-1ACC-4750-8FE6-9B9DCD850A2F}" srcOrd="2" destOrd="0" parTransId="{E94EEED6-6439-42CB-B99C-078BB8145CC0}" sibTransId="{F3E8ED62-69E6-4BA7-9073-9BB13D612C7C}"/>
    <dgm:cxn modelId="{DCAD705D-6E51-499F-A0F8-176DF7C794BC}" type="presOf" srcId="{8ECD7C5A-155F-4E2B-9C3F-3BC09995A484}" destId="{18CDB016-9A00-4AF5-A675-B33A10BFF780}" srcOrd="0" destOrd="0" presId="urn:microsoft.com/office/officeart/2005/8/layout/process4"/>
    <dgm:cxn modelId="{106FD721-3A55-41AB-B65A-DD4A8493DB59}" type="presOf" srcId="{309DFB86-7115-49D7-B3A9-2B91910ABF26}" destId="{3E40BDB2-835B-4F75-B13F-3A46D0B901C0}" srcOrd="0" destOrd="0" presId="urn:microsoft.com/office/officeart/2005/8/layout/process4"/>
    <dgm:cxn modelId="{CD1E4651-99E8-4B5B-8DE7-B011D035E4F6}" type="presOf" srcId="{8ECD7C5A-155F-4E2B-9C3F-3BC09995A484}" destId="{944D8362-742E-44B0-BF25-083D5DAB5EB0}" srcOrd="1" destOrd="0" presId="urn:microsoft.com/office/officeart/2005/8/layout/process4"/>
    <dgm:cxn modelId="{D5C7029A-8A1E-407C-96A7-6A29C738F751}" type="presOf" srcId="{59C25D11-7CA5-4DD4-AAF0-5A572D5DB99F}" destId="{C93ED0BA-F763-4CD1-867E-C2AD8547D4C9}" srcOrd="0" destOrd="0" presId="urn:microsoft.com/office/officeart/2005/8/layout/process4"/>
    <dgm:cxn modelId="{F7D963A7-BF79-4CD4-B263-F03CB63E04CB}" srcId="{07018CC0-A2BB-40E3-9D92-D0681610E26E}" destId="{8ECD7C5A-155F-4E2B-9C3F-3BC09995A484}" srcOrd="1" destOrd="0" parTransId="{0C79804D-C386-423F-8529-39C1CAA39463}" sibTransId="{479D2F8E-98D4-458B-89F6-5D50A3EE64D2}"/>
    <dgm:cxn modelId="{FF6BBA73-7755-49C4-A51A-8168EAF54916}" srcId="{07018CC0-A2BB-40E3-9D92-D0681610E26E}" destId="{52A10DC2-4CA6-405B-BF08-62B42EC9704D}" srcOrd="0" destOrd="0" parTransId="{1A7F93ED-2C65-47B4-9D68-00DDD058EB0C}" sibTransId="{ADB2F6CF-B4ED-4E69-9303-D9BAB2B91DDC}"/>
    <dgm:cxn modelId="{A8FB50E5-D4CC-492A-90C0-394F014E47A5}" type="presOf" srcId="{52A10DC2-4CA6-405B-BF08-62B42EC9704D}" destId="{CD67665E-31C5-4945-9C07-B55A7C56B13B}" srcOrd="0" destOrd="0" presId="urn:microsoft.com/office/officeart/2005/8/layout/process4"/>
    <dgm:cxn modelId="{56CCF157-490A-4D2B-8778-24388A97077B}" srcId="{8ECD7C5A-155F-4E2B-9C3F-3BC09995A484}" destId="{309DFB86-7115-49D7-B3A9-2B91910ABF26}" srcOrd="1" destOrd="0" parTransId="{CB9E2F1A-0476-4C0F-B7E5-29CBE4104D3A}" sibTransId="{D3651833-B642-4800-824F-295549513D74}"/>
    <dgm:cxn modelId="{286F35E8-F023-48B0-BB0A-FCDBE79BC26A}" srcId="{8ECD7C5A-155F-4E2B-9C3F-3BC09995A484}" destId="{59C25D11-7CA5-4DD4-AAF0-5A572D5DB99F}" srcOrd="0" destOrd="0" parTransId="{61B535FA-1586-4F28-AB9A-FDACFD2D4F12}" sibTransId="{D3D2685D-866E-4318-B352-4297E5B6EDB5}"/>
    <dgm:cxn modelId="{79A525CB-46F4-40A6-8614-591FB3160B94}" type="presOf" srcId="{07018CC0-A2BB-40E3-9D92-D0681610E26E}" destId="{32D5D553-EED3-403C-8A8F-044AAE299287}" srcOrd="0" destOrd="0" presId="urn:microsoft.com/office/officeart/2005/8/layout/process4"/>
    <dgm:cxn modelId="{E9133FB0-53AA-4F3B-8387-1C0C0A71DD20}" type="presParOf" srcId="{32D5D553-EED3-403C-8A8F-044AAE299287}" destId="{6FBC403B-D8BB-4EDC-B4CE-A9BA571928BE}" srcOrd="0" destOrd="0" presId="urn:microsoft.com/office/officeart/2005/8/layout/process4"/>
    <dgm:cxn modelId="{1F8D8571-D1B6-452D-9B14-A085672F43EE}" type="presParOf" srcId="{6FBC403B-D8BB-4EDC-B4CE-A9BA571928BE}" destId="{E5F329C6-7729-4DD2-A423-EF1AA159E680}" srcOrd="0" destOrd="0" presId="urn:microsoft.com/office/officeart/2005/8/layout/process4"/>
    <dgm:cxn modelId="{129EFEC6-2D23-4325-823B-27CE99131279}" type="presParOf" srcId="{32D5D553-EED3-403C-8A8F-044AAE299287}" destId="{EC59568C-CA1C-4132-A8C1-D88EB3A3772B}" srcOrd="1" destOrd="0" presId="urn:microsoft.com/office/officeart/2005/8/layout/process4"/>
    <dgm:cxn modelId="{5797E6D1-ADD3-4C8B-8C7B-DAE5581EFBDB}" type="presParOf" srcId="{32D5D553-EED3-403C-8A8F-044AAE299287}" destId="{4B5976F4-02A1-43C3-9C95-57C4FBD9755F}" srcOrd="2" destOrd="0" presId="urn:microsoft.com/office/officeart/2005/8/layout/process4"/>
    <dgm:cxn modelId="{10FAE623-C249-4216-80AE-546C0FE6E8F3}" type="presParOf" srcId="{4B5976F4-02A1-43C3-9C95-57C4FBD9755F}" destId="{18CDB016-9A00-4AF5-A675-B33A10BFF780}" srcOrd="0" destOrd="0" presId="urn:microsoft.com/office/officeart/2005/8/layout/process4"/>
    <dgm:cxn modelId="{6CAF334C-0038-4F7D-BEE7-F1C91FDE6CC2}" type="presParOf" srcId="{4B5976F4-02A1-43C3-9C95-57C4FBD9755F}" destId="{944D8362-742E-44B0-BF25-083D5DAB5EB0}" srcOrd="1" destOrd="0" presId="urn:microsoft.com/office/officeart/2005/8/layout/process4"/>
    <dgm:cxn modelId="{FD4D1F75-EA71-4CBF-B579-D833344FB94A}" type="presParOf" srcId="{4B5976F4-02A1-43C3-9C95-57C4FBD9755F}" destId="{22464E2D-7582-4546-BAE1-814913335301}" srcOrd="2" destOrd="0" presId="urn:microsoft.com/office/officeart/2005/8/layout/process4"/>
    <dgm:cxn modelId="{23BEDAE7-67A5-4335-9602-6B12D747B1BC}" type="presParOf" srcId="{22464E2D-7582-4546-BAE1-814913335301}" destId="{C93ED0BA-F763-4CD1-867E-C2AD8547D4C9}" srcOrd="0" destOrd="0" presId="urn:microsoft.com/office/officeart/2005/8/layout/process4"/>
    <dgm:cxn modelId="{758CDD2E-C943-4153-B347-C67700DD9FAD}" type="presParOf" srcId="{22464E2D-7582-4546-BAE1-814913335301}" destId="{3E40BDB2-835B-4F75-B13F-3A46D0B901C0}" srcOrd="1" destOrd="0" presId="urn:microsoft.com/office/officeart/2005/8/layout/process4"/>
    <dgm:cxn modelId="{4054C8EC-8A45-4474-9632-3ADBB2629CC4}" type="presParOf" srcId="{32D5D553-EED3-403C-8A8F-044AAE299287}" destId="{5456BC05-8B08-41C9-B382-29EC994C720F}" srcOrd="3" destOrd="0" presId="urn:microsoft.com/office/officeart/2005/8/layout/process4"/>
    <dgm:cxn modelId="{D24AA628-5AED-43C2-9541-53A52707AF20}" type="presParOf" srcId="{32D5D553-EED3-403C-8A8F-044AAE299287}" destId="{0B7D6086-46D2-4948-A95F-1439CE464EEF}" srcOrd="4" destOrd="0" presId="urn:microsoft.com/office/officeart/2005/8/layout/process4"/>
    <dgm:cxn modelId="{9A1F29A6-113C-4201-8DC1-BC23E3AEA118}" type="presParOf" srcId="{0B7D6086-46D2-4948-A95F-1439CE464EEF}" destId="{CD67665E-31C5-4945-9C07-B55A7C56B13B}"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17.xml><?xml version="1.0" encoding="utf-8"?>
<dgm:dataModel xmlns:dgm="http://schemas.openxmlformats.org/drawingml/2006/diagram" xmlns:a="http://schemas.openxmlformats.org/drawingml/2006/main">
  <dgm:ptLst>
    <dgm:pt modelId="{320A11B8-5CD0-43B0-906C-358849CEBB3E}"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zh-TW" altLang="en-US"/>
        </a:p>
      </dgm:t>
    </dgm:pt>
    <dgm:pt modelId="{F7B1850F-C433-4D59-A58B-1E73FDCE17B6}">
      <dgm:prSet phldrT="[文字]"/>
      <dgm:spPr/>
      <dgm:t>
        <a:bodyPr/>
        <a:lstStyle/>
        <a:p>
          <a:r>
            <a:rPr lang="zh-TW" altLang="en-US" dirty="0" smtClean="0"/>
            <a:t>新竹市特教資源中心  </a:t>
          </a:r>
          <a:r>
            <a:rPr lang="en-US" altLang="zh-TW" dirty="0" smtClean="0"/>
            <a:t>5427974</a:t>
          </a:r>
          <a:endParaRPr lang="zh-TW" altLang="en-US" dirty="0"/>
        </a:p>
      </dgm:t>
    </dgm:pt>
    <dgm:pt modelId="{26870D9E-1500-40A4-81B9-AF80BB17E794}" type="parTrans" cxnId="{0A42EA84-DF78-4A61-A46A-22BC96CD68C8}">
      <dgm:prSet/>
      <dgm:spPr/>
      <dgm:t>
        <a:bodyPr/>
        <a:lstStyle/>
        <a:p>
          <a:endParaRPr lang="zh-TW" altLang="en-US"/>
        </a:p>
      </dgm:t>
    </dgm:pt>
    <dgm:pt modelId="{87B25A53-11C3-43B5-9226-43DA65367762}" type="sibTrans" cxnId="{0A42EA84-DF78-4A61-A46A-22BC96CD68C8}">
      <dgm:prSet/>
      <dgm:spPr/>
      <dgm:t>
        <a:bodyPr/>
        <a:lstStyle/>
        <a:p>
          <a:endParaRPr lang="zh-TW" altLang="en-US"/>
        </a:p>
      </dgm:t>
    </dgm:pt>
    <dgm:pt modelId="{89F9376B-0D9E-4257-A3F0-1DCD418E501F}">
      <dgm:prSet phldrT="[文字]"/>
      <dgm:spPr/>
      <dgm:t>
        <a:bodyPr/>
        <a:lstStyle/>
        <a:p>
          <a:r>
            <a:rPr lang="zh-TW" altLang="en-US" dirty="0" smtClean="0"/>
            <a:t>新竹市立光華國中 </a:t>
          </a:r>
          <a:r>
            <a:rPr lang="en-US" altLang="zh-TW" dirty="0" smtClean="0"/>
            <a:t>5316605*146</a:t>
          </a:r>
          <a:endParaRPr lang="zh-TW" altLang="en-US" dirty="0"/>
        </a:p>
      </dgm:t>
    </dgm:pt>
    <dgm:pt modelId="{84DF174B-0744-452F-8090-61611378EC15}" type="parTrans" cxnId="{AA6A3FB2-EF53-4908-84FE-F93A9142E7A3}">
      <dgm:prSet/>
      <dgm:spPr/>
      <dgm:t>
        <a:bodyPr/>
        <a:lstStyle/>
        <a:p>
          <a:endParaRPr lang="zh-TW" altLang="en-US"/>
        </a:p>
      </dgm:t>
    </dgm:pt>
    <dgm:pt modelId="{F7FC16EA-AA2E-4F8B-A3E6-5D89D7171B0F}" type="sibTrans" cxnId="{AA6A3FB2-EF53-4908-84FE-F93A9142E7A3}">
      <dgm:prSet/>
      <dgm:spPr/>
      <dgm:t>
        <a:bodyPr/>
        <a:lstStyle/>
        <a:p>
          <a:endParaRPr lang="zh-TW" altLang="en-US"/>
        </a:p>
      </dgm:t>
    </dgm:pt>
    <dgm:pt modelId="{5D0E5EA7-8867-48F6-B678-26B82E69DBE9}">
      <dgm:prSet phldrT="[文字]"/>
      <dgm:spPr/>
      <dgm:t>
        <a:bodyPr/>
        <a:lstStyle/>
        <a:p>
          <a:r>
            <a:rPr lang="zh-TW" altLang="en-US" dirty="0" smtClean="0"/>
            <a:t>新竹市立光武國中 </a:t>
          </a:r>
          <a:r>
            <a:rPr lang="en-US" altLang="zh-TW" dirty="0" smtClean="0"/>
            <a:t>5773934*402</a:t>
          </a:r>
          <a:endParaRPr lang="zh-TW" altLang="en-US" dirty="0"/>
        </a:p>
      </dgm:t>
    </dgm:pt>
    <dgm:pt modelId="{00D0335D-5024-4643-93BB-9E0E13572BB5}" type="parTrans" cxnId="{10E9F179-B6A3-4A3F-B253-215B1DF35E6D}">
      <dgm:prSet/>
      <dgm:spPr/>
      <dgm:t>
        <a:bodyPr/>
        <a:lstStyle/>
        <a:p>
          <a:endParaRPr lang="zh-TW" altLang="en-US"/>
        </a:p>
      </dgm:t>
    </dgm:pt>
    <dgm:pt modelId="{FBD98EDE-5682-4180-8D96-5B10F24DAD5C}" type="sibTrans" cxnId="{10E9F179-B6A3-4A3F-B253-215B1DF35E6D}">
      <dgm:prSet/>
      <dgm:spPr/>
      <dgm:t>
        <a:bodyPr/>
        <a:lstStyle/>
        <a:p>
          <a:endParaRPr lang="zh-TW" altLang="en-US"/>
        </a:p>
      </dgm:t>
    </dgm:pt>
    <dgm:pt modelId="{B81A5176-89A4-4F7F-B13C-1FD4E0035C97}">
      <dgm:prSet phldrT="[文字]"/>
      <dgm:spPr/>
      <dgm:t>
        <a:bodyPr/>
        <a:lstStyle/>
        <a:p>
          <a:r>
            <a:rPr lang="zh-TW" altLang="en-US" dirty="0" smtClean="0"/>
            <a:t>新竹市立育賢國中 </a:t>
          </a:r>
          <a:r>
            <a:rPr lang="en-US" altLang="zh-TW" dirty="0" smtClean="0"/>
            <a:t>5223075*302</a:t>
          </a:r>
          <a:r>
            <a:rPr lang="zh-TW" altLang="en-US" dirty="0" smtClean="0"/>
            <a:t>、</a:t>
          </a:r>
          <a:r>
            <a:rPr lang="en-US" altLang="zh-TW" smtClean="0"/>
            <a:t>307</a:t>
          </a:r>
          <a:endParaRPr lang="zh-TW" altLang="en-US" dirty="0"/>
        </a:p>
      </dgm:t>
    </dgm:pt>
    <dgm:pt modelId="{907C6826-A564-42AC-8884-748D6A4A9753}" type="parTrans" cxnId="{0FA2E5E1-791D-4006-A124-ADFEB698C781}">
      <dgm:prSet/>
      <dgm:spPr/>
      <dgm:t>
        <a:bodyPr/>
        <a:lstStyle/>
        <a:p>
          <a:endParaRPr lang="zh-TW" altLang="en-US"/>
        </a:p>
      </dgm:t>
    </dgm:pt>
    <dgm:pt modelId="{870FB0D0-F315-446C-B0B4-3BCDFA4C1F0F}" type="sibTrans" cxnId="{0FA2E5E1-791D-4006-A124-ADFEB698C781}">
      <dgm:prSet/>
      <dgm:spPr/>
      <dgm:t>
        <a:bodyPr/>
        <a:lstStyle/>
        <a:p>
          <a:endParaRPr lang="zh-TW" altLang="en-US"/>
        </a:p>
      </dgm:t>
    </dgm:pt>
    <dgm:pt modelId="{0ACF5339-3632-4710-BB5B-FB6B1A9E7ADA}" type="pres">
      <dgm:prSet presAssocID="{320A11B8-5CD0-43B0-906C-358849CEBB3E}" presName="linear" presStyleCnt="0">
        <dgm:presLayoutVars>
          <dgm:animLvl val="lvl"/>
          <dgm:resizeHandles val="exact"/>
        </dgm:presLayoutVars>
      </dgm:prSet>
      <dgm:spPr/>
      <dgm:t>
        <a:bodyPr/>
        <a:lstStyle/>
        <a:p>
          <a:endParaRPr lang="zh-TW" altLang="en-US"/>
        </a:p>
      </dgm:t>
    </dgm:pt>
    <dgm:pt modelId="{7A3F90B1-9325-432C-98E6-B56F2A8F4511}" type="pres">
      <dgm:prSet presAssocID="{F7B1850F-C433-4D59-A58B-1E73FDCE17B6}" presName="parentText" presStyleLbl="node1" presStyleIdx="0" presStyleCnt="4">
        <dgm:presLayoutVars>
          <dgm:chMax val="0"/>
          <dgm:bulletEnabled val="1"/>
        </dgm:presLayoutVars>
      </dgm:prSet>
      <dgm:spPr/>
      <dgm:t>
        <a:bodyPr/>
        <a:lstStyle/>
        <a:p>
          <a:endParaRPr lang="zh-TW" altLang="en-US"/>
        </a:p>
      </dgm:t>
    </dgm:pt>
    <dgm:pt modelId="{C16CEC3E-FD54-47F4-B9B0-4AC2F675882A}" type="pres">
      <dgm:prSet presAssocID="{87B25A53-11C3-43B5-9226-43DA65367762}" presName="spacer" presStyleCnt="0"/>
      <dgm:spPr/>
    </dgm:pt>
    <dgm:pt modelId="{79FEC56E-ED9B-4457-83BD-425918270BF9}" type="pres">
      <dgm:prSet presAssocID="{89F9376B-0D9E-4257-A3F0-1DCD418E501F}" presName="parentText" presStyleLbl="node1" presStyleIdx="1" presStyleCnt="4">
        <dgm:presLayoutVars>
          <dgm:chMax val="0"/>
          <dgm:bulletEnabled val="1"/>
        </dgm:presLayoutVars>
      </dgm:prSet>
      <dgm:spPr/>
      <dgm:t>
        <a:bodyPr/>
        <a:lstStyle/>
        <a:p>
          <a:endParaRPr lang="zh-TW" altLang="en-US"/>
        </a:p>
      </dgm:t>
    </dgm:pt>
    <dgm:pt modelId="{41B860C8-94BD-4EA9-ABC7-A8831F1F3058}" type="pres">
      <dgm:prSet presAssocID="{F7FC16EA-AA2E-4F8B-A3E6-5D89D7171B0F}" presName="spacer" presStyleCnt="0"/>
      <dgm:spPr/>
    </dgm:pt>
    <dgm:pt modelId="{3C70E7EA-F694-4EE6-8513-5E5350DC700A}" type="pres">
      <dgm:prSet presAssocID="{5D0E5EA7-8867-48F6-B678-26B82E69DBE9}" presName="parentText" presStyleLbl="node1" presStyleIdx="2" presStyleCnt="4">
        <dgm:presLayoutVars>
          <dgm:chMax val="0"/>
          <dgm:bulletEnabled val="1"/>
        </dgm:presLayoutVars>
      </dgm:prSet>
      <dgm:spPr/>
      <dgm:t>
        <a:bodyPr/>
        <a:lstStyle/>
        <a:p>
          <a:endParaRPr lang="zh-TW" altLang="en-US"/>
        </a:p>
      </dgm:t>
    </dgm:pt>
    <dgm:pt modelId="{645FFCE5-72F9-4BB8-A750-B8760E20B358}" type="pres">
      <dgm:prSet presAssocID="{FBD98EDE-5682-4180-8D96-5B10F24DAD5C}" presName="spacer" presStyleCnt="0"/>
      <dgm:spPr/>
    </dgm:pt>
    <dgm:pt modelId="{6D5C038C-DF05-4F05-943E-C78536AFA2A8}" type="pres">
      <dgm:prSet presAssocID="{B81A5176-89A4-4F7F-B13C-1FD4E0035C97}" presName="parentText" presStyleLbl="node1" presStyleIdx="3" presStyleCnt="4">
        <dgm:presLayoutVars>
          <dgm:chMax val="0"/>
          <dgm:bulletEnabled val="1"/>
        </dgm:presLayoutVars>
      </dgm:prSet>
      <dgm:spPr/>
      <dgm:t>
        <a:bodyPr/>
        <a:lstStyle/>
        <a:p>
          <a:endParaRPr lang="zh-TW" altLang="en-US"/>
        </a:p>
      </dgm:t>
    </dgm:pt>
  </dgm:ptLst>
  <dgm:cxnLst>
    <dgm:cxn modelId="{0A42EA84-DF78-4A61-A46A-22BC96CD68C8}" srcId="{320A11B8-5CD0-43B0-906C-358849CEBB3E}" destId="{F7B1850F-C433-4D59-A58B-1E73FDCE17B6}" srcOrd="0" destOrd="0" parTransId="{26870D9E-1500-40A4-81B9-AF80BB17E794}" sibTransId="{87B25A53-11C3-43B5-9226-43DA65367762}"/>
    <dgm:cxn modelId="{0FA2E5E1-791D-4006-A124-ADFEB698C781}" srcId="{320A11B8-5CD0-43B0-906C-358849CEBB3E}" destId="{B81A5176-89A4-4F7F-B13C-1FD4E0035C97}" srcOrd="3" destOrd="0" parTransId="{907C6826-A564-42AC-8884-748D6A4A9753}" sibTransId="{870FB0D0-F315-446C-B0B4-3BCDFA4C1F0F}"/>
    <dgm:cxn modelId="{0C6857DA-6649-4C37-A54A-53A68C31720F}" type="presOf" srcId="{B81A5176-89A4-4F7F-B13C-1FD4E0035C97}" destId="{6D5C038C-DF05-4F05-943E-C78536AFA2A8}" srcOrd="0" destOrd="0" presId="urn:microsoft.com/office/officeart/2005/8/layout/vList2"/>
    <dgm:cxn modelId="{4F39181E-E9BC-437B-AD31-C986C1E072ED}" type="presOf" srcId="{89F9376B-0D9E-4257-A3F0-1DCD418E501F}" destId="{79FEC56E-ED9B-4457-83BD-425918270BF9}" srcOrd="0" destOrd="0" presId="urn:microsoft.com/office/officeart/2005/8/layout/vList2"/>
    <dgm:cxn modelId="{10E9F179-B6A3-4A3F-B253-215B1DF35E6D}" srcId="{320A11B8-5CD0-43B0-906C-358849CEBB3E}" destId="{5D0E5EA7-8867-48F6-B678-26B82E69DBE9}" srcOrd="2" destOrd="0" parTransId="{00D0335D-5024-4643-93BB-9E0E13572BB5}" sibTransId="{FBD98EDE-5682-4180-8D96-5B10F24DAD5C}"/>
    <dgm:cxn modelId="{3F42BD93-A4AD-4FD8-97E8-EC0E73A1C5A8}" type="presOf" srcId="{5D0E5EA7-8867-48F6-B678-26B82E69DBE9}" destId="{3C70E7EA-F694-4EE6-8513-5E5350DC700A}" srcOrd="0" destOrd="0" presId="urn:microsoft.com/office/officeart/2005/8/layout/vList2"/>
    <dgm:cxn modelId="{69093BE4-ECA3-44DC-83A4-83A6969B047B}" type="presOf" srcId="{F7B1850F-C433-4D59-A58B-1E73FDCE17B6}" destId="{7A3F90B1-9325-432C-98E6-B56F2A8F4511}" srcOrd="0" destOrd="0" presId="urn:microsoft.com/office/officeart/2005/8/layout/vList2"/>
    <dgm:cxn modelId="{AA6A3FB2-EF53-4908-84FE-F93A9142E7A3}" srcId="{320A11B8-5CD0-43B0-906C-358849CEBB3E}" destId="{89F9376B-0D9E-4257-A3F0-1DCD418E501F}" srcOrd="1" destOrd="0" parTransId="{84DF174B-0744-452F-8090-61611378EC15}" sibTransId="{F7FC16EA-AA2E-4F8B-A3E6-5D89D7171B0F}"/>
    <dgm:cxn modelId="{CFDE2C0A-737E-47CC-A3F6-31BD627FEA7D}" type="presOf" srcId="{320A11B8-5CD0-43B0-906C-358849CEBB3E}" destId="{0ACF5339-3632-4710-BB5B-FB6B1A9E7ADA}" srcOrd="0" destOrd="0" presId="urn:microsoft.com/office/officeart/2005/8/layout/vList2"/>
    <dgm:cxn modelId="{D1F4191B-9B6E-4143-8F3E-2FA71B738FF8}" type="presParOf" srcId="{0ACF5339-3632-4710-BB5B-FB6B1A9E7ADA}" destId="{7A3F90B1-9325-432C-98E6-B56F2A8F4511}" srcOrd="0" destOrd="0" presId="urn:microsoft.com/office/officeart/2005/8/layout/vList2"/>
    <dgm:cxn modelId="{67EB851E-1C44-422D-85F2-5439165AF99E}" type="presParOf" srcId="{0ACF5339-3632-4710-BB5B-FB6B1A9E7ADA}" destId="{C16CEC3E-FD54-47F4-B9B0-4AC2F675882A}" srcOrd="1" destOrd="0" presId="urn:microsoft.com/office/officeart/2005/8/layout/vList2"/>
    <dgm:cxn modelId="{2B9944B6-A0D7-42CD-A0D6-50F1FC161EF6}" type="presParOf" srcId="{0ACF5339-3632-4710-BB5B-FB6B1A9E7ADA}" destId="{79FEC56E-ED9B-4457-83BD-425918270BF9}" srcOrd="2" destOrd="0" presId="urn:microsoft.com/office/officeart/2005/8/layout/vList2"/>
    <dgm:cxn modelId="{F2795580-6727-4347-A713-9D1680B95C58}" type="presParOf" srcId="{0ACF5339-3632-4710-BB5B-FB6B1A9E7ADA}" destId="{41B860C8-94BD-4EA9-ABC7-A8831F1F3058}" srcOrd="3" destOrd="0" presId="urn:microsoft.com/office/officeart/2005/8/layout/vList2"/>
    <dgm:cxn modelId="{F9CB2EA7-B08C-4E57-9EA2-EF39B4A0695D}" type="presParOf" srcId="{0ACF5339-3632-4710-BB5B-FB6B1A9E7ADA}" destId="{3C70E7EA-F694-4EE6-8513-5E5350DC700A}" srcOrd="4" destOrd="0" presId="urn:microsoft.com/office/officeart/2005/8/layout/vList2"/>
    <dgm:cxn modelId="{C6D00C0A-C0F5-4824-A81C-FE918ACCC8D4}" type="presParOf" srcId="{0ACF5339-3632-4710-BB5B-FB6B1A9E7ADA}" destId="{645FFCE5-72F9-4BB8-A750-B8760E20B358}" srcOrd="5" destOrd="0" presId="urn:microsoft.com/office/officeart/2005/8/layout/vList2"/>
    <dgm:cxn modelId="{136AF2D5-8FA1-46EB-893D-71B10724B437}" type="presParOf" srcId="{0ACF5339-3632-4710-BB5B-FB6B1A9E7ADA}" destId="{6D5C038C-DF05-4F05-943E-C78536AFA2A8}"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EE3F5CF-213C-4E25-87F4-6A03724EB7E2}" type="doc">
      <dgm:prSet loTypeId="urn:microsoft.com/office/officeart/2005/8/layout/vList2" loCatId="list" qsTypeId="urn:microsoft.com/office/officeart/2005/8/quickstyle/simple1" qsCatId="simple" csTypeId="urn:microsoft.com/office/officeart/2005/8/colors/accent3_3" csCatId="accent3" phldr="1"/>
      <dgm:spPr/>
      <dgm:t>
        <a:bodyPr/>
        <a:lstStyle/>
        <a:p>
          <a:endParaRPr lang="zh-TW" altLang="en-US"/>
        </a:p>
      </dgm:t>
    </dgm:pt>
    <dgm:pt modelId="{CD8B430B-7AFA-4B8B-9653-925684A85D49}">
      <dgm:prSet phldrT="[文字]"/>
      <dgm:spPr/>
      <dgm:t>
        <a:bodyPr/>
        <a:lstStyle/>
        <a:p>
          <a:r>
            <a:rPr lang="zh-TW" altLang="en-US" dirty="0" smtClean="0">
              <a:solidFill>
                <a:schemeClr val="tx1"/>
              </a:solidFill>
              <a:latin typeface="+mj-ea"/>
              <a:ea typeface="+mj-ea"/>
            </a:rPr>
            <a:t>特殊教育法</a:t>
          </a:r>
          <a:endParaRPr lang="zh-TW" altLang="en-US" dirty="0">
            <a:solidFill>
              <a:schemeClr val="tx1"/>
            </a:solidFill>
            <a:latin typeface="+mj-ea"/>
            <a:ea typeface="+mj-ea"/>
          </a:endParaRPr>
        </a:p>
      </dgm:t>
    </dgm:pt>
    <dgm:pt modelId="{B410D8CF-46A0-4FC6-8496-DA3BFF5ABF01}" type="parTrans" cxnId="{8116844E-585E-42C6-8B06-38F6D66DFE0D}">
      <dgm:prSet/>
      <dgm:spPr/>
      <dgm:t>
        <a:bodyPr/>
        <a:lstStyle/>
        <a:p>
          <a:endParaRPr lang="zh-TW" altLang="en-US"/>
        </a:p>
      </dgm:t>
    </dgm:pt>
    <dgm:pt modelId="{6A2A20E5-E07A-4A30-A11D-8249C5F87AF8}" type="sibTrans" cxnId="{8116844E-585E-42C6-8B06-38F6D66DFE0D}">
      <dgm:prSet/>
      <dgm:spPr/>
      <dgm:t>
        <a:bodyPr/>
        <a:lstStyle/>
        <a:p>
          <a:endParaRPr lang="zh-TW" altLang="en-US"/>
        </a:p>
      </dgm:t>
    </dgm:pt>
    <dgm:pt modelId="{98E2597D-5E35-4BBA-820D-4FF7A93B2783}">
      <dgm:prSet phldrT="[文字]"/>
      <dgm:spPr/>
      <dgm:t>
        <a:bodyPr/>
        <a:lstStyle/>
        <a:p>
          <a:r>
            <a:rPr lang="zh-TW" altLang="en-US" dirty="0" smtClean="0">
              <a:solidFill>
                <a:schemeClr val="tx1"/>
              </a:solidFill>
              <a:latin typeface="+mj-ea"/>
              <a:ea typeface="+mj-ea"/>
            </a:rPr>
            <a:t>身心障礙及資賦優異學生鑑定辦法</a:t>
          </a:r>
          <a:endParaRPr lang="zh-TW" altLang="en-US" dirty="0">
            <a:solidFill>
              <a:schemeClr val="tx1"/>
            </a:solidFill>
            <a:latin typeface="+mj-ea"/>
            <a:ea typeface="+mj-ea"/>
          </a:endParaRPr>
        </a:p>
      </dgm:t>
    </dgm:pt>
    <dgm:pt modelId="{AD3411E2-8F99-4635-8A2A-812BF09390E1}" type="parTrans" cxnId="{DD6826D0-639F-45DE-82B0-57914B18CBEF}">
      <dgm:prSet/>
      <dgm:spPr/>
      <dgm:t>
        <a:bodyPr/>
        <a:lstStyle/>
        <a:p>
          <a:endParaRPr lang="zh-TW" altLang="en-US"/>
        </a:p>
      </dgm:t>
    </dgm:pt>
    <dgm:pt modelId="{9BE0163F-B763-49EE-8F4F-098902AFC9CC}" type="sibTrans" cxnId="{DD6826D0-639F-45DE-82B0-57914B18CBEF}">
      <dgm:prSet/>
      <dgm:spPr/>
      <dgm:t>
        <a:bodyPr/>
        <a:lstStyle/>
        <a:p>
          <a:endParaRPr lang="zh-TW" altLang="en-US"/>
        </a:p>
      </dgm:t>
    </dgm:pt>
    <dgm:pt modelId="{F70F0F7B-74A2-49EA-84BC-A69B890FF6BE}">
      <dgm:prSet phldrT="[文字]"/>
      <dgm:spPr/>
      <dgm:t>
        <a:bodyPr/>
        <a:lstStyle/>
        <a:p>
          <a:r>
            <a:rPr lang="zh-TW" altLang="en-US" dirty="0" smtClean="0">
              <a:solidFill>
                <a:schemeClr val="tx1"/>
              </a:solidFill>
              <a:latin typeface="+mj-ea"/>
              <a:ea typeface="+mj-ea"/>
            </a:rPr>
            <a:t>身心障礙學生考試服務辦法</a:t>
          </a:r>
          <a:endParaRPr lang="zh-TW" altLang="en-US" dirty="0">
            <a:solidFill>
              <a:schemeClr val="tx1"/>
            </a:solidFill>
            <a:latin typeface="+mj-ea"/>
            <a:ea typeface="+mj-ea"/>
          </a:endParaRPr>
        </a:p>
      </dgm:t>
    </dgm:pt>
    <dgm:pt modelId="{34DE1495-C1DE-4755-A9E2-4919E16557A8}" type="parTrans" cxnId="{60D803C7-044C-4888-ABF8-FB1C177B9F2D}">
      <dgm:prSet/>
      <dgm:spPr/>
      <dgm:t>
        <a:bodyPr/>
        <a:lstStyle/>
        <a:p>
          <a:endParaRPr lang="zh-TW" altLang="en-US"/>
        </a:p>
      </dgm:t>
    </dgm:pt>
    <dgm:pt modelId="{A6D9974B-E9C3-493F-8A30-B056A7B255C0}" type="sibTrans" cxnId="{60D803C7-044C-4888-ABF8-FB1C177B9F2D}">
      <dgm:prSet/>
      <dgm:spPr/>
      <dgm:t>
        <a:bodyPr/>
        <a:lstStyle/>
        <a:p>
          <a:endParaRPr lang="zh-TW" altLang="en-US"/>
        </a:p>
      </dgm:t>
    </dgm:pt>
    <dgm:pt modelId="{21B6EBB4-8235-46AC-938A-A8406F956F8C}" type="pres">
      <dgm:prSet presAssocID="{8EE3F5CF-213C-4E25-87F4-6A03724EB7E2}" presName="linear" presStyleCnt="0">
        <dgm:presLayoutVars>
          <dgm:animLvl val="lvl"/>
          <dgm:resizeHandles val="exact"/>
        </dgm:presLayoutVars>
      </dgm:prSet>
      <dgm:spPr/>
      <dgm:t>
        <a:bodyPr/>
        <a:lstStyle/>
        <a:p>
          <a:endParaRPr lang="zh-TW" altLang="en-US"/>
        </a:p>
      </dgm:t>
    </dgm:pt>
    <dgm:pt modelId="{1A506792-0480-474E-BE82-B1FE305D69B4}" type="pres">
      <dgm:prSet presAssocID="{CD8B430B-7AFA-4B8B-9653-925684A85D49}" presName="parentText" presStyleLbl="node1" presStyleIdx="0" presStyleCnt="3">
        <dgm:presLayoutVars>
          <dgm:chMax val="0"/>
          <dgm:bulletEnabled val="1"/>
        </dgm:presLayoutVars>
      </dgm:prSet>
      <dgm:spPr/>
      <dgm:t>
        <a:bodyPr/>
        <a:lstStyle/>
        <a:p>
          <a:endParaRPr lang="zh-TW" altLang="en-US"/>
        </a:p>
      </dgm:t>
    </dgm:pt>
    <dgm:pt modelId="{98B0BB53-ECDA-411D-B58B-53486784AA9B}" type="pres">
      <dgm:prSet presAssocID="{6A2A20E5-E07A-4A30-A11D-8249C5F87AF8}" presName="spacer" presStyleCnt="0"/>
      <dgm:spPr/>
      <dgm:t>
        <a:bodyPr/>
        <a:lstStyle/>
        <a:p>
          <a:endParaRPr lang="zh-TW" altLang="en-US"/>
        </a:p>
      </dgm:t>
    </dgm:pt>
    <dgm:pt modelId="{5ED320A1-16D9-4C8F-82E9-34769B19F3CD}" type="pres">
      <dgm:prSet presAssocID="{98E2597D-5E35-4BBA-820D-4FF7A93B2783}" presName="parentText" presStyleLbl="node1" presStyleIdx="1" presStyleCnt="3">
        <dgm:presLayoutVars>
          <dgm:chMax val="0"/>
          <dgm:bulletEnabled val="1"/>
        </dgm:presLayoutVars>
      </dgm:prSet>
      <dgm:spPr/>
      <dgm:t>
        <a:bodyPr/>
        <a:lstStyle/>
        <a:p>
          <a:endParaRPr lang="zh-TW" altLang="en-US"/>
        </a:p>
      </dgm:t>
    </dgm:pt>
    <dgm:pt modelId="{266D53E0-95B6-402F-9174-2C33F2689912}" type="pres">
      <dgm:prSet presAssocID="{9BE0163F-B763-49EE-8F4F-098902AFC9CC}" presName="spacer" presStyleCnt="0"/>
      <dgm:spPr/>
      <dgm:t>
        <a:bodyPr/>
        <a:lstStyle/>
        <a:p>
          <a:endParaRPr lang="zh-TW" altLang="en-US"/>
        </a:p>
      </dgm:t>
    </dgm:pt>
    <dgm:pt modelId="{7BAAD21E-FB52-466B-9D29-133C1A0260FF}" type="pres">
      <dgm:prSet presAssocID="{F70F0F7B-74A2-49EA-84BC-A69B890FF6BE}" presName="parentText" presStyleLbl="node1" presStyleIdx="2" presStyleCnt="3">
        <dgm:presLayoutVars>
          <dgm:chMax val="0"/>
          <dgm:bulletEnabled val="1"/>
        </dgm:presLayoutVars>
      </dgm:prSet>
      <dgm:spPr/>
      <dgm:t>
        <a:bodyPr/>
        <a:lstStyle/>
        <a:p>
          <a:endParaRPr lang="zh-TW" altLang="en-US"/>
        </a:p>
      </dgm:t>
    </dgm:pt>
  </dgm:ptLst>
  <dgm:cxnLst>
    <dgm:cxn modelId="{19454B40-03CB-4A7D-817A-1F183FD83AA8}" type="presOf" srcId="{CD8B430B-7AFA-4B8B-9653-925684A85D49}" destId="{1A506792-0480-474E-BE82-B1FE305D69B4}" srcOrd="0" destOrd="0" presId="urn:microsoft.com/office/officeart/2005/8/layout/vList2"/>
    <dgm:cxn modelId="{E4018572-0763-46FC-9254-DD12D87D15EE}" type="presOf" srcId="{8EE3F5CF-213C-4E25-87F4-6A03724EB7E2}" destId="{21B6EBB4-8235-46AC-938A-A8406F956F8C}" srcOrd="0" destOrd="0" presId="urn:microsoft.com/office/officeart/2005/8/layout/vList2"/>
    <dgm:cxn modelId="{46954E9B-05D0-4DC0-9050-F43F6AF972F1}" type="presOf" srcId="{98E2597D-5E35-4BBA-820D-4FF7A93B2783}" destId="{5ED320A1-16D9-4C8F-82E9-34769B19F3CD}" srcOrd="0" destOrd="0" presId="urn:microsoft.com/office/officeart/2005/8/layout/vList2"/>
    <dgm:cxn modelId="{DD6826D0-639F-45DE-82B0-57914B18CBEF}" srcId="{8EE3F5CF-213C-4E25-87F4-6A03724EB7E2}" destId="{98E2597D-5E35-4BBA-820D-4FF7A93B2783}" srcOrd="1" destOrd="0" parTransId="{AD3411E2-8F99-4635-8A2A-812BF09390E1}" sibTransId="{9BE0163F-B763-49EE-8F4F-098902AFC9CC}"/>
    <dgm:cxn modelId="{60D803C7-044C-4888-ABF8-FB1C177B9F2D}" srcId="{8EE3F5CF-213C-4E25-87F4-6A03724EB7E2}" destId="{F70F0F7B-74A2-49EA-84BC-A69B890FF6BE}" srcOrd="2" destOrd="0" parTransId="{34DE1495-C1DE-4755-A9E2-4919E16557A8}" sibTransId="{A6D9974B-E9C3-493F-8A30-B056A7B255C0}"/>
    <dgm:cxn modelId="{519DA8F9-38AE-4646-B883-7D18CD1EA673}" type="presOf" srcId="{F70F0F7B-74A2-49EA-84BC-A69B890FF6BE}" destId="{7BAAD21E-FB52-466B-9D29-133C1A0260FF}" srcOrd="0" destOrd="0" presId="urn:microsoft.com/office/officeart/2005/8/layout/vList2"/>
    <dgm:cxn modelId="{8116844E-585E-42C6-8B06-38F6D66DFE0D}" srcId="{8EE3F5CF-213C-4E25-87F4-6A03724EB7E2}" destId="{CD8B430B-7AFA-4B8B-9653-925684A85D49}" srcOrd="0" destOrd="0" parTransId="{B410D8CF-46A0-4FC6-8496-DA3BFF5ABF01}" sibTransId="{6A2A20E5-E07A-4A30-A11D-8249C5F87AF8}"/>
    <dgm:cxn modelId="{E0B40182-7329-4D45-BEFB-3AD3945790DB}" type="presParOf" srcId="{21B6EBB4-8235-46AC-938A-A8406F956F8C}" destId="{1A506792-0480-474E-BE82-B1FE305D69B4}" srcOrd="0" destOrd="0" presId="urn:microsoft.com/office/officeart/2005/8/layout/vList2"/>
    <dgm:cxn modelId="{9B06744C-AA4F-4F53-8BC7-B64BDD38A1B4}" type="presParOf" srcId="{21B6EBB4-8235-46AC-938A-A8406F956F8C}" destId="{98B0BB53-ECDA-411D-B58B-53486784AA9B}" srcOrd="1" destOrd="0" presId="urn:microsoft.com/office/officeart/2005/8/layout/vList2"/>
    <dgm:cxn modelId="{6D750C82-0549-431D-B311-ED001A68D44A}" type="presParOf" srcId="{21B6EBB4-8235-46AC-938A-A8406F956F8C}" destId="{5ED320A1-16D9-4C8F-82E9-34769B19F3CD}" srcOrd="2" destOrd="0" presId="urn:microsoft.com/office/officeart/2005/8/layout/vList2"/>
    <dgm:cxn modelId="{A0549DA0-4A4F-43A3-B136-7D2E461D3A54}" type="presParOf" srcId="{21B6EBB4-8235-46AC-938A-A8406F956F8C}" destId="{266D53E0-95B6-402F-9174-2C33F2689912}" srcOrd="3" destOrd="0" presId="urn:microsoft.com/office/officeart/2005/8/layout/vList2"/>
    <dgm:cxn modelId="{2BF03942-7B96-4267-8D5A-97F394767041}" type="presParOf" srcId="{21B6EBB4-8235-46AC-938A-A8406F956F8C}" destId="{7BAAD21E-FB52-466B-9D29-133C1A0260F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0A09B1C-734A-4BBB-8624-2905D45606F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zh-TW" altLang="en-US"/>
        </a:p>
      </dgm:t>
    </dgm:pt>
    <dgm:pt modelId="{CE2C0491-8BA9-49E9-98B0-1DD5CABD253E}">
      <dgm:prSet phldrT="[文字]"/>
      <dgm:spPr>
        <a:solidFill>
          <a:schemeClr val="accent2">
            <a:lumMod val="60000"/>
            <a:lumOff val="40000"/>
          </a:schemeClr>
        </a:solidFill>
      </dgm:spPr>
      <dgm:t>
        <a:bodyPr/>
        <a:lstStyle/>
        <a:p>
          <a:r>
            <a:rPr lang="zh-TW" altLang="en-US" dirty="0" smtClean="0"/>
            <a:t>資優鑑定辦理依據</a:t>
          </a:r>
          <a:endParaRPr lang="zh-TW" altLang="en-US" dirty="0"/>
        </a:p>
      </dgm:t>
    </dgm:pt>
    <dgm:pt modelId="{28A5292F-B6EE-464A-B98D-D11F04E7F2C9}" type="parTrans" cxnId="{BBAB88BC-83C9-4013-A42F-38B6AED07FB8}">
      <dgm:prSet/>
      <dgm:spPr/>
      <dgm:t>
        <a:bodyPr/>
        <a:lstStyle/>
        <a:p>
          <a:endParaRPr lang="zh-TW" altLang="en-US"/>
        </a:p>
      </dgm:t>
    </dgm:pt>
    <dgm:pt modelId="{DCAB61D4-3329-46CA-BE8D-764098BA7BBC}" type="sibTrans" cxnId="{BBAB88BC-83C9-4013-A42F-38B6AED07FB8}">
      <dgm:prSet/>
      <dgm:spPr/>
      <dgm:t>
        <a:bodyPr/>
        <a:lstStyle/>
        <a:p>
          <a:endParaRPr lang="zh-TW" altLang="en-US"/>
        </a:p>
      </dgm:t>
    </dgm:pt>
    <dgm:pt modelId="{7A469C6C-6A0D-40D7-A28A-BB9B62C4320B}">
      <dgm:prSet phldrT="[文字]"/>
      <dgm:spPr>
        <a:solidFill>
          <a:schemeClr val="accent1"/>
        </a:solidFill>
      </dgm:spPr>
      <dgm:t>
        <a:bodyPr/>
        <a:lstStyle/>
        <a:p>
          <a:r>
            <a:rPr lang="zh-TW" altLang="en-US" dirty="0" smtClean="0"/>
            <a:t>鑑定類別與承辦學校</a:t>
          </a:r>
          <a:endParaRPr lang="zh-TW" altLang="en-US" dirty="0"/>
        </a:p>
      </dgm:t>
    </dgm:pt>
    <dgm:pt modelId="{50820B91-E662-413B-985A-0FAE8D8178D6}" type="parTrans" cxnId="{8B6CA923-88EF-4D42-9673-5C5A91D84075}">
      <dgm:prSet/>
      <dgm:spPr/>
      <dgm:t>
        <a:bodyPr/>
        <a:lstStyle/>
        <a:p>
          <a:endParaRPr lang="zh-TW" altLang="en-US"/>
        </a:p>
      </dgm:t>
    </dgm:pt>
    <dgm:pt modelId="{3474E57D-545B-42F6-ACD8-37B1C2060D93}" type="sibTrans" cxnId="{8B6CA923-88EF-4D42-9673-5C5A91D84075}">
      <dgm:prSet/>
      <dgm:spPr/>
      <dgm:t>
        <a:bodyPr/>
        <a:lstStyle/>
        <a:p>
          <a:endParaRPr lang="zh-TW" altLang="en-US"/>
        </a:p>
      </dgm:t>
    </dgm:pt>
    <dgm:pt modelId="{1C120F38-2CD1-476D-8DB0-B1CE99601A63}">
      <dgm:prSet phldrT="[文字]"/>
      <dgm:spPr>
        <a:solidFill>
          <a:schemeClr val="accent2">
            <a:lumMod val="60000"/>
            <a:lumOff val="40000"/>
          </a:schemeClr>
        </a:solidFill>
      </dgm:spPr>
      <dgm:t>
        <a:bodyPr/>
        <a:lstStyle/>
        <a:p>
          <a:r>
            <a:rPr lang="zh-TW" altLang="en-US" dirty="0" smtClean="0"/>
            <a:t>資優鑑定法規</a:t>
          </a:r>
          <a:endParaRPr lang="zh-TW" altLang="en-US" dirty="0"/>
        </a:p>
      </dgm:t>
    </dgm:pt>
    <dgm:pt modelId="{E5072146-0B49-4C10-ACD0-49CB0564FBAE}" type="parTrans" cxnId="{B6A349E6-E3BE-48BC-A0A0-A5DD3B1FA1F3}">
      <dgm:prSet/>
      <dgm:spPr/>
      <dgm:t>
        <a:bodyPr/>
        <a:lstStyle/>
        <a:p>
          <a:endParaRPr lang="zh-TW" altLang="en-US"/>
        </a:p>
      </dgm:t>
    </dgm:pt>
    <dgm:pt modelId="{B9EE536D-5F94-4FF7-8132-8E9CD21138E2}" type="sibTrans" cxnId="{B6A349E6-E3BE-48BC-A0A0-A5DD3B1FA1F3}">
      <dgm:prSet/>
      <dgm:spPr/>
      <dgm:t>
        <a:bodyPr/>
        <a:lstStyle/>
        <a:p>
          <a:endParaRPr lang="zh-TW" altLang="en-US"/>
        </a:p>
      </dgm:t>
    </dgm:pt>
    <dgm:pt modelId="{FA80FA04-795D-494E-B617-0B60AC1CEED4}">
      <dgm:prSet phldrT="[文字]"/>
      <dgm:spPr>
        <a:solidFill>
          <a:schemeClr val="accent2">
            <a:lumMod val="60000"/>
            <a:lumOff val="40000"/>
          </a:schemeClr>
        </a:solidFill>
      </dgm:spPr>
      <dgm:t>
        <a:bodyPr/>
        <a:lstStyle/>
        <a:p>
          <a:r>
            <a:rPr lang="zh-TW" altLang="en-US" dirty="0" smtClean="0"/>
            <a:t>鑑定流程</a:t>
          </a:r>
          <a:endParaRPr lang="zh-TW" altLang="en-US" dirty="0"/>
        </a:p>
      </dgm:t>
    </dgm:pt>
    <dgm:pt modelId="{0B85B7A9-1108-4E14-88C5-449E75BD8BE6}" type="parTrans" cxnId="{39AF7832-7BE3-4389-8160-159E370742D0}">
      <dgm:prSet/>
      <dgm:spPr/>
      <dgm:t>
        <a:bodyPr/>
        <a:lstStyle/>
        <a:p>
          <a:endParaRPr lang="zh-TW" altLang="en-US"/>
        </a:p>
      </dgm:t>
    </dgm:pt>
    <dgm:pt modelId="{AD0DF0C8-74BF-47C9-A815-7324CAF94B16}" type="sibTrans" cxnId="{39AF7832-7BE3-4389-8160-159E370742D0}">
      <dgm:prSet/>
      <dgm:spPr/>
      <dgm:t>
        <a:bodyPr/>
        <a:lstStyle/>
        <a:p>
          <a:endParaRPr lang="zh-TW" altLang="en-US"/>
        </a:p>
      </dgm:t>
    </dgm:pt>
    <dgm:pt modelId="{27DD94A8-FC1A-46CE-AD20-402BA1F5D97E}" type="pres">
      <dgm:prSet presAssocID="{60A09B1C-734A-4BBB-8624-2905D45606F9}" presName="linear" presStyleCnt="0">
        <dgm:presLayoutVars>
          <dgm:animLvl val="lvl"/>
          <dgm:resizeHandles val="exact"/>
        </dgm:presLayoutVars>
      </dgm:prSet>
      <dgm:spPr/>
      <dgm:t>
        <a:bodyPr/>
        <a:lstStyle/>
        <a:p>
          <a:endParaRPr lang="zh-TW" altLang="en-US"/>
        </a:p>
      </dgm:t>
    </dgm:pt>
    <dgm:pt modelId="{41ADD0AF-5C5F-45C9-BBC8-9AAEB076754C}" type="pres">
      <dgm:prSet presAssocID="{CE2C0491-8BA9-49E9-98B0-1DD5CABD253E}" presName="parentText" presStyleLbl="node1" presStyleIdx="0" presStyleCnt="4">
        <dgm:presLayoutVars>
          <dgm:chMax val="0"/>
          <dgm:bulletEnabled val="1"/>
        </dgm:presLayoutVars>
      </dgm:prSet>
      <dgm:spPr/>
      <dgm:t>
        <a:bodyPr/>
        <a:lstStyle/>
        <a:p>
          <a:endParaRPr lang="zh-TW" altLang="en-US"/>
        </a:p>
      </dgm:t>
    </dgm:pt>
    <dgm:pt modelId="{D498DF17-28DF-4BC2-9BD5-C2BBB910ECEA}" type="pres">
      <dgm:prSet presAssocID="{DCAB61D4-3329-46CA-BE8D-764098BA7BBC}" presName="spacer" presStyleCnt="0"/>
      <dgm:spPr/>
    </dgm:pt>
    <dgm:pt modelId="{AECC19A8-AE96-46F0-8F77-09E7BF75A6F8}" type="pres">
      <dgm:prSet presAssocID="{7A469C6C-6A0D-40D7-A28A-BB9B62C4320B}" presName="parentText" presStyleLbl="node1" presStyleIdx="1" presStyleCnt="4">
        <dgm:presLayoutVars>
          <dgm:chMax val="0"/>
          <dgm:bulletEnabled val="1"/>
        </dgm:presLayoutVars>
      </dgm:prSet>
      <dgm:spPr/>
      <dgm:t>
        <a:bodyPr/>
        <a:lstStyle/>
        <a:p>
          <a:endParaRPr lang="zh-TW" altLang="en-US"/>
        </a:p>
      </dgm:t>
    </dgm:pt>
    <dgm:pt modelId="{04AB4C06-C419-4B74-A9C0-19B3695D031C}" type="pres">
      <dgm:prSet presAssocID="{3474E57D-545B-42F6-ACD8-37B1C2060D93}" presName="spacer" presStyleCnt="0"/>
      <dgm:spPr/>
    </dgm:pt>
    <dgm:pt modelId="{CCCCE2CC-140B-4B5F-A10D-620ED5699DE5}" type="pres">
      <dgm:prSet presAssocID="{1C120F38-2CD1-476D-8DB0-B1CE99601A63}" presName="parentText" presStyleLbl="node1" presStyleIdx="2" presStyleCnt="4">
        <dgm:presLayoutVars>
          <dgm:chMax val="0"/>
          <dgm:bulletEnabled val="1"/>
        </dgm:presLayoutVars>
      </dgm:prSet>
      <dgm:spPr/>
      <dgm:t>
        <a:bodyPr/>
        <a:lstStyle/>
        <a:p>
          <a:endParaRPr lang="zh-TW" altLang="en-US"/>
        </a:p>
      </dgm:t>
    </dgm:pt>
    <dgm:pt modelId="{045CE9CF-5C40-4217-A24A-DB883BFCEACE}" type="pres">
      <dgm:prSet presAssocID="{B9EE536D-5F94-4FF7-8132-8E9CD21138E2}" presName="spacer" presStyleCnt="0"/>
      <dgm:spPr/>
    </dgm:pt>
    <dgm:pt modelId="{00FDB95B-60E3-4526-8455-A5A4AA988A7F}" type="pres">
      <dgm:prSet presAssocID="{FA80FA04-795D-494E-B617-0B60AC1CEED4}" presName="parentText" presStyleLbl="node1" presStyleIdx="3" presStyleCnt="4">
        <dgm:presLayoutVars>
          <dgm:chMax val="0"/>
          <dgm:bulletEnabled val="1"/>
        </dgm:presLayoutVars>
      </dgm:prSet>
      <dgm:spPr/>
      <dgm:t>
        <a:bodyPr/>
        <a:lstStyle/>
        <a:p>
          <a:endParaRPr lang="zh-TW" altLang="en-US"/>
        </a:p>
      </dgm:t>
    </dgm:pt>
  </dgm:ptLst>
  <dgm:cxnLst>
    <dgm:cxn modelId="{8B6CA923-88EF-4D42-9673-5C5A91D84075}" srcId="{60A09B1C-734A-4BBB-8624-2905D45606F9}" destId="{7A469C6C-6A0D-40D7-A28A-BB9B62C4320B}" srcOrd="1" destOrd="0" parTransId="{50820B91-E662-413B-985A-0FAE8D8178D6}" sibTransId="{3474E57D-545B-42F6-ACD8-37B1C2060D93}"/>
    <dgm:cxn modelId="{08E73A48-F6D7-4149-A8C2-5DF8C64B063C}" type="presOf" srcId="{CE2C0491-8BA9-49E9-98B0-1DD5CABD253E}" destId="{41ADD0AF-5C5F-45C9-BBC8-9AAEB076754C}" srcOrd="0" destOrd="0" presId="urn:microsoft.com/office/officeart/2005/8/layout/vList2"/>
    <dgm:cxn modelId="{39AF7832-7BE3-4389-8160-159E370742D0}" srcId="{60A09B1C-734A-4BBB-8624-2905D45606F9}" destId="{FA80FA04-795D-494E-B617-0B60AC1CEED4}" srcOrd="3" destOrd="0" parTransId="{0B85B7A9-1108-4E14-88C5-449E75BD8BE6}" sibTransId="{AD0DF0C8-74BF-47C9-A815-7324CAF94B16}"/>
    <dgm:cxn modelId="{B6A349E6-E3BE-48BC-A0A0-A5DD3B1FA1F3}" srcId="{60A09B1C-734A-4BBB-8624-2905D45606F9}" destId="{1C120F38-2CD1-476D-8DB0-B1CE99601A63}" srcOrd="2" destOrd="0" parTransId="{E5072146-0B49-4C10-ACD0-49CB0564FBAE}" sibTransId="{B9EE536D-5F94-4FF7-8132-8E9CD21138E2}"/>
    <dgm:cxn modelId="{BBAB88BC-83C9-4013-A42F-38B6AED07FB8}" srcId="{60A09B1C-734A-4BBB-8624-2905D45606F9}" destId="{CE2C0491-8BA9-49E9-98B0-1DD5CABD253E}" srcOrd="0" destOrd="0" parTransId="{28A5292F-B6EE-464A-B98D-D11F04E7F2C9}" sibTransId="{DCAB61D4-3329-46CA-BE8D-764098BA7BBC}"/>
    <dgm:cxn modelId="{75A54B13-C41D-4362-982C-0D1AD49BC625}" type="presOf" srcId="{1C120F38-2CD1-476D-8DB0-B1CE99601A63}" destId="{CCCCE2CC-140B-4B5F-A10D-620ED5699DE5}" srcOrd="0" destOrd="0" presId="urn:microsoft.com/office/officeart/2005/8/layout/vList2"/>
    <dgm:cxn modelId="{7A9CDE7E-89A8-4684-B11E-BCEB49427BBB}" type="presOf" srcId="{60A09B1C-734A-4BBB-8624-2905D45606F9}" destId="{27DD94A8-FC1A-46CE-AD20-402BA1F5D97E}" srcOrd="0" destOrd="0" presId="urn:microsoft.com/office/officeart/2005/8/layout/vList2"/>
    <dgm:cxn modelId="{28292C83-F500-4172-9D5F-7DD957B006A5}" type="presOf" srcId="{FA80FA04-795D-494E-B617-0B60AC1CEED4}" destId="{00FDB95B-60E3-4526-8455-A5A4AA988A7F}" srcOrd="0" destOrd="0" presId="urn:microsoft.com/office/officeart/2005/8/layout/vList2"/>
    <dgm:cxn modelId="{CEE9C0CF-FE99-48EC-8297-042C776DB4FF}" type="presOf" srcId="{7A469C6C-6A0D-40D7-A28A-BB9B62C4320B}" destId="{AECC19A8-AE96-46F0-8F77-09E7BF75A6F8}" srcOrd="0" destOrd="0" presId="urn:microsoft.com/office/officeart/2005/8/layout/vList2"/>
    <dgm:cxn modelId="{CA7E2F97-E900-4213-B72B-0BDE046F85BA}" type="presParOf" srcId="{27DD94A8-FC1A-46CE-AD20-402BA1F5D97E}" destId="{41ADD0AF-5C5F-45C9-BBC8-9AAEB076754C}" srcOrd="0" destOrd="0" presId="urn:microsoft.com/office/officeart/2005/8/layout/vList2"/>
    <dgm:cxn modelId="{4801C21F-3F1C-4D89-A111-1D000353F3A4}" type="presParOf" srcId="{27DD94A8-FC1A-46CE-AD20-402BA1F5D97E}" destId="{D498DF17-28DF-4BC2-9BD5-C2BBB910ECEA}" srcOrd="1" destOrd="0" presId="urn:microsoft.com/office/officeart/2005/8/layout/vList2"/>
    <dgm:cxn modelId="{D3EB48D4-C8AF-47CC-A9DC-0BBDD82C4FB6}" type="presParOf" srcId="{27DD94A8-FC1A-46CE-AD20-402BA1F5D97E}" destId="{AECC19A8-AE96-46F0-8F77-09E7BF75A6F8}" srcOrd="2" destOrd="0" presId="urn:microsoft.com/office/officeart/2005/8/layout/vList2"/>
    <dgm:cxn modelId="{DF39AFB5-B33F-48B7-B00A-0DFC690C7F1D}" type="presParOf" srcId="{27DD94A8-FC1A-46CE-AD20-402BA1F5D97E}" destId="{04AB4C06-C419-4B74-A9C0-19B3695D031C}" srcOrd="3" destOrd="0" presId="urn:microsoft.com/office/officeart/2005/8/layout/vList2"/>
    <dgm:cxn modelId="{CEA4F514-C50F-4321-A784-3D3B9CCBB62D}" type="presParOf" srcId="{27DD94A8-FC1A-46CE-AD20-402BA1F5D97E}" destId="{CCCCE2CC-140B-4B5F-A10D-620ED5699DE5}" srcOrd="4" destOrd="0" presId="urn:microsoft.com/office/officeart/2005/8/layout/vList2"/>
    <dgm:cxn modelId="{E095E56E-4067-433C-8382-22AC15A4FB63}" type="presParOf" srcId="{27DD94A8-FC1A-46CE-AD20-402BA1F5D97E}" destId="{045CE9CF-5C40-4217-A24A-DB883BFCEACE}" srcOrd="5" destOrd="0" presId="urn:microsoft.com/office/officeart/2005/8/layout/vList2"/>
    <dgm:cxn modelId="{C157DB77-4958-4757-ACAD-61E4044AFD34}" type="presParOf" srcId="{27DD94A8-FC1A-46CE-AD20-402BA1F5D97E}" destId="{00FDB95B-60E3-4526-8455-A5A4AA988A7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EE3F5CF-213C-4E25-87F4-6A03724EB7E2}" type="doc">
      <dgm:prSet loTypeId="urn:microsoft.com/office/officeart/2005/8/layout/vList2" loCatId="list" qsTypeId="urn:microsoft.com/office/officeart/2005/8/quickstyle/simple1" qsCatId="simple" csTypeId="urn:microsoft.com/office/officeart/2005/8/colors/accent3_3" csCatId="accent3" phldr="1"/>
      <dgm:spPr/>
      <dgm:t>
        <a:bodyPr/>
        <a:lstStyle/>
        <a:p>
          <a:endParaRPr lang="zh-TW" altLang="en-US"/>
        </a:p>
      </dgm:t>
    </dgm:pt>
    <dgm:pt modelId="{CD8B430B-7AFA-4B8B-9653-925684A85D49}">
      <dgm:prSet phldrT="[文字]"/>
      <dgm:spPr/>
      <dgm:t>
        <a:bodyPr/>
        <a:lstStyle/>
        <a:p>
          <a:r>
            <a:rPr lang="zh-TW" altLang="en-US" dirty="0" smtClean="0">
              <a:solidFill>
                <a:schemeClr val="tx1"/>
              </a:solidFill>
              <a:latin typeface="+mj-ea"/>
              <a:ea typeface="+mj-ea"/>
            </a:rPr>
            <a:t>數    理──新竹市立光華國中</a:t>
          </a:r>
          <a:endParaRPr lang="zh-TW" altLang="en-US" dirty="0">
            <a:solidFill>
              <a:schemeClr val="tx1"/>
            </a:solidFill>
            <a:latin typeface="+mj-ea"/>
            <a:ea typeface="+mj-ea"/>
          </a:endParaRPr>
        </a:p>
      </dgm:t>
    </dgm:pt>
    <dgm:pt modelId="{B410D8CF-46A0-4FC6-8496-DA3BFF5ABF01}" type="parTrans" cxnId="{8116844E-585E-42C6-8B06-38F6D66DFE0D}">
      <dgm:prSet/>
      <dgm:spPr/>
      <dgm:t>
        <a:bodyPr/>
        <a:lstStyle/>
        <a:p>
          <a:endParaRPr lang="zh-TW" altLang="en-US"/>
        </a:p>
      </dgm:t>
    </dgm:pt>
    <dgm:pt modelId="{6A2A20E5-E07A-4A30-A11D-8249C5F87AF8}" type="sibTrans" cxnId="{8116844E-585E-42C6-8B06-38F6D66DFE0D}">
      <dgm:prSet/>
      <dgm:spPr/>
      <dgm:t>
        <a:bodyPr/>
        <a:lstStyle/>
        <a:p>
          <a:endParaRPr lang="zh-TW" altLang="en-US"/>
        </a:p>
      </dgm:t>
    </dgm:pt>
    <dgm:pt modelId="{98E2597D-5E35-4BBA-820D-4FF7A93B2783}">
      <dgm:prSet phldrT="[文字]"/>
      <dgm:spPr/>
      <dgm:t>
        <a:bodyPr/>
        <a:lstStyle/>
        <a:p>
          <a:r>
            <a:rPr lang="zh-TW" altLang="en-US" dirty="0" smtClean="0">
              <a:solidFill>
                <a:schemeClr val="tx1"/>
              </a:solidFill>
              <a:latin typeface="+mj-ea"/>
              <a:ea typeface="+mj-ea"/>
            </a:rPr>
            <a:t>語    文──新竹市立育賢國中</a:t>
          </a:r>
          <a:endParaRPr lang="zh-TW" altLang="en-US" dirty="0">
            <a:solidFill>
              <a:schemeClr val="tx1"/>
            </a:solidFill>
            <a:latin typeface="+mj-ea"/>
            <a:ea typeface="+mj-ea"/>
          </a:endParaRPr>
        </a:p>
      </dgm:t>
    </dgm:pt>
    <dgm:pt modelId="{AD3411E2-8F99-4635-8A2A-812BF09390E1}" type="parTrans" cxnId="{DD6826D0-639F-45DE-82B0-57914B18CBEF}">
      <dgm:prSet/>
      <dgm:spPr/>
      <dgm:t>
        <a:bodyPr/>
        <a:lstStyle/>
        <a:p>
          <a:endParaRPr lang="zh-TW" altLang="en-US"/>
        </a:p>
      </dgm:t>
    </dgm:pt>
    <dgm:pt modelId="{9BE0163F-B763-49EE-8F4F-098902AFC9CC}" type="sibTrans" cxnId="{DD6826D0-639F-45DE-82B0-57914B18CBEF}">
      <dgm:prSet/>
      <dgm:spPr/>
      <dgm:t>
        <a:bodyPr/>
        <a:lstStyle/>
        <a:p>
          <a:endParaRPr lang="zh-TW" altLang="en-US"/>
        </a:p>
      </dgm:t>
    </dgm:pt>
    <dgm:pt modelId="{F70F0F7B-74A2-49EA-84BC-A69B890FF6BE}">
      <dgm:prSet phldrT="[文字]"/>
      <dgm:spPr/>
      <dgm:t>
        <a:bodyPr/>
        <a:lstStyle/>
        <a:p>
          <a:r>
            <a:rPr lang="zh-TW" altLang="en-US" dirty="0" smtClean="0">
              <a:solidFill>
                <a:schemeClr val="tx1"/>
              </a:solidFill>
              <a:latin typeface="+mj-ea"/>
              <a:ea typeface="+mj-ea"/>
            </a:rPr>
            <a:t>自然科學──新竹市立光武國中</a:t>
          </a:r>
          <a:endParaRPr lang="zh-TW" altLang="en-US" dirty="0">
            <a:solidFill>
              <a:schemeClr val="tx1"/>
            </a:solidFill>
            <a:latin typeface="+mj-ea"/>
            <a:ea typeface="+mj-ea"/>
          </a:endParaRPr>
        </a:p>
      </dgm:t>
    </dgm:pt>
    <dgm:pt modelId="{34DE1495-C1DE-4755-A9E2-4919E16557A8}" type="parTrans" cxnId="{60D803C7-044C-4888-ABF8-FB1C177B9F2D}">
      <dgm:prSet/>
      <dgm:spPr/>
      <dgm:t>
        <a:bodyPr/>
        <a:lstStyle/>
        <a:p>
          <a:endParaRPr lang="zh-TW" altLang="en-US"/>
        </a:p>
      </dgm:t>
    </dgm:pt>
    <dgm:pt modelId="{A6D9974B-E9C3-493F-8A30-B056A7B255C0}" type="sibTrans" cxnId="{60D803C7-044C-4888-ABF8-FB1C177B9F2D}">
      <dgm:prSet/>
      <dgm:spPr/>
      <dgm:t>
        <a:bodyPr/>
        <a:lstStyle/>
        <a:p>
          <a:endParaRPr lang="zh-TW" altLang="en-US"/>
        </a:p>
      </dgm:t>
    </dgm:pt>
    <dgm:pt modelId="{21B6EBB4-8235-46AC-938A-A8406F956F8C}" type="pres">
      <dgm:prSet presAssocID="{8EE3F5CF-213C-4E25-87F4-6A03724EB7E2}" presName="linear" presStyleCnt="0">
        <dgm:presLayoutVars>
          <dgm:animLvl val="lvl"/>
          <dgm:resizeHandles val="exact"/>
        </dgm:presLayoutVars>
      </dgm:prSet>
      <dgm:spPr/>
      <dgm:t>
        <a:bodyPr/>
        <a:lstStyle/>
        <a:p>
          <a:endParaRPr lang="zh-TW" altLang="en-US"/>
        </a:p>
      </dgm:t>
    </dgm:pt>
    <dgm:pt modelId="{1A506792-0480-474E-BE82-B1FE305D69B4}" type="pres">
      <dgm:prSet presAssocID="{CD8B430B-7AFA-4B8B-9653-925684A85D49}" presName="parentText" presStyleLbl="node1" presStyleIdx="0" presStyleCnt="3">
        <dgm:presLayoutVars>
          <dgm:chMax val="0"/>
          <dgm:bulletEnabled val="1"/>
        </dgm:presLayoutVars>
      </dgm:prSet>
      <dgm:spPr/>
      <dgm:t>
        <a:bodyPr/>
        <a:lstStyle/>
        <a:p>
          <a:endParaRPr lang="zh-TW" altLang="en-US"/>
        </a:p>
      </dgm:t>
    </dgm:pt>
    <dgm:pt modelId="{98B0BB53-ECDA-411D-B58B-53486784AA9B}" type="pres">
      <dgm:prSet presAssocID="{6A2A20E5-E07A-4A30-A11D-8249C5F87AF8}" presName="spacer" presStyleCnt="0"/>
      <dgm:spPr/>
      <dgm:t>
        <a:bodyPr/>
        <a:lstStyle/>
        <a:p>
          <a:endParaRPr lang="zh-TW" altLang="en-US"/>
        </a:p>
      </dgm:t>
    </dgm:pt>
    <dgm:pt modelId="{5ED320A1-16D9-4C8F-82E9-34769B19F3CD}" type="pres">
      <dgm:prSet presAssocID="{98E2597D-5E35-4BBA-820D-4FF7A93B2783}" presName="parentText" presStyleLbl="node1" presStyleIdx="1" presStyleCnt="3">
        <dgm:presLayoutVars>
          <dgm:chMax val="0"/>
          <dgm:bulletEnabled val="1"/>
        </dgm:presLayoutVars>
      </dgm:prSet>
      <dgm:spPr/>
      <dgm:t>
        <a:bodyPr/>
        <a:lstStyle/>
        <a:p>
          <a:endParaRPr lang="zh-TW" altLang="en-US"/>
        </a:p>
      </dgm:t>
    </dgm:pt>
    <dgm:pt modelId="{266D53E0-95B6-402F-9174-2C33F2689912}" type="pres">
      <dgm:prSet presAssocID="{9BE0163F-B763-49EE-8F4F-098902AFC9CC}" presName="spacer" presStyleCnt="0"/>
      <dgm:spPr/>
      <dgm:t>
        <a:bodyPr/>
        <a:lstStyle/>
        <a:p>
          <a:endParaRPr lang="zh-TW" altLang="en-US"/>
        </a:p>
      </dgm:t>
    </dgm:pt>
    <dgm:pt modelId="{7BAAD21E-FB52-466B-9D29-133C1A0260FF}" type="pres">
      <dgm:prSet presAssocID="{F70F0F7B-74A2-49EA-84BC-A69B890FF6BE}" presName="parentText" presStyleLbl="node1" presStyleIdx="2" presStyleCnt="3">
        <dgm:presLayoutVars>
          <dgm:chMax val="0"/>
          <dgm:bulletEnabled val="1"/>
        </dgm:presLayoutVars>
      </dgm:prSet>
      <dgm:spPr/>
      <dgm:t>
        <a:bodyPr/>
        <a:lstStyle/>
        <a:p>
          <a:endParaRPr lang="zh-TW" altLang="en-US"/>
        </a:p>
      </dgm:t>
    </dgm:pt>
  </dgm:ptLst>
  <dgm:cxnLst>
    <dgm:cxn modelId="{19454B40-03CB-4A7D-817A-1F183FD83AA8}" type="presOf" srcId="{CD8B430B-7AFA-4B8B-9653-925684A85D49}" destId="{1A506792-0480-474E-BE82-B1FE305D69B4}" srcOrd="0" destOrd="0" presId="urn:microsoft.com/office/officeart/2005/8/layout/vList2"/>
    <dgm:cxn modelId="{E4018572-0763-46FC-9254-DD12D87D15EE}" type="presOf" srcId="{8EE3F5CF-213C-4E25-87F4-6A03724EB7E2}" destId="{21B6EBB4-8235-46AC-938A-A8406F956F8C}" srcOrd="0" destOrd="0" presId="urn:microsoft.com/office/officeart/2005/8/layout/vList2"/>
    <dgm:cxn modelId="{46954E9B-05D0-4DC0-9050-F43F6AF972F1}" type="presOf" srcId="{98E2597D-5E35-4BBA-820D-4FF7A93B2783}" destId="{5ED320A1-16D9-4C8F-82E9-34769B19F3CD}" srcOrd="0" destOrd="0" presId="urn:microsoft.com/office/officeart/2005/8/layout/vList2"/>
    <dgm:cxn modelId="{DD6826D0-639F-45DE-82B0-57914B18CBEF}" srcId="{8EE3F5CF-213C-4E25-87F4-6A03724EB7E2}" destId="{98E2597D-5E35-4BBA-820D-4FF7A93B2783}" srcOrd="1" destOrd="0" parTransId="{AD3411E2-8F99-4635-8A2A-812BF09390E1}" sibTransId="{9BE0163F-B763-49EE-8F4F-098902AFC9CC}"/>
    <dgm:cxn modelId="{60D803C7-044C-4888-ABF8-FB1C177B9F2D}" srcId="{8EE3F5CF-213C-4E25-87F4-6A03724EB7E2}" destId="{F70F0F7B-74A2-49EA-84BC-A69B890FF6BE}" srcOrd="2" destOrd="0" parTransId="{34DE1495-C1DE-4755-A9E2-4919E16557A8}" sibTransId="{A6D9974B-E9C3-493F-8A30-B056A7B255C0}"/>
    <dgm:cxn modelId="{519DA8F9-38AE-4646-B883-7D18CD1EA673}" type="presOf" srcId="{F70F0F7B-74A2-49EA-84BC-A69B890FF6BE}" destId="{7BAAD21E-FB52-466B-9D29-133C1A0260FF}" srcOrd="0" destOrd="0" presId="urn:microsoft.com/office/officeart/2005/8/layout/vList2"/>
    <dgm:cxn modelId="{8116844E-585E-42C6-8B06-38F6D66DFE0D}" srcId="{8EE3F5CF-213C-4E25-87F4-6A03724EB7E2}" destId="{CD8B430B-7AFA-4B8B-9653-925684A85D49}" srcOrd="0" destOrd="0" parTransId="{B410D8CF-46A0-4FC6-8496-DA3BFF5ABF01}" sibTransId="{6A2A20E5-E07A-4A30-A11D-8249C5F87AF8}"/>
    <dgm:cxn modelId="{E0B40182-7329-4D45-BEFB-3AD3945790DB}" type="presParOf" srcId="{21B6EBB4-8235-46AC-938A-A8406F956F8C}" destId="{1A506792-0480-474E-BE82-B1FE305D69B4}" srcOrd="0" destOrd="0" presId="urn:microsoft.com/office/officeart/2005/8/layout/vList2"/>
    <dgm:cxn modelId="{9B06744C-AA4F-4F53-8BC7-B64BDD38A1B4}" type="presParOf" srcId="{21B6EBB4-8235-46AC-938A-A8406F956F8C}" destId="{98B0BB53-ECDA-411D-B58B-53486784AA9B}" srcOrd="1" destOrd="0" presId="urn:microsoft.com/office/officeart/2005/8/layout/vList2"/>
    <dgm:cxn modelId="{6D750C82-0549-431D-B311-ED001A68D44A}" type="presParOf" srcId="{21B6EBB4-8235-46AC-938A-A8406F956F8C}" destId="{5ED320A1-16D9-4C8F-82E9-34769B19F3CD}" srcOrd="2" destOrd="0" presId="urn:microsoft.com/office/officeart/2005/8/layout/vList2"/>
    <dgm:cxn modelId="{A0549DA0-4A4F-43A3-B136-7D2E461D3A54}" type="presParOf" srcId="{21B6EBB4-8235-46AC-938A-A8406F956F8C}" destId="{266D53E0-95B6-402F-9174-2C33F2689912}" srcOrd="3" destOrd="0" presId="urn:microsoft.com/office/officeart/2005/8/layout/vList2"/>
    <dgm:cxn modelId="{2BF03942-7B96-4267-8D5A-97F394767041}" type="presParOf" srcId="{21B6EBB4-8235-46AC-938A-A8406F956F8C}" destId="{7BAAD21E-FB52-466B-9D29-133C1A0260F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0A09B1C-734A-4BBB-8624-2905D45606F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zh-TW" altLang="en-US"/>
        </a:p>
      </dgm:t>
    </dgm:pt>
    <dgm:pt modelId="{CE2C0491-8BA9-49E9-98B0-1DD5CABD253E}">
      <dgm:prSet phldrT="[文字]"/>
      <dgm:spPr>
        <a:solidFill>
          <a:schemeClr val="accent2">
            <a:lumMod val="60000"/>
            <a:lumOff val="40000"/>
          </a:schemeClr>
        </a:solidFill>
      </dgm:spPr>
      <dgm:t>
        <a:bodyPr/>
        <a:lstStyle/>
        <a:p>
          <a:r>
            <a:rPr lang="zh-TW" altLang="en-US" dirty="0" smtClean="0"/>
            <a:t>資優鑑定辦理依據</a:t>
          </a:r>
          <a:endParaRPr lang="zh-TW" altLang="en-US" dirty="0"/>
        </a:p>
      </dgm:t>
    </dgm:pt>
    <dgm:pt modelId="{28A5292F-B6EE-464A-B98D-D11F04E7F2C9}" type="parTrans" cxnId="{BBAB88BC-83C9-4013-A42F-38B6AED07FB8}">
      <dgm:prSet/>
      <dgm:spPr/>
      <dgm:t>
        <a:bodyPr/>
        <a:lstStyle/>
        <a:p>
          <a:endParaRPr lang="zh-TW" altLang="en-US"/>
        </a:p>
      </dgm:t>
    </dgm:pt>
    <dgm:pt modelId="{DCAB61D4-3329-46CA-BE8D-764098BA7BBC}" type="sibTrans" cxnId="{BBAB88BC-83C9-4013-A42F-38B6AED07FB8}">
      <dgm:prSet/>
      <dgm:spPr/>
      <dgm:t>
        <a:bodyPr/>
        <a:lstStyle/>
        <a:p>
          <a:endParaRPr lang="zh-TW" altLang="en-US"/>
        </a:p>
      </dgm:t>
    </dgm:pt>
    <dgm:pt modelId="{7A469C6C-6A0D-40D7-A28A-BB9B62C4320B}">
      <dgm:prSet phldrT="[文字]"/>
      <dgm:spPr>
        <a:solidFill>
          <a:schemeClr val="accent2">
            <a:lumMod val="60000"/>
            <a:lumOff val="40000"/>
          </a:schemeClr>
        </a:solidFill>
      </dgm:spPr>
      <dgm:t>
        <a:bodyPr/>
        <a:lstStyle/>
        <a:p>
          <a:r>
            <a:rPr lang="zh-TW" altLang="en-US" dirty="0" smtClean="0"/>
            <a:t>鑑定類別與承辦學校</a:t>
          </a:r>
          <a:endParaRPr lang="zh-TW" altLang="en-US" dirty="0"/>
        </a:p>
      </dgm:t>
    </dgm:pt>
    <dgm:pt modelId="{50820B91-E662-413B-985A-0FAE8D8178D6}" type="parTrans" cxnId="{8B6CA923-88EF-4D42-9673-5C5A91D84075}">
      <dgm:prSet/>
      <dgm:spPr/>
      <dgm:t>
        <a:bodyPr/>
        <a:lstStyle/>
        <a:p>
          <a:endParaRPr lang="zh-TW" altLang="en-US"/>
        </a:p>
      </dgm:t>
    </dgm:pt>
    <dgm:pt modelId="{3474E57D-545B-42F6-ACD8-37B1C2060D93}" type="sibTrans" cxnId="{8B6CA923-88EF-4D42-9673-5C5A91D84075}">
      <dgm:prSet/>
      <dgm:spPr/>
      <dgm:t>
        <a:bodyPr/>
        <a:lstStyle/>
        <a:p>
          <a:endParaRPr lang="zh-TW" altLang="en-US"/>
        </a:p>
      </dgm:t>
    </dgm:pt>
    <dgm:pt modelId="{1C120F38-2CD1-476D-8DB0-B1CE99601A63}">
      <dgm:prSet phldrT="[文字]"/>
      <dgm:spPr>
        <a:solidFill>
          <a:schemeClr val="accent1"/>
        </a:solidFill>
      </dgm:spPr>
      <dgm:t>
        <a:bodyPr/>
        <a:lstStyle/>
        <a:p>
          <a:r>
            <a:rPr lang="zh-TW" altLang="en-US" dirty="0" smtClean="0"/>
            <a:t>資優鑑定法規</a:t>
          </a:r>
          <a:endParaRPr lang="zh-TW" altLang="en-US" dirty="0"/>
        </a:p>
      </dgm:t>
    </dgm:pt>
    <dgm:pt modelId="{E5072146-0B49-4C10-ACD0-49CB0564FBAE}" type="parTrans" cxnId="{B6A349E6-E3BE-48BC-A0A0-A5DD3B1FA1F3}">
      <dgm:prSet/>
      <dgm:spPr/>
      <dgm:t>
        <a:bodyPr/>
        <a:lstStyle/>
        <a:p>
          <a:endParaRPr lang="zh-TW" altLang="en-US"/>
        </a:p>
      </dgm:t>
    </dgm:pt>
    <dgm:pt modelId="{B9EE536D-5F94-4FF7-8132-8E9CD21138E2}" type="sibTrans" cxnId="{B6A349E6-E3BE-48BC-A0A0-A5DD3B1FA1F3}">
      <dgm:prSet/>
      <dgm:spPr/>
      <dgm:t>
        <a:bodyPr/>
        <a:lstStyle/>
        <a:p>
          <a:endParaRPr lang="zh-TW" altLang="en-US"/>
        </a:p>
      </dgm:t>
    </dgm:pt>
    <dgm:pt modelId="{FA80FA04-795D-494E-B617-0B60AC1CEED4}">
      <dgm:prSet phldrT="[文字]"/>
      <dgm:spPr>
        <a:solidFill>
          <a:schemeClr val="accent2">
            <a:lumMod val="60000"/>
            <a:lumOff val="40000"/>
          </a:schemeClr>
        </a:solidFill>
      </dgm:spPr>
      <dgm:t>
        <a:bodyPr/>
        <a:lstStyle/>
        <a:p>
          <a:r>
            <a:rPr lang="zh-TW" altLang="en-US" dirty="0" smtClean="0"/>
            <a:t>鑑定流程</a:t>
          </a:r>
          <a:endParaRPr lang="zh-TW" altLang="en-US" dirty="0"/>
        </a:p>
      </dgm:t>
    </dgm:pt>
    <dgm:pt modelId="{0B85B7A9-1108-4E14-88C5-449E75BD8BE6}" type="parTrans" cxnId="{39AF7832-7BE3-4389-8160-159E370742D0}">
      <dgm:prSet/>
      <dgm:spPr/>
      <dgm:t>
        <a:bodyPr/>
        <a:lstStyle/>
        <a:p>
          <a:endParaRPr lang="zh-TW" altLang="en-US"/>
        </a:p>
      </dgm:t>
    </dgm:pt>
    <dgm:pt modelId="{AD0DF0C8-74BF-47C9-A815-7324CAF94B16}" type="sibTrans" cxnId="{39AF7832-7BE3-4389-8160-159E370742D0}">
      <dgm:prSet/>
      <dgm:spPr/>
      <dgm:t>
        <a:bodyPr/>
        <a:lstStyle/>
        <a:p>
          <a:endParaRPr lang="zh-TW" altLang="en-US"/>
        </a:p>
      </dgm:t>
    </dgm:pt>
    <dgm:pt modelId="{27DD94A8-FC1A-46CE-AD20-402BA1F5D97E}" type="pres">
      <dgm:prSet presAssocID="{60A09B1C-734A-4BBB-8624-2905D45606F9}" presName="linear" presStyleCnt="0">
        <dgm:presLayoutVars>
          <dgm:animLvl val="lvl"/>
          <dgm:resizeHandles val="exact"/>
        </dgm:presLayoutVars>
      </dgm:prSet>
      <dgm:spPr/>
      <dgm:t>
        <a:bodyPr/>
        <a:lstStyle/>
        <a:p>
          <a:endParaRPr lang="zh-TW" altLang="en-US"/>
        </a:p>
      </dgm:t>
    </dgm:pt>
    <dgm:pt modelId="{41ADD0AF-5C5F-45C9-BBC8-9AAEB076754C}" type="pres">
      <dgm:prSet presAssocID="{CE2C0491-8BA9-49E9-98B0-1DD5CABD253E}" presName="parentText" presStyleLbl="node1" presStyleIdx="0" presStyleCnt="4">
        <dgm:presLayoutVars>
          <dgm:chMax val="0"/>
          <dgm:bulletEnabled val="1"/>
        </dgm:presLayoutVars>
      </dgm:prSet>
      <dgm:spPr/>
      <dgm:t>
        <a:bodyPr/>
        <a:lstStyle/>
        <a:p>
          <a:endParaRPr lang="zh-TW" altLang="en-US"/>
        </a:p>
      </dgm:t>
    </dgm:pt>
    <dgm:pt modelId="{D498DF17-28DF-4BC2-9BD5-C2BBB910ECEA}" type="pres">
      <dgm:prSet presAssocID="{DCAB61D4-3329-46CA-BE8D-764098BA7BBC}" presName="spacer" presStyleCnt="0"/>
      <dgm:spPr/>
    </dgm:pt>
    <dgm:pt modelId="{AECC19A8-AE96-46F0-8F77-09E7BF75A6F8}" type="pres">
      <dgm:prSet presAssocID="{7A469C6C-6A0D-40D7-A28A-BB9B62C4320B}" presName="parentText" presStyleLbl="node1" presStyleIdx="1" presStyleCnt="4">
        <dgm:presLayoutVars>
          <dgm:chMax val="0"/>
          <dgm:bulletEnabled val="1"/>
        </dgm:presLayoutVars>
      </dgm:prSet>
      <dgm:spPr/>
      <dgm:t>
        <a:bodyPr/>
        <a:lstStyle/>
        <a:p>
          <a:endParaRPr lang="zh-TW" altLang="en-US"/>
        </a:p>
      </dgm:t>
    </dgm:pt>
    <dgm:pt modelId="{04AB4C06-C419-4B74-A9C0-19B3695D031C}" type="pres">
      <dgm:prSet presAssocID="{3474E57D-545B-42F6-ACD8-37B1C2060D93}" presName="spacer" presStyleCnt="0"/>
      <dgm:spPr/>
    </dgm:pt>
    <dgm:pt modelId="{CCCCE2CC-140B-4B5F-A10D-620ED5699DE5}" type="pres">
      <dgm:prSet presAssocID="{1C120F38-2CD1-476D-8DB0-B1CE99601A63}" presName="parentText" presStyleLbl="node1" presStyleIdx="2" presStyleCnt="4">
        <dgm:presLayoutVars>
          <dgm:chMax val="0"/>
          <dgm:bulletEnabled val="1"/>
        </dgm:presLayoutVars>
      </dgm:prSet>
      <dgm:spPr/>
      <dgm:t>
        <a:bodyPr/>
        <a:lstStyle/>
        <a:p>
          <a:endParaRPr lang="zh-TW" altLang="en-US"/>
        </a:p>
      </dgm:t>
    </dgm:pt>
    <dgm:pt modelId="{045CE9CF-5C40-4217-A24A-DB883BFCEACE}" type="pres">
      <dgm:prSet presAssocID="{B9EE536D-5F94-4FF7-8132-8E9CD21138E2}" presName="spacer" presStyleCnt="0"/>
      <dgm:spPr/>
    </dgm:pt>
    <dgm:pt modelId="{00FDB95B-60E3-4526-8455-A5A4AA988A7F}" type="pres">
      <dgm:prSet presAssocID="{FA80FA04-795D-494E-B617-0B60AC1CEED4}" presName="parentText" presStyleLbl="node1" presStyleIdx="3" presStyleCnt="4">
        <dgm:presLayoutVars>
          <dgm:chMax val="0"/>
          <dgm:bulletEnabled val="1"/>
        </dgm:presLayoutVars>
      </dgm:prSet>
      <dgm:spPr/>
      <dgm:t>
        <a:bodyPr/>
        <a:lstStyle/>
        <a:p>
          <a:endParaRPr lang="zh-TW" altLang="en-US"/>
        </a:p>
      </dgm:t>
    </dgm:pt>
  </dgm:ptLst>
  <dgm:cxnLst>
    <dgm:cxn modelId="{8B6CA923-88EF-4D42-9673-5C5A91D84075}" srcId="{60A09B1C-734A-4BBB-8624-2905D45606F9}" destId="{7A469C6C-6A0D-40D7-A28A-BB9B62C4320B}" srcOrd="1" destOrd="0" parTransId="{50820B91-E662-413B-985A-0FAE8D8178D6}" sibTransId="{3474E57D-545B-42F6-ACD8-37B1C2060D93}"/>
    <dgm:cxn modelId="{08E73A48-F6D7-4149-A8C2-5DF8C64B063C}" type="presOf" srcId="{CE2C0491-8BA9-49E9-98B0-1DD5CABD253E}" destId="{41ADD0AF-5C5F-45C9-BBC8-9AAEB076754C}" srcOrd="0" destOrd="0" presId="urn:microsoft.com/office/officeart/2005/8/layout/vList2"/>
    <dgm:cxn modelId="{39AF7832-7BE3-4389-8160-159E370742D0}" srcId="{60A09B1C-734A-4BBB-8624-2905D45606F9}" destId="{FA80FA04-795D-494E-B617-0B60AC1CEED4}" srcOrd="3" destOrd="0" parTransId="{0B85B7A9-1108-4E14-88C5-449E75BD8BE6}" sibTransId="{AD0DF0C8-74BF-47C9-A815-7324CAF94B16}"/>
    <dgm:cxn modelId="{B6A349E6-E3BE-48BC-A0A0-A5DD3B1FA1F3}" srcId="{60A09B1C-734A-4BBB-8624-2905D45606F9}" destId="{1C120F38-2CD1-476D-8DB0-B1CE99601A63}" srcOrd="2" destOrd="0" parTransId="{E5072146-0B49-4C10-ACD0-49CB0564FBAE}" sibTransId="{B9EE536D-5F94-4FF7-8132-8E9CD21138E2}"/>
    <dgm:cxn modelId="{BBAB88BC-83C9-4013-A42F-38B6AED07FB8}" srcId="{60A09B1C-734A-4BBB-8624-2905D45606F9}" destId="{CE2C0491-8BA9-49E9-98B0-1DD5CABD253E}" srcOrd="0" destOrd="0" parTransId="{28A5292F-B6EE-464A-B98D-D11F04E7F2C9}" sibTransId="{DCAB61D4-3329-46CA-BE8D-764098BA7BBC}"/>
    <dgm:cxn modelId="{75A54B13-C41D-4362-982C-0D1AD49BC625}" type="presOf" srcId="{1C120F38-2CD1-476D-8DB0-B1CE99601A63}" destId="{CCCCE2CC-140B-4B5F-A10D-620ED5699DE5}" srcOrd="0" destOrd="0" presId="urn:microsoft.com/office/officeart/2005/8/layout/vList2"/>
    <dgm:cxn modelId="{7A9CDE7E-89A8-4684-B11E-BCEB49427BBB}" type="presOf" srcId="{60A09B1C-734A-4BBB-8624-2905D45606F9}" destId="{27DD94A8-FC1A-46CE-AD20-402BA1F5D97E}" srcOrd="0" destOrd="0" presId="urn:microsoft.com/office/officeart/2005/8/layout/vList2"/>
    <dgm:cxn modelId="{28292C83-F500-4172-9D5F-7DD957B006A5}" type="presOf" srcId="{FA80FA04-795D-494E-B617-0B60AC1CEED4}" destId="{00FDB95B-60E3-4526-8455-A5A4AA988A7F}" srcOrd="0" destOrd="0" presId="urn:microsoft.com/office/officeart/2005/8/layout/vList2"/>
    <dgm:cxn modelId="{CEE9C0CF-FE99-48EC-8297-042C776DB4FF}" type="presOf" srcId="{7A469C6C-6A0D-40D7-A28A-BB9B62C4320B}" destId="{AECC19A8-AE96-46F0-8F77-09E7BF75A6F8}" srcOrd="0" destOrd="0" presId="urn:microsoft.com/office/officeart/2005/8/layout/vList2"/>
    <dgm:cxn modelId="{CA7E2F97-E900-4213-B72B-0BDE046F85BA}" type="presParOf" srcId="{27DD94A8-FC1A-46CE-AD20-402BA1F5D97E}" destId="{41ADD0AF-5C5F-45C9-BBC8-9AAEB076754C}" srcOrd="0" destOrd="0" presId="urn:microsoft.com/office/officeart/2005/8/layout/vList2"/>
    <dgm:cxn modelId="{4801C21F-3F1C-4D89-A111-1D000353F3A4}" type="presParOf" srcId="{27DD94A8-FC1A-46CE-AD20-402BA1F5D97E}" destId="{D498DF17-28DF-4BC2-9BD5-C2BBB910ECEA}" srcOrd="1" destOrd="0" presId="urn:microsoft.com/office/officeart/2005/8/layout/vList2"/>
    <dgm:cxn modelId="{D3EB48D4-C8AF-47CC-A9DC-0BBDD82C4FB6}" type="presParOf" srcId="{27DD94A8-FC1A-46CE-AD20-402BA1F5D97E}" destId="{AECC19A8-AE96-46F0-8F77-09E7BF75A6F8}" srcOrd="2" destOrd="0" presId="urn:microsoft.com/office/officeart/2005/8/layout/vList2"/>
    <dgm:cxn modelId="{DF39AFB5-B33F-48B7-B00A-0DFC690C7F1D}" type="presParOf" srcId="{27DD94A8-FC1A-46CE-AD20-402BA1F5D97E}" destId="{04AB4C06-C419-4B74-A9C0-19B3695D031C}" srcOrd="3" destOrd="0" presId="urn:microsoft.com/office/officeart/2005/8/layout/vList2"/>
    <dgm:cxn modelId="{CEA4F514-C50F-4321-A784-3D3B9CCBB62D}" type="presParOf" srcId="{27DD94A8-FC1A-46CE-AD20-402BA1F5D97E}" destId="{CCCCE2CC-140B-4B5F-A10D-620ED5699DE5}" srcOrd="4" destOrd="0" presId="urn:microsoft.com/office/officeart/2005/8/layout/vList2"/>
    <dgm:cxn modelId="{E095E56E-4067-433C-8382-22AC15A4FB63}" type="presParOf" srcId="{27DD94A8-FC1A-46CE-AD20-402BA1F5D97E}" destId="{045CE9CF-5C40-4217-A24A-DB883BFCEACE}" srcOrd="5" destOrd="0" presId="urn:microsoft.com/office/officeart/2005/8/layout/vList2"/>
    <dgm:cxn modelId="{C157DB77-4958-4757-ACAD-61E4044AFD34}" type="presParOf" srcId="{27DD94A8-FC1A-46CE-AD20-402BA1F5D97E}" destId="{00FDB95B-60E3-4526-8455-A5A4AA988A7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0A09B1C-734A-4BBB-8624-2905D45606F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zh-TW" altLang="en-US"/>
        </a:p>
      </dgm:t>
    </dgm:pt>
    <dgm:pt modelId="{CE2C0491-8BA9-49E9-98B0-1DD5CABD253E}">
      <dgm:prSet phldrT="[文字]"/>
      <dgm:spPr>
        <a:solidFill>
          <a:schemeClr val="accent2">
            <a:lumMod val="60000"/>
            <a:lumOff val="40000"/>
          </a:schemeClr>
        </a:solidFill>
      </dgm:spPr>
      <dgm:t>
        <a:bodyPr/>
        <a:lstStyle/>
        <a:p>
          <a:r>
            <a:rPr lang="zh-TW" altLang="en-US" dirty="0" smtClean="0"/>
            <a:t>資優鑑定辦理依據</a:t>
          </a:r>
          <a:endParaRPr lang="zh-TW" altLang="en-US" dirty="0"/>
        </a:p>
      </dgm:t>
    </dgm:pt>
    <dgm:pt modelId="{28A5292F-B6EE-464A-B98D-D11F04E7F2C9}" type="parTrans" cxnId="{BBAB88BC-83C9-4013-A42F-38B6AED07FB8}">
      <dgm:prSet/>
      <dgm:spPr/>
      <dgm:t>
        <a:bodyPr/>
        <a:lstStyle/>
        <a:p>
          <a:endParaRPr lang="zh-TW" altLang="en-US"/>
        </a:p>
      </dgm:t>
    </dgm:pt>
    <dgm:pt modelId="{DCAB61D4-3329-46CA-BE8D-764098BA7BBC}" type="sibTrans" cxnId="{BBAB88BC-83C9-4013-A42F-38B6AED07FB8}">
      <dgm:prSet/>
      <dgm:spPr/>
      <dgm:t>
        <a:bodyPr/>
        <a:lstStyle/>
        <a:p>
          <a:endParaRPr lang="zh-TW" altLang="en-US"/>
        </a:p>
      </dgm:t>
    </dgm:pt>
    <dgm:pt modelId="{7A469C6C-6A0D-40D7-A28A-BB9B62C4320B}">
      <dgm:prSet phldrT="[文字]"/>
      <dgm:spPr>
        <a:solidFill>
          <a:schemeClr val="accent2">
            <a:lumMod val="60000"/>
            <a:lumOff val="40000"/>
          </a:schemeClr>
        </a:solidFill>
      </dgm:spPr>
      <dgm:t>
        <a:bodyPr/>
        <a:lstStyle/>
        <a:p>
          <a:r>
            <a:rPr lang="zh-TW" altLang="en-US" dirty="0" smtClean="0"/>
            <a:t>鑑定類別與承辦學校</a:t>
          </a:r>
          <a:endParaRPr lang="zh-TW" altLang="en-US" dirty="0"/>
        </a:p>
      </dgm:t>
    </dgm:pt>
    <dgm:pt modelId="{50820B91-E662-413B-985A-0FAE8D8178D6}" type="parTrans" cxnId="{8B6CA923-88EF-4D42-9673-5C5A91D84075}">
      <dgm:prSet/>
      <dgm:spPr/>
      <dgm:t>
        <a:bodyPr/>
        <a:lstStyle/>
        <a:p>
          <a:endParaRPr lang="zh-TW" altLang="en-US"/>
        </a:p>
      </dgm:t>
    </dgm:pt>
    <dgm:pt modelId="{3474E57D-545B-42F6-ACD8-37B1C2060D93}" type="sibTrans" cxnId="{8B6CA923-88EF-4D42-9673-5C5A91D84075}">
      <dgm:prSet/>
      <dgm:spPr/>
      <dgm:t>
        <a:bodyPr/>
        <a:lstStyle/>
        <a:p>
          <a:endParaRPr lang="zh-TW" altLang="en-US"/>
        </a:p>
      </dgm:t>
    </dgm:pt>
    <dgm:pt modelId="{1C120F38-2CD1-476D-8DB0-B1CE99601A63}">
      <dgm:prSet phldrT="[文字]"/>
      <dgm:spPr>
        <a:solidFill>
          <a:schemeClr val="accent2">
            <a:lumMod val="60000"/>
            <a:lumOff val="40000"/>
          </a:schemeClr>
        </a:solidFill>
      </dgm:spPr>
      <dgm:t>
        <a:bodyPr/>
        <a:lstStyle/>
        <a:p>
          <a:r>
            <a:rPr lang="zh-TW" altLang="en-US" dirty="0" smtClean="0"/>
            <a:t>資優鑑定法規</a:t>
          </a:r>
          <a:endParaRPr lang="zh-TW" altLang="en-US" dirty="0"/>
        </a:p>
      </dgm:t>
    </dgm:pt>
    <dgm:pt modelId="{E5072146-0B49-4C10-ACD0-49CB0564FBAE}" type="parTrans" cxnId="{B6A349E6-E3BE-48BC-A0A0-A5DD3B1FA1F3}">
      <dgm:prSet/>
      <dgm:spPr/>
      <dgm:t>
        <a:bodyPr/>
        <a:lstStyle/>
        <a:p>
          <a:endParaRPr lang="zh-TW" altLang="en-US"/>
        </a:p>
      </dgm:t>
    </dgm:pt>
    <dgm:pt modelId="{B9EE536D-5F94-4FF7-8132-8E9CD21138E2}" type="sibTrans" cxnId="{B6A349E6-E3BE-48BC-A0A0-A5DD3B1FA1F3}">
      <dgm:prSet/>
      <dgm:spPr/>
      <dgm:t>
        <a:bodyPr/>
        <a:lstStyle/>
        <a:p>
          <a:endParaRPr lang="zh-TW" altLang="en-US"/>
        </a:p>
      </dgm:t>
    </dgm:pt>
    <dgm:pt modelId="{FA80FA04-795D-494E-B617-0B60AC1CEED4}">
      <dgm:prSet phldrT="[文字]"/>
      <dgm:spPr>
        <a:solidFill>
          <a:schemeClr val="accent1"/>
        </a:solidFill>
      </dgm:spPr>
      <dgm:t>
        <a:bodyPr/>
        <a:lstStyle/>
        <a:p>
          <a:r>
            <a:rPr lang="zh-TW" altLang="en-US" dirty="0" smtClean="0"/>
            <a:t>鑑定對象與流程</a:t>
          </a:r>
          <a:endParaRPr lang="zh-TW" altLang="en-US" dirty="0"/>
        </a:p>
      </dgm:t>
    </dgm:pt>
    <dgm:pt modelId="{0B85B7A9-1108-4E14-88C5-449E75BD8BE6}" type="parTrans" cxnId="{39AF7832-7BE3-4389-8160-159E370742D0}">
      <dgm:prSet/>
      <dgm:spPr/>
      <dgm:t>
        <a:bodyPr/>
        <a:lstStyle/>
        <a:p>
          <a:endParaRPr lang="zh-TW" altLang="en-US"/>
        </a:p>
      </dgm:t>
    </dgm:pt>
    <dgm:pt modelId="{AD0DF0C8-74BF-47C9-A815-7324CAF94B16}" type="sibTrans" cxnId="{39AF7832-7BE3-4389-8160-159E370742D0}">
      <dgm:prSet/>
      <dgm:spPr/>
      <dgm:t>
        <a:bodyPr/>
        <a:lstStyle/>
        <a:p>
          <a:endParaRPr lang="zh-TW" altLang="en-US"/>
        </a:p>
      </dgm:t>
    </dgm:pt>
    <dgm:pt modelId="{27DD94A8-FC1A-46CE-AD20-402BA1F5D97E}" type="pres">
      <dgm:prSet presAssocID="{60A09B1C-734A-4BBB-8624-2905D45606F9}" presName="linear" presStyleCnt="0">
        <dgm:presLayoutVars>
          <dgm:animLvl val="lvl"/>
          <dgm:resizeHandles val="exact"/>
        </dgm:presLayoutVars>
      </dgm:prSet>
      <dgm:spPr/>
      <dgm:t>
        <a:bodyPr/>
        <a:lstStyle/>
        <a:p>
          <a:endParaRPr lang="zh-TW" altLang="en-US"/>
        </a:p>
      </dgm:t>
    </dgm:pt>
    <dgm:pt modelId="{41ADD0AF-5C5F-45C9-BBC8-9AAEB076754C}" type="pres">
      <dgm:prSet presAssocID="{CE2C0491-8BA9-49E9-98B0-1DD5CABD253E}" presName="parentText" presStyleLbl="node1" presStyleIdx="0" presStyleCnt="4">
        <dgm:presLayoutVars>
          <dgm:chMax val="0"/>
          <dgm:bulletEnabled val="1"/>
        </dgm:presLayoutVars>
      </dgm:prSet>
      <dgm:spPr/>
      <dgm:t>
        <a:bodyPr/>
        <a:lstStyle/>
        <a:p>
          <a:endParaRPr lang="zh-TW" altLang="en-US"/>
        </a:p>
      </dgm:t>
    </dgm:pt>
    <dgm:pt modelId="{D498DF17-28DF-4BC2-9BD5-C2BBB910ECEA}" type="pres">
      <dgm:prSet presAssocID="{DCAB61D4-3329-46CA-BE8D-764098BA7BBC}" presName="spacer" presStyleCnt="0"/>
      <dgm:spPr/>
    </dgm:pt>
    <dgm:pt modelId="{AECC19A8-AE96-46F0-8F77-09E7BF75A6F8}" type="pres">
      <dgm:prSet presAssocID="{7A469C6C-6A0D-40D7-A28A-BB9B62C4320B}" presName="parentText" presStyleLbl="node1" presStyleIdx="1" presStyleCnt="4">
        <dgm:presLayoutVars>
          <dgm:chMax val="0"/>
          <dgm:bulletEnabled val="1"/>
        </dgm:presLayoutVars>
      </dgm:prSet>
      <dgm:spPr/>
      <dgm:t>
        <a:bodyPr/>
        <a:lstStyle/>
        <a:p>
          <a:endParaRPr lang="zh-TW" altLang="en-US"/>
        </a:p>
      </dgm:t>
    </dgm:pt>
    <dgm:pt modelId="{04AB4C06-C419-4B74-A9C0-19B3695D031C}" type="pres">
      <dgm:prSet presAssocID="{3474E57D-545B-42F6-ACD8-37B1C2060D93}" presName="spacer" presStyleCnt="0"/>
      <dgm:spPr/>
    </dgm:pt>
    <dgm:pt modelId="{CCCCE2CC-140B-4B5F-A10D-620ED5699DE5}" type="pres">
      <dgm:prSet presAssocID="{1C120F38-2CD1-476D-8DB0-B1CE99601A63}" presName="parentText" presStyleLbl="node1" presStyleIdx="2" presStyleCnt="4">
        <dgm:presLayoutVars>
          <dgm:chMax val="0"/>
          <dgm:bulletEnabled val="1"/>
        </dgm:presLayoutVars>
      </dgm:prSet>
      <dgm:spPr/>
      <dgm:t>
        <a:bodyPr/>
        <a:lstStyle/>
        <a:p>
          <a:endParaRPr lang="zh-TW" altLang="en-US"/>
        </a:p>
      </dgm:t>
    </dgm:pt>
    <dgm:pt modelId="{045CE9CF-5C40-4217-A24A-DB883BFCEACE}" type="pres">
      <dgm:prSet presAssocID="{B9EE536D-5F94-4FF7-8132-8E9CD21138E2}" presName="spacer" presStyleCnt="0"/>
      <dgm:spPr/>
    </dgm:pt>
    <dgm:pt modelId="{00FDB95B-60E3-4526-8455-A5A4AA988A7F}" type="pres">
      <dgm:prSet presAssocID="{FA80FA04-795D-494E-B617-0B60AC1CEED4}" presName="parentText" presStyleLbl="node1" presStyleIdx="3" presStyleCnt="4">
        <dgm:presLayoutVars>
          <dgm:chMax val="0"/>
          <dgm:bulletEnabled val="1"/>
        </dgm:presLayoutVars>
      </dgm:prSet>
      <dgm:spPr/>
      <dgm:t>
        <a:bodyPr/>
        <a:lstStyle/>
        <a:p>
          <a:endParaRPr lang="zh-TW" altLang="en-US"/>
        </a:p>
      </dgm:t>
    </dgm:pt>
  </dgm:ptLst>
  <dgm:cxnLst>
    <dgm:cxn modelId="{8B6CA923-88EF-4D42-9673-5C5A91D84075}" srcId="{60A09B1C-734A-4BBB-8624-2905D45606F9}" destId="{7A469C6C-6A0D-40D7-A28A-BB9B62C4320B}" srcOrd="1" destOrd="0" parTransId="{50820B91-E662-413B-985A-0FAE8D8178D6}" sibTransId="{3474E57D-545B-42F6-ACD8-37B1C2060D93}"/>
    <dgm:cxn modelId="{08E73A48-F6D7-4149-A8C2-5DF8C64B063C}" type="presOf" srcId="{CE2C0491-8BA9-49E9-98B0-1DD5CABD253E}" destId="{41ADD0AF-5C5F-45C9-BBC8-9AAEB076754C}" srcOrd="0" destOrd="0" presId="urn:microsoft.com/office/officeart/2005/8/layout/vList2"/>
    <dgm:cxn modelId="{39AF7832-7BE3-4389-8160-159E370742D0}" srcId="{60A09B1C-734A-4BBB-8624-2905D45606F9}" destId="{FA80FA04-795D-494E-B617-0B60AC1CEED4}" srcOrd="3" destOrd="0" parTransId="{0B85B7A9-1108-4E14-88C5-449E75BD8BE6}" sibTransId="{AD0DF0C8-74BF-47C9-A815-7324CAF94B16}"/>
    <dgm:cxn modelId="{B6A349E6-E3BE-48BC-A0A0-A5DD3B1FA1F3}" srcId="{60A09B1C-734A-4BBB-8624-2905D45606F9}" destId="{1C120F38-2CD1-476D-8DB0-B1CE99601A63}" srcOrd="2" destOrd="0" parTransId="{E5072146-0B49-4C10-ACD0-49CB0564FBAE}" sibTransId="{B9EE536D-5F94-4FF7-8132-8E9CD21138E2}"/>
    <dgm:cxn modelId="{BBAB88BC-83C9-4013-A42F-38B6AED07FB8}" srcId="{60A09B1C-734A-4BBB-8624-2905D45606F9}" destId="{CE2C0491-8BA9-49E9-98B0-1DD5CABD253E}" srcOrd="0" destOrd="0" parTransId="{28A5292F-B6EE-464A-B98D-D11F04E7F2C9}" sibTransId="{DCAB61D4-3329-46CA-BE8D-764098BA7BBC}"/>
    <dgm:cxn modelId="{75A54B13-C41D-4362-982C-0D1AD49BC625}" type="presOf" srcId="{1C120F38-2CD1-476D-8DB0-B1CE99601A63}" destId="{CCCCE2CC-140B-4B5F-A10D-620ED5699DE5}" srcOrd="0" destOrd="0" presId="urn:microsoft.com/office/officeart/2005/8/layout/vList2"/>
    <dgm:cxn modelId="{7A9CDE7E-89A8-4684-B11E-BCEB49427BBB}" type="presOf" srcId="{60A09B1C-734A-4BBB-8624-2905D45606F9}" destId="{27DD94A8-FC1A-46CE-AD20-402BA1F5D97E}" srcOrd="0" destOrd="0" presId="urn:microsoft.com/office/officeart/2005/8/layout/vList2"/>
    <dgm:cxn modelId="{28292C83-F500-4172-9D5F-7DD957B006A5}" type="presOf" srcId="{FA80FA04-795D-494E-B617-0B60AC1CEED4}" destId="{00FDB95B-60E3-4526-8455-A5A4AA988A7F}" srcOrd="0" destOrd="0" presId="urn:microsoft.com/office/officeart/2005/8/layout/vList2"/>
    <dgm:cxn modelId="{CEE9C0CF-FE99-48EC-8297-042C776DB4FF}" type="presOf" srcId="{7A469C6C-6A0D-40D7-A28A-BB9B62C4320B}" destId="{AECC19A8-AE96-46F0-8F77-09E7BF75A6F8}" srcOrd="0" destOrd="0" presId="urn:microsoft.com/office/officeart/2005/8/layout/vList2"/>
    <dgm:cxn modelId="{CA7E2F97-E900-4213-B72B-0BDE046F85BA}" type="presParOf" srcId="{27DD94A8-FC1A-46CE-AD20-402BA1F5D97E}" destId="{41ADD0AF-5C5F-45C9-BBC8-9AAEB076754C}" srcOrd="0" destOrd="0" presId="urn:microsoft.com/office/officeart/2005/8/layout/vList2"/>
    <dgm:cxn modelId="{4801C21F-3F1C-4D89-A111-1D000353F3A4}" type="presParOf" srcId="{27DD94A8-FC1A-46CE-AD20-402BA1F5D97E}" destId="{D498DF17-28DF-4BC2-9BD5-C2BBB910ECEA}" srcOrd="1" destOrd="0" presId="urn:microsoft.com/office/officeart/2005/8/layout/vList2"/>
    <dgm:cxn modelId="{D3EB48D4-C8AF-47CC-A9DC-0BBDD82C4FB6}" type="presParOf" srcId="{27DD94A8-FC1A-46CE-AD20-402BA1F5D97E}" destId="{AECC19A8-AE96-46F0-8F77-09E7BF75A6F8}" srcOrd="2" destOrd="0" presId="urn:microsoft.com/office/officeart/2005/8/layout/vList2"/>
    <dgm:cxn modelId="{DF39AFB5-B33F-48B7-B00A-0DFC690C7F1D}" type="presParOf" srcId="{27DD94A8-FC1A-46CE-AD20-402BA1F5D97E}" destId="{04AB4C06-C419-4B74-A9C0-19B3695D031C}" srcOrd="3" destOrd="0" presId="urn:microsoft.com/office/officeart/2005/8/layout/vList2"/>
    <dgm:cxn modelId="{CEA4F514-C50F-4321-A784-3D3B9CCBB62D}" type="presParOf" srcId="{27DD94A8-FC1A-46CE-AD20-402BA1F5D97E}" destId="{CCCCE2CC-140B-4B5F-A10D-620ED5699DE5}" srcOrd="4" destOrd="0" presId="urn:microsoft.com/office/officeart/2005/8/layout/vList2"/>
    <dgm:cxn modelId="{E095E56E-4067-433C-8382-22AC15A4FB63}" type="presParOf" srcId="{27DD94A8-FC1A-46CE-AD20-402BA1F5D97E}" destId="{045CE9CF-5C40-4217-A24A-DB883BFCEACE}" srcOrd="5" destOrd="0" presId="urn:microsoft.com/office/officeart/2005/8/layout/vList2"/>
    <dgm:cxn modelId="{C157DB77-4958-4757-ACAD-61E4044AFD34}" type="presParOf" srcId="{27DD94A8-FC1A-46CE-AD20-402BA1F5D97E}" destId="{00FDB95B-60E3-4526-8455-A5A4AA988A7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7018CC0-A2BB-40E3-9D92-D0681610E26E}" type="doc">
      <dgm:prSet loTypeId="urn:microsoft.com/office/officeart/2005/8/layout/process4" loCatId="process" qsTypeId="urn:microsoft.com/office/officeart/2005/8/quickstyle/simple3" qsCatId="simple" csTypeId="urn:microsoft.com/office/officeart/2005/8/colors/accent3_5" csCatId="accent3" phldr="1"/>
      <dgm:spPr/>
      <dgm:t>
        <a:bodyPr/>
        <a:lstStyle/>
        <a:p>
          <a:endParaRPr lang="zh-TW" altLang="en-US"/>
        </a:p>
      </dgm:t>
    </dgm:pt>
    <dgm:pt modelId="{52A10DC2-4CA6-405B-BF08-62B42EC9704D}">
      <dgm:prSet phldrT="[文字]" custT="1"/>
      <dgm:spPr>
        <a:ln w="76200" cmpd="thickThin">
          <a:solidFill>
            <a:schemeClr val="accent6">
              <a:lumMod val="50000"/>
            </a:schemeClr>
          </a:solidFill>
        </a:ln>
      </dgm:spPr>
      <dgm:t>
        <a:bodyPr/>
        <a:lstStyle/>
        <a:p>
          <a:r>
            <a:rPr lang="zh-TW" altLang="en-US" sz="4400" dirty="0" smtClean="0">
              <a:latin typeface="+mj-ea"/>
              <a:ea typeface="+mj-ea"/>
            </a:rPr>
            <a:t>觀察推薦</a:t>
          </a:r>
          <a:endParaRPr lang="zh-TW" altLang="en-US" sz="4400" dirty="0">
            <a:latin typeface="+mj-ea"/>
            <a:ea typeface="+mj-ea"/>
          </a:endParaRPr>
        </a:p>
      </dgm:t>
    </dgm:pt>
    <dgm:pt modelId="{1A7F93ED-2C65-47B4-9D68-00DDD058EB0C}" type="parTrans" cxnId="{FF6BBA73-7755-49C4-A51A-8168EAF54916}">
      <dgm:prSet/>
      <dgm:spPr/>
      <dgm:t>
        <a:bodyPr/>
        <a:lstStyle/>
        <a:p>
          <a:endParaRPr lang="zh-TW" altLang="en-US"/>
        </a:p>
      </dgm:t>
    </dgm:pt>
    <dgm:pt modelId="{ADB2F6CF-B4ED-4E69-9303-D9BAB2B91DDC}" type="sibTrans" cxnId="{FF6BBA73-7755-49C4-A51A-8168EAF54916}">
      <dgm:prSet/>
      <dgm:spPr/>
      <dgm:t>
        <a:bodyPr/>
        <a:lstStyle/>
        <a:p>
          <a:endParaRPr lang="zh-TW" altLang="en-US"/>
        </a:p>
      </dgm:t>
    </dgm:pt>
    <dgm:pt modelId="{8ECD7C5A-155F-4E2B-9C3F-3BC09995A484}">
      <dgm:prSet phldrT="[文字]" custT="1"/>
      <dgm:spPr/>
      <dgm:t>
        <a:bodyPr/>
        <a:lstStyle/>
        <a:p>
          <a:r>
            <a:rPr lang="zh-TW" altLang="en-US" sz="4400" dirty="0" smtClean="0">
              <a:latin typeface="+mj-ea"/>
              <a:ea typeface="+mj-ea"/>
            </a:rPr>
            <a:t>鑑定</a:t>
          </a:r>
          <a:endParaRPr lang="zh-TW" altLang="en-US" sz="4400" dirty="0">
            <a:latin typeface="+mj-ea"/>
            <a:ea typeface="+mj-ea"/>
          </a:endParaRPr>
        </a:p>
      </dgm:t>
    </dgm:pt>
    <dgm:pt modelId="{0C79804D-C386-423F-8529-39C1CAA39463}" type="parTrans" cxnId="{F7D963A7-BF79-4CD4-B263-F03CB63E04CB}">
      <dgm:prSet/>
      <dgm:spPr/>
      <dgm:t>
        <a:bodyPr/>
        <a:lstStyle/>
        <a:p>
          <a:endParaRPr lang="zh-TW" altLang="en-US"/>
        </a:p>
      </dgm:t>
    </dgm:pt>
    <dgm:pt modelId="{479D2F8E-98D4-458B-89F6-5D50A3EE64D2}" type="sibTrans" cxnId="{F7D963A7-BF79-4CD4-B263-F03CB63E04CB}">
      <dgm:prSet/>
      <dgm:spPr/>
      <dgm:t>
        <a:bodyPr/>
        <a:lstStyle/>
        <a:p>
          <a:endParaRPr lang="zh-TW" altLang="en-US"/>
        </a:p>
      </dgm:t>
    </dgm:pt>
    <dgm:pt modelId="{59C25D11-7CA5-4DD4-AAF0-5A572D5DB99F}">
      <dgm:prSet phldrT="[文字]" custT="1"/>
      <dgm:spPr/>
      <dgm:t>
        <a:bodyPr/>
        <a:lstStyle/>
        <a:p>
          <a:r>
            <a:rPr lang="zh-TW" altLang="en-US" sz="3800" dirty="0" smtClean="0">
              <a:latin typeface="+mj-ea"/>
              <a:ea typeface="+mj-ea"/>
            </a:rPr>
            <a:t>管道一：書面審查</a:t>
          </a:r>
          <a:endParaRPr lang="zh-TW" altLang="en-US" sz="3800" dirty="0">
            <a:latin typeface="+mj-ea"/>
            <a:ea typeface="+mj-ea"/>
          </a:endParaRPr>
        </a:p>
      </dgm:t>
    </dgm:pt>
    <dgm:pt modelId="{61B535FA-1586-4F28-AB9A-FDACFD2D4F12}" type="parTrans" cxnId="{286F35E8-F023-48B0-BB0A-FCDBE79BC26A}">
      <dgm:prSet/>
      <dgm:spPr/>
      <dgm:t>
        <a:bodyPr/>
        <a:lstStyle/>
        <a:p>
          <a:endParaRPr lang="zh-TW" altLang="en-US"/>
        </a:p>
      </dgm:t>
    </dgm:pt>
    <dgm:pt modelId="{D3D2685D-866E-4318-B352-4297E5B6EDB5}" type="sibTrans" cxnId="{286F35E8-F023-48B0-BB0A-FCDBE79BC26A}">
      <dgm:prSet/>
      <dgm:spPr/>
      <dgm:t>
        <a:bodyPr/>
        <a:lstStyle/>
        <a:p>
          <a:endParaRPr lang="zh-TW" altLang="en-US"/>
        </a:p>
      </dgm:t>
    </dgm:pt>
    <dgm:pt modelId="{309DFB86-7115-49D7-B3A9-2B91910ABF26}">
      <dgm:prSet phldrT="[文字]" custT="1"/>
      <dgm:spPr/>
      <dgm:t>
        <a:bodyPr/>
        <a:lstStyle/>
        <a:p>
          <a:r>
            <a:rPr lang="zh-TW" altLang="en-US" sz="4000" dirty="0" smtClean="0">
              <a:latin typeface="+mj-ea"/>
              <a:ea typeface="+mj-ea"/>
            </a:rPr>
            <a:t>管道二：評量</a:t>
          </a:r>
          <a:endParaRPr lang="zh-TW" altLang="en-US" sz="4000" dirty="0">
            <a:latin typeface="+mj-ea"/>
            <a:ea typeface="+mj-ea"/>
          </a:endParaRPr>
        </a:p>
      </dgm:t>
    </dgm:pt>
    <dgm:pt modelId="{CB9E2F1A-0476-4C0F-B7E5-29CBE4104D3A}" type="parTrans" cxnId="{56CCF157-490A-4D2B-8778-24388A97077B}">
      <dgm:prSet/>
      <dgm:spPr/>
      <dgm:t>
        <a:bodyPr/>
        <a:lstStyle/>
        <a:p>
          <a:endParaRPr lang="zh-TW" altLang="en-US"/>
        </a:p>
      </dgm:t>
    </dgm:pt>
    <dgm:pt modelId="{D3651833-B642-4800-824F-295549513D74}" type="sibTrans" cxnId="{56CCF157-490A-4D2B-8778-24388A97077B}">
      <dgm:prSet/>
      <dgm:spPr/>
      <dgm:t>
        <a:bodyPr/>
        <a:lstStyle/>
        <a:p>
          <a:endParaRPr lang="zh-TW" altLang="en-US"/>
        </a:p>
      </dgm:t>
    </dgm:pt>
    <dgm:pt modelId="{3E495283-1ACC-4750-8FE6-9B9DCD850A2F}">
      <dgm:prSet phldrT="[文字]" custT="1"/>
      <dgm:spPr/>
      <dgm:t>
        <a:bodyPr/>
        <a:lstStyle/>
        <a:p>
          <a:r>
            <a:rPr lang="zh-TW" altLang="en-US" sz="4000" dirty="0" smtClean="0">
              <a:latin typeface="+mj-ea"/>
              <a:ea typeface="+mj-ea"/>
            </a:rPr>
            <a:t>綜合研判</a:t>
          </a:r>
          <a:endParaRPr lang="zh-TW" altLang="en-US" sz="4000" dirty="0">
            <a:latin typeface="+mj-ea"/>
            <a:ea typeface="+mj-ea"/>
          </a:endParaRPr>
        </a:p>
      </dgm:t>
    </dgm:pt>
    <dgm:pt modelId="{E94EEED6-6439-42CB-B99C-078BB8145CC0}" type="parTrans" cxnId="{41C7844E-C5DA-408F-ACBD-DEC515AD9A59}">
      <dgm:prSet/>
      <dgm:spPr/>
      <dgm:t>
        <a:bodyPr/>
        <a:lstStyle/>
        <a:p>
          <a:endParaRPr lang="zh-TW" altLang="en-US"/>
        </a:p>
      </dgm:t>
    </dgm:pt>
    <dgm:pt modelId="{F3E8ED62-69E6-4BA7-9073-9BB13D612C7C}" type="sibTrans" cxnId="{41C7844E-C5DA-408F-ACBD-DEC515AD9A59}">
      <dgm:prSet/>
      <dgm:spPr/>
      <dgm:t>
        <a:bodyPr/>
        <a:lstStyle/>
        <a:p>
          <a:endParaRPr lang="zh-TW" altLang="en-US"/>
        </a:p>
      </dgm:t>
    </dgm:pt>
    <dgm:pt modelId="{32D5D553-EED3-403C-8A8F-044AAE299287}" type="pres">
      <dgm:prSet presAssocID="{07018CC0-A2BB-40E3-9D92-D0681610E26E}" presName="Name0" presStyleCnt="0">
        <dgm:presLayoutVars>
          <dgm:dir/>
          <dgm:animLvl val="lvl"/>
          <dgm:resizeHandles val="exact"/>
        </dgm:presLayoutVars>
      </dgm:prSet>
      <dgm:spPr/>
      <dgm:t>
        <a:bodyPr/>
        <a:lstStyle/>
        <a:p>
          <a:endParaRPr lang="zh-TW" altLang="en-US"/>
        </a:p>
      </dgm:t>
    </dgm:pt>
    <dgm:pt modelId="{6FBC403B-D8BB-4EDC-B4CE-A9BA571928BE}" type="pres">
      <dgm:prSet presAssocID="{3E495283-1ACC-4750-8FE6-9B9DCD850A2F}" presName="boxAndChildren" presStyleCnt="0"/>
      <dgm:spPr/>
      <dgm:t>
        <a:bodyPr/>
        <a:lstStyle/>
        <a:p>
          <a:endParaRPr lang="zh-TW" altLang="en-US"/>
        </a:p>
      </dgm:t>
    </dgm:pt>
    <dgm:pt modelId="{E5F329C6-7729-4DD2-A423-EF1AA159E680}" type="pres">
      <dgm:prSet presAssocID="{3E495283-1ACC-4750-8FE6-9B9DCD850A2F}" presName="parentTextBox" presStyleLbl="node1" presStyleIdx="0" presStyleCnt="3"/>
      <dgm:spPr/>
      <dgm:t>
        <a:bodyPr/>
        <a:lstStyle/>
        <a:p>
          <a:endParaRPr lang="zh-TW" altLang="en-US"/>
        </a:p>
      </dgm:t>
    </dgm:pt>
    <dgm:pt modelId="{EC59568C-CA1C-4132-A8C1-D88EB3A3772B}" type="pres">
      <dgm:prSet presAssocID="{479D2F8E-98D4-458B-89F6-5D50A3EE64D2}" presName="sp" presStyleCnt="0"/>
      <dgm:spPr/>
      <dgm:t>
        <a:bodyPr/>
        <a:lstStyle/>
        <a:p>
          <a:endParaRPr lang="zh-TW" altLang="en-US"/>
        </a:p>
      </dgm:t>
    </dgm:pt>
    <dgm:pt modelId="{4B5976F4-02A1-43C3-9C95-57C4FBD9755F}" type="pres">
      <dgm:prSet presAssocID="{8ECD7C5A-155F-4E2B-9C3F-3BC09995A484}" presName="arrowAndChildren" presStyleCnt="0"/>
      <dgm:spPr/>
      <dgm:t>
        <a:bodyPr/>
        <a:lstStyle/>
        <a:p>
          <a:endParaRPr lang="zh-TW" altLang="en-US"/>
        </a:p>
      </dgm:t>
    </dgm:pt>
    <dgm:pt modelId="{18CDB016-9A00-4AF5-A675-B33A10BFF780}" type="pres">
      <dgm:prSet presAssocID="{8ECD7C5A-155F-4E2B-9C3F-3BC09995A484}" presName="parentTextArrow" presStyleLbl="node1" presStyleIdx="0" presStyleCnt="3"/>
      <dgm:spPr/>
      <dgm:t>
        <a:bodyPr/>
        <a:lstStyle/>
        <a:p>
          <a:endParaRPr lang="zh-TW" altLang="en-US"/>
        </a:p>
      </dgm:t>
    </dgm:pt>
    <dgm:pt modelId="{944D8362-742E-44B0-BF25-083D5DAB5EB0}" type="pres">
      <dgm:prSet presAssocID="{8ECD7C5A-155F-4E2B-9C3F-3BC09995A484}" presName="arrow" presStyleLbl="node1" presStyleIdx="1" presStyleCnt="3"/>
      <dgm:spPr/>
      <dgm:t>
        <a:bodyPr/>
        <a:lstStyle/>
        <a:p>
          <a:endParaRPr lang="zh-TW" altLang="en-US"/>
        </a:p>
      </dgm:t>
    </dgm:pt>
    <dgm:pt modelId="{22464E2D-7582-4546-BAE1-814913335301}" type="pres">
      <dgm:prSet presAssocID="{8ECD7C5A-155F-4E2B-9C3F-3BC09995A484}" presName="descendantArrow" presStyleCnt="0"/>
      <dgm:spPr/>
      <dgm:t>
        <a:bodyPr/>
        <a:lstStyle/>
        <a:p>
          <a:endParaRPr lang="zh-TW" altLang="en-US"/>
        </a:p>
      </dgm:t>
    </dgm:pt>
    <dgm:pt modelId="{C93ED0BA-F763-4CD1-867E-C2AD8547D4C9}" type="pres">
      <dgm:prSet presAssocID="{59C25D11-7CA5-4DD4-AAF0-5A572D5DB99F}" presName="childTextArrow" presStyleLbl="fgAccFollowNode1" presStyleIdx="0" presStyleCnt="2">
        <dgm:presLayoutVars>
          <dgm:bulletEnabled val="1"/>
        </dgm:presLayoutVars>
      </dgm:prSet>
      <dgm:spPr/>
      <dgm:t>
        <a:bodyPr/>
        <a:lstStyle/>
        <a:p>
          <a:endParaRPr lang="zh-TW" altLang="en-US"/>
        </a:p>
      </dgm:t>
    </dgm:pt>
    <dgm:pt modelId="{3E40BDB2-835B-4F75-B13F-3A46D0B901C0}" type="pres">
      <dgm:prSet presAssocID="{309DFB86-7115-49D7-B3A9-2B91910ABF26}" presName="childTextArrow" presStyleLbl="fgAccFollowNode1" presStyleIdx="1" presStyleCnt="2">
        <dgm:presLayoutVars>
          <dgm:bulletEnabled val="1"/>
        </dgm:presLayoutVars>
      </dgm:prSet>
      <dgm:spPr/>
      <dgm:t>
        <a:bodyPr/>
        <a:lstStyle/>
        <a:p>
          <a:endParaRPr lang="zh-TW" altLang="en-US"/>
        </a:p>
      </dgm:t>
    </dgm:pt>
    <dgm:pt modelId="{5456BC05-8B08-41C9-B382-29EC994C720F}" type="pres">
      <dgm:prSet presAssocID="{ADB2F6CF-B4ED-4E69-9303-D9BAB2B91DDC}" presName="sp" presStyleCnt="0"/>
      <dgm:spPr/>
      <dgm:t>
        <a:bodyPr/>
        <a:lstStyle/>
        <a:p>
          <a:endParaRPr lang="zh-TW" altLang="en-US"/>
        </a:p>
      </dgm:t>
    </dgm:pt>
    <dgm:pt modelId="{0B7D6086-46D2-4948-A95F-1439CE464EEF}" type="pres">
      <dgm:prSet presAssocID="{52A10DC2-4CA6-405B-BF08-62B42EC9704D}" presName="arrowAndChildren" presStyleCnt="0"/>
      <dgm:spPr/>
      <dgm:t>
        <a:bodyPr/>
        <a:lstStyle/>
        <a:p>
          <a:endParaRPr lang="zh-TW" altLang="en-US"/>
        </a:p>
      </dgm:t>
    </dgm:pt>
    <dgm:pt modelId="{CD67665E-31C5-4945-9C07-B55A7C56B13B}" type="pres">
      <dgm:prSet presAssocID="{52A10DC2-4CA6-405B-BF08-62B42EC9704D}" presName="parentTextArrow" presStyleLbl="node1" presStyleIdx="2" presStyleCnt="3"/>
      <dgm:spPr/>
      <dgm:t>
        <a:bodyPr/>
        <a:lstStyle/>
        <a:p>
          <a:endParaRPr lang="zh-TW" altLang="en-US"/>
        </a:p>
      </dgm:t>
    </dgm:pt>
  </dgm:ptLst>
  <dgm:cxnLst>
    <dgm:cxn modelId="{946A6C76-2954-4FFA-B5F6-C91F8686CA7C}" type="presOf" srcId="{3E495283-1ACC-4750-8FE6-9B9DCD850A2F}" destId="{E5F329C6-7729-4DD2-A423-EF1AA159E680}" srcOrd="0" destOrd="0" presId="urn:microsoft.com/office/officeart/2005/8/layout/process4"/>
    <dgm:cxn modelId="{41C7844E-C5DA-408F-ACBD-DEC515AD9A59}" srcId="{07018CC0-A2BB-40E3-9D92-D0681610E26E}" destId="{3E495283-1ACC-4750-8FE6-9B9DCD850A2F}" srcOrd="2" destOrd="0" parTransId="{E94EEED6-6439-42CB-B99C-078BB8145CC0}" sibTransId="{F3E8ED62-69E6-4BA7-9073-9BB13D612C7C}"/>
    <dgm:cxn modelId="{DCAD705D-6E51-499F-A0F8-176DF7C794BC}" type="presOf" srcId="{8ECD7C5A-155F-4E2B-9C3F-3BC09995A484}" destId="{18CDB016-9A00-4AF5-A675-B33A10BFF780}" srcOrd="0" destOrd="0" presId="urn:microsoft.com/office/officeart/2005/8/layout/process4"/>
    <dgm:cxn modelId="{106FD721-3A55-41AB-B65A-DD4A8493DB59}" type="presOf" srcId="{309DFB86-7115-49D7-B3A9-2B91910ABF26}" destId="{3E40BDB2-835B-4F75-B13F-3A46D0B901C0}" srcOrd="0" destOrd="0" presId="urn:microsoft.com/office/officeart/2005/8/layout/process4"/>
    <dgm:cxn modelId="{CD1E4651-99E8-4B5B-8DE7-B011D035E4F6}" type="presOf" srcId="{8ECD7C5A-155F-4E2B-9C3F-3BC09995A484}" destId="{944D8362-742E-44B0-BF25-083D5DAB5EB0}" srcOrd="1" destOrd="0" presId="urn:microsoft.com/office/officeart/2005/8/layout/process4"/>
    <dgm:cxn modelId="{D5C7029A-8A1E-407C-96A7-6A29C738F751}" type="presOf" srcId="{59C25D11-7CA5-4DD4-AAF0-5A572D5DB99F}" destId="{C93ED0BA-F763-4CD1-867E-C2AD8547D4C9}" srcOrd="0" destOrd="0" presId="urn:microsoft.com/office/officeart/2005/8/layout/process4"/>
    <dgm:cxn modelId="{F7D963A7-BF79-4CD4-B263-F03CB63E04CB}" srcId="{07018CC0-A2BB-40E3-9D92-D0681610E26E}" destId="{8ECD7C5A-155F-4E2B-9C3F-3BC09995A484}" srcOrd="1" destOrd="0" parTransId="{0C79804D-C386-423F-8529-39C1CAA39463}" sibTransId="{479D2F8E-98D4-458B-89F6-5D50A3EE64D2}"/>
    <dgm:cxn modelId="{FF6BBA73-7755-49C4-A51A-8168EAF54916}" srcId="{07018CC0-A2BB-40E3-9D92-D0681610E26E}" destId="{52A10DC2-4CA6-405B-BF08-62B42EC9704D}" srcOrd="0" destOrd="0" parTransId="{1A7F93ED-2C65-47B4-9D68-00DDD058EB0C}" sibTransId="{ADB2F6CF-B4ED-4E69-9303-D9BAB2B91DDC}"/>
    <dgm:cxn modelId="{A8FB50E5-D4CC-492A-90C0-394F014E47A5}" type="presOf" srcId="{52A10DC2-4CA6-405B-BF08-62B42EC9704D}" destId="{CD67665E-31C5-4945-9C07-B55A7C56B13B}" srcOrd="0" destOrd="0" presId="urn:microsoft.com/office/officeart/2005/8/layout/process4"/>
    <dgm:cxn modelId="{56CCF157-490A-4D2B-8778-24388A97077B}" srcId="{8ECD7C5A-155F-4E2B-9C3F-3BC09995A484}" destId="{309DFB86-7115-49D7-B3A9-2B91910ABF26}" srcOrd="1" destOrd="0" parTransId="{CB9E2F1A-0476-4C0F-B7E5-29CBE4104D3A}" sibTransId="{D3651833-B642-4800-824F-295549513D74}"/>
    <dgm:cxn modelId="{286F35E8-F023-48B0-BB0A-FCDBE79BC26A}" srcId="{8ECD7C5A-155F-4E2B-9C3F-3BC09995A484}" destId="{59C25D11-7CA5-4DD4-AAF0-5A572D5DB99F}" srcOrd="0" destOrd="0" parTransId="{61B535FA-1586-4F28-AB9A-FDACFD2D4F12}" sibTransId="{D3D2685D-866E-4318-B352-4297E5B6EDB5}"/>
    <dgm:cxn modelId="{79A525CB-46F4-40A6-8614-591FB3160B94}" type="presOf" srcId="{07018CC0-A2BB-40E3-9D92-D0681610E26E}" destId="{32D5D553-EED3-403C-8A8F-044AAE299287}" srcOrd="0" destOrd="0" presId="urn:microsoft.com/office/officeart/2005/8/layout/process4"/>
    <dgm:cxn modelId="{E9133FB0-53AA-4F3B-8387-1C0C0A71DD20}" type="presParOf" srcId="{32D5D553-EED3-403C-8A8F-044AAE299287}" destId="{6FBC403B-D8BB-4EDC-B4CE-A9BA571928BE}" srcOrd="0" destOrd="0" presId="urn:microsoft.com/office/officeart/2005/8/layout/process4"/>
    <dgm:cxn modelId="{1F8D8571-D1B6-452D-9B14-A085672F43EE}" type="presParOf" srcId="{6FBC403B-D8BB-4EDC-B4CE-A9BA571928BE}" destId="{E5F329C6-7729-4DD2-A423-EF1AA159E680}" srcOrd="0" destOrd="0" presId="urn:microsoft.com/office/officeart/2005/8/layout/process4"/>
    <dgm:cxn modelId="{129EFEC6-2D23-4325-823B-27CE99131279}" type="presParOf" srcId="{32D5D553-EED3-403C-8A8F-044AAE299287}" destId="{EC59568C-CA1C-4132-A8C1-D88EB3A3772B}" srcOrd="1" destOrd="0" presId="urn:microsoft.com/office/officeart/2005/8/layout/process4"/>
    <dgm:cxn modelId="{5797E6D1-ADD3-4C8B-8C7B-DAE5581EFBDB}" type="presParOf" srcId="{32D5D553-EED3-403C-8A8F-044AAE299287}" destId="{4B5976F4-02A1-43C3-9C95-57C4FBD9755F}" srcOrd="2" destOrd="0" presId="urn:microsoft.com/office/officeart/2005/8/layout/process4"/>
    <dgm:cxn modelId="{10FAE623-C249-4216-80AE-546C0FE6E8F3}" type="presParOf" srcId="{4B5976F4-02A1-43C3-9C95-57C4FBD9755F}" destId="{18CDB016-9A00-4AF5-A675-B33A10BFF780}" srcOrd="0" destOrd="0" presId="urn:microsoft.com/office/officeart/2005/8/layout/process4"/>
    <dgm:cxn modelId="{6CAF334C-0038-4F7D-BEE7-F1C91FDE6CC2}" type="presParOf" srcId="{4B5976F4-02A1-43C3-9C95-57C4FBD9755F}" destId="{944D8362-742E-44B0-BF25-083D5DAB5EB0}" srcOrd="1" destOrd="0" presId="urn:microsoft.com/office/officeart/2005/8/layout/process4"/>
    <dgm:cxn modelId="{FD4D1F75-EA71-4CBF-B579-D833344FB94A}" type="presParOf" srcId="{4B5976F4-02A1-43C3-9C95-57C4FBD9755F}" destId="{22464E2D-7582-4546-BAE1-814913335301}" srcOrd="2" destOrd="0" presId="urn:microsoft.com/office/officeart/2005/8/layout/process4"/>
    <dgm:cxn modelId="{23BEDAE7-67A5-4335-9602-6B12D747B1BC}" type="presParOf" srcId="{22464E2D-7582-4546-BAE1-814913335301}" destId="{C93ED0BA-F763-4CD1-867E-C2AD8547D4C9}" srcOrd="0" destOrd="0" presId="urn:microsoft.com/office/officeart/2005/8/layout/process4"/>
    <dgm:cxn modelId="{758CDD2E-C943-4153-B347-C67700DD9FAD}" type="presParOf" srcId="{22464E2D-7582-4546-BAE1-814913335301}" destId="{3E40BDB2-835B-4F75-B13F-3A46D0B901C0}" srcOrd="1" destOrd="0" presId="urn:microsoft.com/office/officeart/2005/8/layout/process4"/>
    <dgm:cxn modelId="{4054C8EC-8A45-4474-9632-3ADBB2629CC4}" type="presParOf" srcId="{32D5D553-EED3-403C-8A8F-044AAE299287}" destId="{5456BC05-8B08-41C9-B382-29EC994C720F}" srcOrd="3" destOrd="0" presId="urn:microsoft.com/office/officeart/2005/8/layout/process4"/>
    <dgm:cxn modelId="{D24AA628-5AED-43C2-9541-53A52707AF20}" type="presParOf" srcId="{32D5D553-EED3-403C-8A8F-044AAE299287}" destId="{0B7D6086-46D2-4948-A95F-1439CE464EEF}" srcOrd="4" destOrd="0" presId="urn:microsoft.com/office/officeart/2005/8/layout/process4"/>
    <dgm:cxn modelId="{9A1F29A6-113C-4201-8DC1-BC23E3AEA118}" type="presParOf" srcId="{0B7D6086-46D2-4948-A95F-1439CE464EEF}" destId="{CD67665E-31C5-4945-9C07-B55A7C56B13B}"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8.xml><?xml version="1.0" encoding="utf-8"?>
<dgm:dataModel xmlns:dgm="http://schemas.openxmlformats.org/drawingml/2006/diagram" xmlns:a="http://schemas.openxmlformats.org/drawingml/2006/main">
  <dgm:ptLst>
    <dgm:pt modelId="{9DCE14E7-ACAD-4240-8169-3882B2E814E4}" type="doc">
      <dgm:prSet loTypeId="urn:microsoft.com/office/officeart/2005/8/layout/hierarchy4" loCatId="list" qsTypeId="urn:microsoft.com/office/officeart/2005/8/quickstyle/simple3" qsCatId="simple" csTypeId="urn:microsoft.com/office/officeart/2005/8/colors/accent3_5" csCatId="accent3" phldr="1"/>
      <dgm:spPr/>
      <dgm:t>
        <a:bodyPr/>
        <a:lstStyle/>
        <a:p>
          <a:endParaRPr lang="zh-TW" altLang="en-US"/>
        </a:p>
      </dgm:t>
    </dgm:pt>
    <dgm:pt modelId="{F8767162-39B4-4D3C-986F-627E68D288A7}">
      <dgm:prSet phldrT="[文字]" custT="1"/>
      <dgm:spPr/>
      <dgm:t>
        <a:bodyPr/>
        <a:lstStyle/>
        <a:p>
          <a:pPr algn="ctr">
            <a:lnSpc>
              <a:spcPts val="3200"/>
            </a:lnSpc>
            <a:spcAft>
              <a:spcPts val="1200"/>
            </a:spcAft>
          </a:pPr>
          <a:r>
            <a:rPr lang="zh-TW" altLang="en-US" sz="4400" dirty="0" smtClean="0">
              <a:latin typeface="+mj-ea"/>
              <a:ea typeface="+mj-ea"/>
            </a:rPr>
            <a:t>觀察推薦表</a:t>
          </a:r>
          <a:endParaRPr lang="en-US" altLang="zh-TW" sz="4400" dirty="0" smtClean="0">
            <a:latin typeface="+mj-ea"/>
            <a:ea typeface="+mj-ea"/>
          </a:endParaRPr>
        </a:p>
        <a:p>
          <a:pPr algn="ctr">
            <a:lnSpc>
              <a:spcPts val="3200"/>
            </a:lnSpc>
            <a:spcAft>
              <a:spcPts val="1200"/>
            </a:spcAft>
          </a:pPr>
          <a:r>
            <a:rPr lang="zh-TW" altLang="en-US" sz="3600" dirty="0" smtClean="0">
              <a:latin typeface="+mj-ea"/>
              <a:ea typeface="+mj-ea"/>
            </a:rPr>
            <a:t>（依專長學科選填鑑定計畫附件一）</a:t>
          </a:r>
          <a:endParaRPr lang="zh-TW" altLang="en-US" sz="3600" dirty="0">
            <a:latin typeface="+mj-ea"/>
            <a:ea typeface="+mj-ea"/>
          </a:endParaRPr>
        </a:p>
      </dgm:t>
    </dgm:pt>
    <dgm:pt modelId="{E864CCF6-0775-4F97-8C4B-2597FD5B83D6}" type="parTrans" cxnId="{8BCC1264-4D51-4797-9B9E-9D40ACEA7811}">
      <dgm:prSet/>
      <dgm:spPr/>
      <dgm:t>
        <a:bodyPr/>
        <a:lstStyle/>
        <a:p>
          <a:endParaRPr lang="zh-TW" altLang="en-US"/>
        </a:p>
      </dgm:t>
    </dgm:pt>
    <dgm:pt modelId="{FE6B6615-3614-48FE-AABE-671101FC9D50}" type="sibTrans" cxnId="{8BCC1264-4D51-4797-9B9E-9D40ACEA7811}">
      <dgm:prSet/>
      <dgm:spPr/>
      <dgm:t>
        <a:bodyPr/>
        <a:lstStyle/>
        <a:p>
          <a:endParaRPr lang="zh-TW" altLang="en-US"/>
        </a:p>
      </dgm:t>
    </dgm:pt>
    <dgm:pt modelId="{B78C8375-DF1A-4EC2-91A1-7D2A5BBA26C8}">
      <dgm:prSet phldrT="[文字]" custT="1"/>
      <dgm:spPr/>
      <dgm:t>
        <a:bodyPr/>
        <a:lstStyle/>
        <a:p>
          <a:r>
            <a:rPr lang="zh-TW" altLang="en-US" sz="3800" dirty="0" smtClean="0">
              <a:latin typeface="+mj-ea"/>
              <a:ea typeface="+mj-ea"/>
            </a:rPr>
            <a:t>特質檢核</a:t>
          </a:r>
          <a:r>
            <a:rPr lang="en-US" altLang="zh-TW" sz="3800" dirty="0" smtClean="0">
              <a:latin typeface="+mj-ea"/>
              <a:ea typeface="+mj-ea"/>
            </a:rPr>
            <a:t>-</a:t>
          </a:r>
          <a:r>
            <a:rPr lang="zh-TW" altLang="en-US" sz="3800" dirty="0" smtClean="0">
              <a:latin typeface="+mj-ea"/>
              <a:ea typeface="+mj-ea"/>
            </a:rPr>
            <a:t>一般學習能力優異</a:t>
          </a:r>
          <a:endParaRPr lang="zh-TW" altLang="en-US" sz="3800" dirty="0">
            <a:latin typeface="+mj-ea"/>
            <a:ea typeface="+mj-ea"/>
          </a:endParaRPr>
        </a:p>
      </dgm:t>
    </dgm:pt>
    <dgm:pt modelId="{B5E14E6D-6EC4-4A96-A743-0344740A029D}" type="parTrans" cxnId="{BFB63948-783A-491C-A8C9-1F2626DE2055}">
      <dgm:prSet/>
      <dgm:spPr/>
      <dgm:t>
        <a:bodyPr/>
        <a:lstStyle/>
        <a:p>
          <a:endParaRPr lang="zh-TW" altLang="en-US"/>
        </a:p>
      </dgm:t>
    </dgm:pt>
    <dgm:pt modelId="{AFF0C995-B35C-4BD4-AF02-618B441C4EC3}" type="sibTrans" cxnId="{BFB63948-783A-491C-A8C9-1F2626DE2055}">
      <dgm:prSet/>
      <dgm:spPr/>
      <dgm:t>
        <a:bodyPr/>
        <a:lstStyle/>
        <a:p>
          <a:endParaRPr lang="zh-TW" altLang="en-US"/>
        </a:p>
      </dgm:t>
    </dgm:pt>
    <dgm:pt modelId="{9980231F-9794-478D-B6FD-3A094D9CA9B6}">
      <dgm:prSet phldrT="[文字]" custT="1"/>
      <dgm:spPr/>
      <dgm:t>
        <a:bodyPr/>
        <a:lstStyle/>
        <a:p>
          <a:r>
            <a:rPr lang="zh-TW" altLang="en-US" sz="3800" dirty="0" smtClean="0">
              <a:latin typeface="+mj-ea"/>
              <a:ea typeface="+mj-ea"/>
            </a:rPr>
            <a:t>特質檢核</a:t>
          </a:r>
          <a:r>
            <a:rPr lang="en-US" altLang="zh-TW" sz="3800" dirty="0" smtClean="0">
              <a:latin typeface="+mj-ea"/>
              <a:ea typeface="+mj-ea"/>
            </a:rPr>
            <a:t>-</a:t>
          </a:r>
          <a:r>
            <a:rPr lang="zh-TW" altLang="en-US" sz="3800" dirty="0" smtClean="0">
              <a:latin typeface="+mj-ea"/>
              <a:ea typeface="+mj-ea"/>
            </a:rPr>
            <a:t>專長學科能力優異</a:t>
          </a:r>
          <a:endParaRPr lang="zh-TW" altLang="en-US" sz="3800" dirty="0">
            <a:latin typeface="+mj-ea"/>
            <a:ea typeface="+mj-ea"/>
          </a:endParaRPr>
        </a:p>
      </dgm:t>
    </dgm:pt>
    <dgm:pt modelId="{7AE52B28-A246-4ADA-B36F-BCB7C5CBC9B4}" type="parTrans" cxnId="{46638EEF-3BD4-4596-869D-333E253F1391}">
      <dgm:prSet/>
      <dgm:spPr/>
      <dgm:t>
        <a:bodyPr/>
        <a:lstStyle/>
        <a:p>
          <a:endParaRPr lang="zh-TW" altLang="en-US"/>
        </a:p>
      </dgm:t>
    </dgm:pt>
    <dgm:pt modelId="{EB7C3ED9-FFEF-4B3E-9832-0F726A0442FB}" type="sibTrans" cxnId="{46638EEF-3BD4-4596-869D-333E253F1391}">
      <dgm:prSet/>
      <dgm:spPr/>
      <dgm:t>
        <a:bodyPr/>
        <a:lstStyle/>
        <a:p>
          <a:endParaRPr lang="zh-TW" altLang="en-US"/>
        </a:p>
      </dgm:t>
    </dgm:pt>
    <dgm:pt modelId="{7F14418E-3DA3-4DB9-B751-0B0B4E93FBC5}">
      <dgm:prSet phldrT="[文字]"/>
      <dgm:spPr/>
      <dgm:t>
        <a:bodyPr/>
        <a:lstStyle/>
        <a:p>
          <a:r>
            <a:rPr lang="zh-TW" altLang="en-US" dirty="0" smtClean="0">
              <a:latin typeface="+mj-ea"/>
              <a:ea typeface="+mj-ea"/>
            </a:rPr>
            <a:t>優異表現具體事蹟</a:t>
          </a:r>
          <a:endParaRPr lang="zh-TW" altLang="en-US" dirty="0">
            <a:latin typeface="+mj-ea"/>
            <a:ea typeface="+mj-ea"/>
          </a:endParaRPr>
        </a:p>
      </dgm:t>
    </dgm:pt>
    <dgm:pt modelId="{85EA4D30-A672-4B5C-979F-60098E380C88}" type="parTrans" cxnId="{B36F62C9-6DDF-4E80-87AF-8CC75E8D73CA}">
      <dgm:prSet/>
      <dgm:spPr/>
      <dgm:t>
        <a:bodyPr/>
        <a:lstStyle/>
        <a:p>
          <a:endParaRPr lang="zh-TW" altLang="en-US"/>
        </a:p>
      </dgm:t>
    </dgm:pt>
    <dgm:pt modelId="{9D99EEBF-55E9-4E45-93A0-F7EBD97A6033}" type="sibTrans" cxnId="{B36F62C9-6DDF-4E80-87AF-8CC75E8D73CA}">
      <dgm:prSet/>
      <dgm:spPr/>
      <dgm:t>
        <a:bodyPr/>
        <a:lstStyle/>
        <a:p>
          <a:endParaRPr lang="zh-TW" altLang="en-US"/>
        </a:p>
      </dgm:t>
    </dgm:pt>
    <dgm:pt modelId="{9ED54BFA-ACAC-43C2-AD59-5397C8790246}" type="pres">
      <dgm:prSet presAssocID="{9DCE14E7-ACAD-4240-8169-3882B2E814E4}" presName="Name0" presStyleCnt="0">
        <dgm:presLayoutVars>
          <dgm:chPref val="1"/>
          <dgm:dir/>
          <dgm:animOne val="branch"/>
          <dgm:animLvl val="lvl"/>
          <dgm:resizeHandles/>
        </dgm:presLayoutVars>
      </dgm:prSet>
      <dgm:spPr/>
      <dgm:t>
        <a:bodyPr/>
        <a:lstStyle/>
        <a:p>
          <a:endParaRPr lang="zh-TW" altLang="en-US"/>
        </a:p>
      </dgm:t>
    </dgm:pt>
    <dgm:pt modelId="{D8B87D0F-3EA2-4A05-BC71-146F54312636}" type="pres">
      <dgm:prSet presAssocID="{F8767162-39B4-4D3C-986F-627E68D288A7}" presName="vertOne" presStyleCnt="0"/>
      <dgm:spPr/>
      <dgm:t>
        <a:bodyPr/>
        <a:lstStyle/>
        <a:p>
          <a:endParaRPr lang="zh-TW" altLang="en-US"/>
        </a:p>
      </dgm:t>
    </dgm:pt>
    <dgm:pt modelId="{01F189C3-7263-4612-8F84-B30A3B1B6556}" type="pres">
      <dgm:prSet presAssocID="{F8767162-39B4-4D3C-986F-627E68D288A7}" presName="txOne" presStyleLbl="node0" presStyleIdx="0" presStyleCnt="1" custScaleY="61569">
        <dgm:presLayoutVars>
          <dgm:chPref val="3"/>
        </dgm:presLayoutVars>
      </dgm:prSet>
      <dgm:spPr/>
      <dgm:t>
        <a:bodyPr/>
        <a:lstStyle/>
        <a:p>
          <a:endParaRPr lang="zh-TW" altLang="en-US"/>
        </a:p>
      </dgm:t>
    </dgm:pt>
    <dgm:pt modelId="{47B51B91-EBE7-4C6A-9957-0A8E08B03853}" type="pres">
      <dgm:prSet presAssocID="{F8767162-39B4-4D3C-986F-627E68D288A7}" presName="parTransOne" presStyleCnt="0"/>
      <dgm:spPr/>
      <dgm:t>
        <a:bodyPr/>
        <a:lstStyle/>
        <a:p>
          <a:endParaRPr lang="zh-TW" altLang="en-US"/>
        </a:p>
      </dgm:t>
    </dgm:pt>
    <dgm:pt modelId="{72D7B54E-6B37-4ADD-AE7E-D0ACB9E8A40E}" type="pres">
      <dgm:prSet presAssocID="{F8767162-39B4-4D3C-986F-627E68D288A7}" presName="horzOne" presStyleCnt="0"/>
      <dgm:spPr/>
      <dgm:t>
        <a:bodyPr/>
        <a:lstStyle/>
        <a:p>
          <a:endParaRPr lang="zh-TW" altLang="en-US"/>
        </a:p>
      </dgm:t>
    </dgm:pt>
    <dgm:pt modelId="{BB2BB4D6-47E8-4FFB-8E9F-6C8754EA2532}" type="pres">
      <dgm:prSet presAssocID="{B78C8375-DF1A-4EC2-91A1-7D2A5BBA26C8}" presName="vertTwo" presStyleCnt="0"/>
      <dgm:spPr/>
      <dgm:t>
        <a:bodyPr/>
        <a:lstStyle/>
        <a:p>
          <a:endParaRPr lang="zh-TW" altLang="en-US"/>
        </a:p>
      </dgm:t>
    </dgm:pt>
    <dgm:pt modelId="{59A68431-604B-4400-9E22-5598EAC74181}" type="pres">
      <dgm:prSet presAssocID="{B78C8375-DF1A-4EC2-91A1-7D2A5BBA26C8}" presName="txTwo" presStyleLbl="node2" presStyleIdx="0" presStyleCnt="3">
        <dgm:presLayoutVars>
          <dgm:chPref val="3"/>
        </dgm:presLayoutVars>
      </dgm:prSet>
      <dgm:spPr/>
      <dgm:t>
        <a:bodyPr/>
        <a:lstStyle/>
        <a:p>
          <a:endParaRPr lang="zh-TW" altLang="en-US"/>
        </a:p>
      </dgm:t>
    </dgm:pt>
    <dgm:pt modelId="{2571DFF7-9F81-4DA2-BA6F-3B0593ECA24B}" type="pres">
      <dgm:prSet presAssocID="{B78C8375-DF1A-4EC2-91A1-7D2A5BBA26C8}" presName="horzTwo" presStyleCnt="0"/>
      <dgm:spPr/>
      <dgm:t>
        <a:bodyPr/>
        <a:lstStyle/>
        <a:p>
          <a:endParaRPr lang="zh-TW" altLang="en-US"/>
        </a:p>
      </dgm:t>
    </dgm:pt>
    <dgm:pt modelId="{3EEC93AA-B64E-44D7-8072-C1C18A61F070}" type="pres">
      <dgm:prSet presAssocID="{AFF0C995-B35C-4BD4-AF02-618B441C4EC3}" presName="sibSpaceTwo" presStyleCnt="0"/>
      <dgm:spPr/>
      <dgm:t>
        <a:bodyPr/>
        <a:lstStyle/>
        <a:p>
          <a:endParaRPr lang="zh-TW" altLang="en-US"/>
        </a:p>
      </dgm:t>
    </dgm:pt>
    <dgm:pt modelId="{CAD7C6EC-0DA9-4CBD-904A-16D63BA2AA16}" type="pres">
      <dgm:prSet presAssocID="{9980231F-9794-478D-B6FD-3A094D9CA9B6}" presName="vertTwo" presStyleCnt="0"/>
      <dgm:spPr/>
      <dgm:t>
        <a:bodyPr/>
        <a:lstStyle/>
        <a:p>
          <a:endParaRPr lang="zh-TW" altLang="en-US"/>
        </a:p>
      </dgm:t>
    </dgm:pt>
    <dgm:pt modelId="{C5DE4518-3AF9-41FB-82ED-7F72DB28A833}" type="pres">
      <dgm:prSet presAssocID="{9980231F-9794-478D-B6FD-3A094D9CA9B6}" presName="txTwo" presStyleLbl="node2" presStyleIdx="1" presStyleCnt="3">
        <dgm:presLayoutVars>
          <dgm:chPref val="3"/>
        </dgm:presLayoutVars>
      </dgm:prSet>
      <dgm:spPr/>
      <dgm:t>
        <a:bodyPr/>
        <a:lstStyle/>
        <a:p>
          <a:endParaRPr lang="zh-TW" altLang="en-US"/>
        </a:p>
      </dgm:t>
    </dgm:pt>
    <dgm:pt modelId="{4BBB903E-8EEA-47D2-809C-69D3D352C566}" type="pres">
      <dgm:prSet presAssocID="{9980231F-9794-478D-B6FD-3A094D9CA9B6}" presName="horzTwo" presStyleCnt="0"/>
      <dgm:spPr/>
      <dgm:t>
        <a:bodyPr/>
        <a:lstStyle/>
        <a:p>
          <a:endParaRPr lang="zh-TW" altLang="en-US"/>
        </a:p>
      </dgm:t>
    </dgm:pt>
    <dgm:pt modelId="{795E6FB0-3FAF-4004-BC8B-11B9FAA591D9}" type="pres">
      <dgm:prSet presAssocID="{EB7C3ED9-FFEF-4B3E-9832-0F726A0442FB}" presName="sibSpaceTwo" presStyleCnt="0"/>
      <dgm:spPr/>
      <dgm:t>
        <a:bodyPr/>
        <a:lstStyle/>
        <a:p>
          <a:endParaRPr lang="zh-TW" altLang="en-US"/>
        </a:p>
      </dgm:t>
    </dgm:pt>
    <dgm:pt modelId="{47C161AC-BF49-4D12-8DE3-FB6912F48891}" type="pres">
      <dgm:prSet presAssocID="{7F14418E-3DA3-4DB9-B751-0B0B4E93FBC5}" presName="vertTwo" presStyleCnt="0"/>
      <dgm:spPr/>
      <dgm:t>
        <a:bodyPr/>
        <a:lstStyle/>
        <a:p>
          <a:endParaRPr lang="zh-TW" altLang="en-US"/>
        </a:p>
      </dgm:t>
    </dgm:pt>
    <dgm:pt modelId="{1885AA00-D200-442E-B686-C79DD38F0348}" type="pres">
      <dgm:prSet presAssocID="{7F14418E-3DA3-4DB9-B751-0B0B4E93FBC5}" presName="txTwo" presStyleLbl="node2" presStyleIdx="2" presStyleCnt="3">
        <dgm:presLayoutVars>
          <dgm:chPref val="3"/>
        </dgm:presLayoutVars>
      </dgm:prSet>
      <dgm:spPr/>
      <dgm:t>
        <a:bodyPr/>
        <a:lstStyle/>
        <a:p>
          <a:endParaRPr lang="zh-TW" altLang="en-US"/>
        </a:p>
      </dgm:t>
    </dgm:pt>
    <dgm:pt modelId="{688F464E-E805-405B-B047-9330C4A7F9C5}" type="pres">
      <dgm:prSet presAssocID="{7F14418E-3DA3-4DB9-B751-0B0B4E93FBC5}" presName="horzTwo" presStyleCnt="0"/>
      <dgm:spPr/>
      <dgm:t>
        <a:bodyPr/>
        <a:lstStyle/>
        <a:p>
          <a:endParaRPr lang="zh-TW" altLang="en-US"/>
        </a:p>
      </dgm:t>
    </dgm:pt>
  </dgm:ptLst>
  <dgm:cxnLst>
    <dgm:cxn modelId="{A8D9812E-3B4A-44A6-90CC-B067077B3F7F}" type="presOf" srcId="{9980231F-9794-478D-B6FD-3A094D9CA9B6}" destId="{C5DE4518-3AF9-41FB-82ED-7F72DB28A833}" srcOrd="0" destOrd="0" presId="urn:microsoft.com/office/officeart/2005/8/layout/hierarchy4"/>
    <dgm:cxn modelId="{B36F62C9-6DDF-4E80-87AF-8CC75E8D73CA}" srcId="{F8767162-39B4-4D3C-986F-627E68D288A7}" destId="{7F14418E-3DA3-4DB9-B751-0B0B4E93FBC5}" srcOrd="2" destOrd="0" parTransId="{85EA4D30-A672-4B5C-979F-60098E380C88}" sibTransId="{9D99EEBF-55E9-4E45-93A0-F7EBD97A6033}"/>
    <dgm:cxn modelId="{46638EEF-3BD4-4596-869D-333E253F1391}" srcId="{F8767162-39B4-4D3C-986F-627E68D288A7}" destId="{9980231F-9794-478D-B6FD-3A094D9CA9B6}" srcOrd="1" destOrd="0" parTransId="{7AE52B28-A246-4ADA-B36F-BCB7C5CBC9B4}" sibTransId="{EB7C3ED9-FFEF-4B3E-9832-0F726A0442FB}"/>
    <dgm:cxn modelId="{B3555142-CE90-4FD8-A646-5AE0A98457AD}" type="presOf" srcId="{F8767162-39B4-4D3C-986F-627E68D288A7}" destId="{01F189C3-7263-4612-8F84-B30A3B1B6556}" srcOrd="0" destOrd="0" presId="urn:microsoft.com/office/officeart/2005/8/layout/hierarchy4"/>
    <dgm:cxn modelId="{BFB63948-783A-491C-A8C9-1F2626DE2055}" srcId="{F8767162-39B4-4D3C-986F-627E68D288A7}" destId="{B78C8375-DF1A-4EC2-91A1-7D2A5BBA26C8}" srcOrd="0" destOrd="0" parTransId="{B5E14E6D-6EC4-4A96-A743-0344740A029D}" sibTransId="{AFF0C995-B35C-4BD4-AF02-618B441C4EC3}"/>
    <dgm:cxn modelId="{E2EB755B-A389-43A4-B167-C064A10A1488}" type="presOf" srcId="{7F14418E-3DA3-4DB9-B751-0B0B4E93FBC5}" destId="{1885AA00-D200-442E-B686-C79DD38F0348}" srcOrd="0" destOrd="0" presId="urn:microsoft.com/office/officeart/2005/8/layout/hierarchy4"/>
    <dgm:cxn modelId="{8BCC1264-4D51-4797-9B9E-9D40ACEA7811}" srcId="{9DCE14E7-ACAD-4240-8169-3882B2E814E4}" destId="{F8767162-39B4-4D3C-986F-627E68D288A7}" srcOrd="0" destOrd="0" parTransId="{E864CCF6-0775-4F97-8C4B-2597FD5B83D6}" sibTransId="{FE6B6615-3614-48FE-AABE-671101FC9D50}"/>
    <dgm:cxn modelId="{BBF628EE-3060-42FE-9B87-C1BF66056B5D}" type="presOf" srcId="{B78C8375-DF1A-4EC2-91A1-7D2A5BBA26C8}" destId="{59A68431-604B-4400-9E22-5598EAC74181}" srcOrd="0" destOrd="0" presId="urn:microsoft.com/office/officeart/2005/8/layout/hierarchy4"/>
    <dgm:cxn modelId="{B3AE3DF7-9472-4E96-9C58-68E1561D8CEF}" type="presOf" srcId="{9DCE14E7-ACAD-4240-8169-3882B2E814E4}" destId="{9ED54BFA-ACAC-43C2-AD59-5397C8790246}" srcOrd="0" destOrd="0" presId="urn:microsoft.com/office/officeart/2005/8/layout/hierarchy4"/>
    <dgm:cxn modelId="{5807A1F0-965A-4A9E-A0E9-1101D5C9EBD4}" type="presParOf" srcId="{9ED54BFA-ACAC-43C2-AD59-5397C8790246}" destId="{D8B87D0F-3EA2-4A05-BC71-146F54312636}" srcOrd="0" destOrd="0" presId="urn:microsoft.com/office/officeart/2005/8/layout/hierarchy4"/>
    <dgm:cxn modelId="{5CEC5DBD-290F-4141-A780-683D1065EFE3}" type="presParOf" srcId="{D8B87D0F-3EA2-4A05-BC71-146F54312636}" destId="{01F189C3-7263-4612-8F84-B30A3B1B6556}" srcOrd="0" destOrd="0" presId="urn:microsoft.com/office/officeart/2005/8/layout/hierarchy4"/>
    <dgm:cxn modelId="{8DE05B1F-6B5B-4905-929A-A927A2681223}" type="presParOf" srcId="{D8B87D0F-3EA2-4A05-BC71-146F54312636}" destId="{47B51B91-EBE7-4C6A-9957-0A8E08B03853}" srcOrd="1" destOrd="0" presId="urn:microsoft.com/office/officeart/2005/8/layout/hierarchy4"/>
    <dgm:cxn modelId="{46FB32F2-83AF-4CD3-8FB8-BE95EEF20315}" type="presParOf" srcId="{D8B87D0F-3EA2-4A05-BC71-146F54312636}" destId="{72D7B54E-6B37-4ADD-AE7E-D0ACB9E8A40E}" srcOrd="2" destOrd="0" presId="urn:microsoft.com/office/officeart/2005/8/layout/hierarchy4"/>
    <dgm:cxn modelId="{5A7267C8-946A-4D7D-9106-280081DB5064}" type="presParOf" srcId="{72D7B54E-6B37-4ADD-AE7E-D0ACB9E8A40E}" destId="{BB2BB4D6-47E8-4FFB-8E9F-6C8754EA2532}" srcOrd="0" destOrd="0" presId="urn:microsoft.com/office/officeart/2005/8/layout/hierarchy4"/>
    <dgm:cxn modelId="{2D7AFD12-3BFB-467A-A997-57FA1570A07D}" type="presParOf" srcId="{BB2BB4D6-47E8-4FFB-8E9F-6C8754EA2532}" destId="{59A68431-604B-4400-9E22-5598EAC74181}" srcOrd="0" destOrd="0" presId="urn:microsoft.com/office/officeart/2005/8/layout/hierarchy4"/>
    <dgm:cxn modelId="{AFB5A8DE-BAEB-40D0-9733-E07165313D5E}" type="presParOf" srcId="{BB2BB4D6-47E8-4FFB-8E9F-6C8754EA2532}" destId="{2571DFF7-9F81-4DA2-BA6F-3B0593ECA24B}" srcOrd="1" destOrd="0" presId="urn:microsoft.com/office/officeart/2005/8/layout/hierarchy4"/>
    <dgm:cxn modelId="{2AD85FC2-CE91-40D6-9A8A-2EE0B4155AD0}" type="presParOf" srcId="{72D7B54E-6B37-4ADD-AE7E-D0ACB9E8A40E}" destId="{3EEC93AA-B64E-44D7-8072-C1C18A61F070}" srcOrd="1" destOrd="0" presId="urn:microsoft.com/office/officeart/2005/8/layout/hierarchy4"/>
    <dgm:cxn modelId="{80454D66-F535-422A-9991-3A91EBFF9038}" type="presParOf" srcId="{72D7B54E-6B37-4ADD-AE7E-D0ACB9E8A40E}" destId="{CAD7C6EC-0DA9-4CBD-904A-16D63BA2AA16}" srcOrd="2" destOrd="0" presId="urn:microsoft.com/office/officeart/2005/8/layout/hierarchy4"/>
    <dgm:cxn modelId="{BC656FC0-2C0D-45F6-9493-67DBBD2BF04C}" type="presParOf" srcId="{CAD7C6EC-0DA9-4CBD-904A-16D63BA2AA16}" destId="{C5DE4518-3AF9-41FB-82ED-7F72DB28A833}" srcOrd="0" destOrd="0" presId="urn:microsoft.com/office/officeart/2005/8/layout/hierarchy4"/>
    <dgm:cxn modelId="{C75D72EC-1375-42D6-A343-4A8DA08EB0B3}" type="presParOf" srcId="{CAD7C6EC-0DA9-4CBD-904A-16D63BA2AA16}" destId="{4BBB903E-8EEA-47D2-809C-69D3D352C566}" srcOrd="1" destOrd="0" presId="urn:microsoft.com/office/officeart/2005/8/layout/hierarchy4"/>
    <dgm:cxn modelId="{92A24AF6-19D3-4164-B996-1A2F29D5C775}" type="presParOf" srcId="{72D7B54E-6B37-4ADD-AE7E-D0ACB9E8A40E}" destId="{795E6FB0-3FAF-4004-BC8B-11B9FAA591D9}" srcOrd="3" destOrd="0" presId="urn:microsoft.com/office/officeart/2005/8/layout/hierarchy4"/>
    <dgm:cxn modelId="{1478BCAE-B8A3-4812-ACB4-0348E34D83A4}" type="presParOf" srcId="{72D7B54E-6B37-4ADD-AE7E-D0ACB9E8A40E}" destId="{47C161AC-BF49-4D12-8DE3-FB6912F48891}" srcOrd="4" destOrd="0" presId="urn:microsoft.com/office/officeart/2005/8/layout/hierarchy4"/>
    <dgm:cxn modelId="{41F56DF8-9DCC-4C89-BFE3-924D46FFB1C6}" type="presParOf" srcId="{47C161AC-BF49-4D12-8DE3-FB6912F48891}" destId="{1885AA00-D200-442E-B686-C79DD38F0348}" srcOrd="0" destOrd="0" presId="urn:microsoft.com/office/officeart/2005/8/layout/hierarchy4"/>
    <dgm:cxn modelId="{18756D83-FD83-4F66-9414-E32BA68AC539}" type="presParOf" srcId="{47C161AC-BF49-4D12-8DE3-FB6912F48891}" destId="{688F464E-E805-405B-B047-9330C4A7F9C5}"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7018CC0-A2BB-40E3-9D92-D0681610E26E}" type="doc">
      <dgm:prSet loTypeId="urn:microsoft.com/office/officeart/2005/8/layout/process4" loCatId="process" qsTypeId="urn:microsoft.com/office/officeart/2005/8/quickstyle/simple3" qsCatId="simple" csTypeId="urn:microsoft.com/office/officeart/2005/8/colors/accent3_5" csCatId="accent3" phldr="1"/>
      <dgm:spPr/>
      <dgm:t>
        <a:bodyPr/>
        <a:lstStyle/>
        <a:p>
          <a:endParaRPr lang="zh-TW" altLang="en-US"/>
        </a:p>
      </dgm:t>
    </dgm:pt>
    <dgm:pt modelId="{52A10DC2-4CA6-405B-BF08-62B42EC9704D}">
      <dgm:prSet phldrT="[文字]" custT="1"/>
      <dgm:spPr>
        <a:ln w="76200" cmpd="thickThin">
          <a:noFill/>
        </a:ln>
      </dgm:spPr>
      <dgm:t>
        <a:bodyPr/>
        <a:lstStyle/>
        <a:p>
          <a:r>
            <a:rPr lang="zh-TW" altLang="en-US" sz="4400" dirty="0" smtClean="0">
              <a:latin typeface="+mj-ea"/>
              <a:ea typeface="+mj-ea"/>
            </a:rPr>
            <a:t>觀察推薦</a:t>
          </a:r>
          <a:endParaRPr lang="zh-TW" altLang="en-US" sz="4400" dirty="0">
            <a:latin typeface="+mj-ea"/>
            <a:ea typeface="+mj-ea"/>
          </a:endParaRPr>
        </a:p>
      </dgm:t>
    </dgm:pt>
    <dgm:pt modelId="{1A7F93ED-2C65-47B4-9D68-00DDD058EB0C}" type="parTrans" cxnId="{FF6BBA73-7755-49C4-A51A-8168EAF54916}">
      <dgm:prSet/>
      <dgm:spPr/>
      <dgm:t>
        <a:bodyPr/>
        <a:lstStyle/>
        <a:p>
          <a:endParaRPr lang="zh-TW" altLang="en-US"/>
        </a:p>
      </dgm:t>
    </dgm:pt>
    <dgm:pt modelId="{ADB2F6CF-B4ED-4E69-9303-D9BAB2B91DDC}" type="sibTrans" cxnId="{FF6BBA73-7755-49C4-A51A-8168EAF54916}">
      <dgm:prSet/>
      <dgm:spPr/>
      <dgm:t>
        <a:bodyPr/>
        <a:lstStyle/>
        <a:p>
          <a:endParaRPr lang="zh-TW" altLang="en-US"/>
        </a:p>
      </dgm:t>
    </dgm:pt>
    <dgm:pt modelId="{8ECD7C5A-155F-4E2B-9C3F-3BC09995A484}">
      <dgm:prSet phldrT="[文字]" custT="1"/>
      <dgm:spPr>
        <a:ln w="76200">
          <a:solidFill>
            <a:schemeClr val="accent6">
              <a:lumMod val="50000"/>
            </a:schemeClr>
          </a:solidFill>
        </a:ln>
      </dgm:spPr>
      <dgm:t>
        <a:bodyPr/>
        <a:lstStyle/>
        <a:p>
          <a:r>
            <a:rPr lang="zh-TW" altLang="en-US" sz="4400" dirty="0" smtClean="0">
              <a:latin typeface="+mj-ea"/>
              <a:ea typeface="+mj-ea"/>
            </a:rPr>
            <a:t>鑑定</a:t>
          </a:r>
          <a:endParaRPr lang="zh-TW" altLang="en-US" sz="4400" dirty="0">
            <a:latin typeface="+mj-ea"/>
            <a:ea typeface="+mj-ea"/>
          </a:endParaRPr>
        </a:p>
      </dgm:t>
    </dgm:pt>
    <dgm:pt modelId="{0C79804D-C386-423F-8529-39C1CAA39463}" type="parTrans" cxnId="{F7D963A7-BF79-4CD4-B263-F03CB63E04CB}">
      <dgm:prSet/>
      <dgm:spPr/>
      <dgm:t>
        <a:bodyPr/>
        <a:lstStyle/>
        <a:p>
          <a:endParaRPr lang="zh-TW" altLang="en-US"/>
        </a:p>
      </dgm:t>
    </dgm:pt>
    <dgm:pt modelId="{479D2F8E-98D4-458B-89F6-5D50A3EE64D2}" type="sibTrans" cxnId="{F7D963A7-BF79-4CD4-B263-F03CB63E04CB}">
      <dgm:prSet/>
      <dgm:spPr/>
      <dgm:t>
        <a:bodyPr/>
        <a:lstStyle/>
        <a:p>
          <a:endParaRPr lang="zh-TW" altLang="en-US"/>
        </a:p>
      </dgm:t>
    </dgm:pt>
    <dgm:pt modelId="{59C25D11-7CA5-4DD4-AAF0-5A572D5DB99F}">
      <dgm:prSet phldrT="[文字]" custT="1"/>
      <dgm:spPr>
        <a:ln w="76200" cmpd="sng">
          <a:solidFill>
            <a:schemeClr val="accent6">
              <a:lumMod val="50000"/>
            </a:schemeClr>
          </a:solidFill>
        </a:ln>
      </dgm:spPr>
      <dgm:t>
        <a:bodyPr/>
        <a:lstStyle/>
        <a:p>
          <a:r>
            <a:rPr lang="zh-TW" altLang="en-US" sz="3800" dirty="0" smtClean="0">
              <a:latin typeface="+mj-ea"/>
              <a:ea typeface="+mj-ea"/>
            </a:rPr>
            <a:t>管道一：書面審查</a:t>
          </a:r>
          <a:endParaRPr lang="zh-TW" altLang="en-US" sz="3800" dirty="0">
            <a:latin typeface="+mj-ea"/>
            <a:ea typeface="+mj-ea"/>
          </a:endParaRPr>
        </a:p>
      </dgm:t>
    </dgm:pt>
    <dgm:pt modelId="{61B535FA-1586-4F28-AB9A-FDACFD2D4F12}" type="parTrans" cxnId="{286F35E8-F023-48B0-BB0A-FCDBE79BC26A}">
      <dgm:prSet/>
      <dgm:spPr/>
      <dgm:t>
        <a:bodyPr/>
        <a:lstStyle/>
        <a:p>
          <a:endParaRPr lang="zh-TW" altLang="en-US"/>
        </a:p>
      </dgm:t>
    </dgm:pt>
    <dgm:pt modelId="{D3D2685D-866E-4318-B352-4297E5B6EDB5}" type="sibTrans" cxnId="{286F35E8-F023-48B0-BB0A-FCDBE79BC26A}">
      <dgm:prSet/>
      <dgm:spPr/>
      <dgm:t>
        <a:bodyPr/>
        <a:lstStyle/>
        <a:p>
          <a:endParaRPr lang="zh-TW" altLang="en-US"/>
        </a:p>
      </dgm:t>
    </dgm:pt>
    <dgm:pt modelId="{309DFB86-7115-49D7-B3A9-2B91910ABF26}">
      <dgm:prSet phldrT="[文字]" custT="1"/>
      <dgm:spPr/>
      <dgm:t>
        <a:bodyPr/>
        <a:lstStyle/>
        <a:p>
          <a:r>
            <a:rPr lang="zh-TW" altLang="en-US" sz="4000" dirty="0" smtClean="0">
              <a:latin typeface="+mj-ea"/>
              <a:ea typeface="+mj-ea"/>
            </a:rPr>
            <a:t>管道二：評量</a:t>
          </a:r>
          <a:endParaRPr lang="zh-TW" altLang="en-US" sz="4000" dirty="0">
            <a:latin typeface="+mj-ea"/>
            <a:ea typeface="+mj-ea"/>
          </a:endParaRPr>
        </a:p>
      </dgm:t>
    </dgm:pt>
    <dgm:pt modelId="{CB9E2F1A-0476-4C0F-B7E5-29CBE4104D3A}" type="parTrans" cxnId="{56CCF157-490A-4D2B-8778-24388A97077B}">
      <dgm:prSet/>
      <dgm:spPr/>
      <dgm:t>
        <a:bodyPr/>
        <a:lstStyle/>
        <a:p>
          <a:endParaRPr lang="zh-TW" altLang="en-US"/>
        </a:p>
      </dgm:t>
    </dgm:pt>
    <dgm:pt modelId="{D3651833-B642-4800-824F-295549513D74}" type="sibTrans" cxnId="{56CCF157-490A-4D2B-8778-24388A97077B}">
      <dgm:prSet/>
      <dgm:spPr/>
      <dgm:t>
        <a:bodyPr/>
        <a:lstStyle/>
        <a:p>
          <a:endParaRPr lang="zh-TW" altLang="en-US"/>
        </a:p>
      </dgm:t>
    </dgm:pt>
    <dgm:pt modelId="{3E495283-1ACC-4750-8FE6-9B9DCD850A2F}">
      <dgm:prSet phldrT="[文字]" custT="1"/>
      <dgm:spPr/>
      <dgm:t>
        <a:bodyPr/>
        <a:lstStyle/>
        <a:p>
          <a:r>
            <a:rPr lang="zh-TW" altLang="en-US" sz="4000" dirty="0" smtClean="0">
              <a:latin typeface="+mj-ea"/>
              <a:ea typeface="+mj-ea"/>
            </a:rPr>
            <a:t>綜合研判</a:t>
          </a:r>
          <a:endParaRPr lang="zh-TW" altLang="en-US" sz="4000" dirty="0">
            <a:latin typeface="+mj-ea"/>
            <a:ea typeface="+mj-ea"/>
          </a:endParaRPr>
        </a:p>
      </dgm:t>
    </dgm:pt>
    <dgm:pt modelId="{E94EEED6-6439-42CB-B99C-078BB8145CC0}" type="parTrans" cxnId="{41C7844E-C5DA-408F-ACBD-DEC515AD9A59}">
      <dgm:prSet/>
      <dgm:spPr/>
      <dgm:t>
        <a:bodyPr/>
        <a:lstStyle/>
        <a:p>
          <a:endParaRPr lang="zh-TW" altLang="en-US"/>
        </a:p>
      </dgm:t>
    </dgm:pt>
    <dgm:pt modelId="{F3E8ED62-69E6-4BA7-9073-9BB13D612C7C}" type="sibTrans" cxnId="{41C7844E-C5DA-408F-ACBD-DEC515AD9A59}">
      <dgm:prSet/>
      <dgm:spPr/>
      <dgm:t>
        <a:bodyPr/>
        <a:lstStyle/>
        <a:p>
          <a:endParaRPr lang="zh-TW" altLang="en-US"/>
        </a:p>
      </dgm:t>
    </dgm:pt>
    <dgm:pt modelId="{32D5D553-EED3-403C-8A8F-044AAE299287}" type="pres">
      <dgm:prSet presAssocID="{07018CC0-A2BB-40E3-9D92-D0681610E26E}" presName="Name0" presStyleCnt="0">
        <dgm:presLayoutVars>
          <dgm:dir/>
          <dgm:animLvl val="lvl"/>
          <dgm:resizeHandles val="exact"/>
        </dgm:presLayoutVars>
      </dgm:prSet>
      <dgm:spPr/>
      <dgm:t>
        <a:bodyPr/>
        <a:lstStyle/>
        <a:p>
          <a:endParaRPr lang="zh-TW" altLang="en-US"/>
        </a:p>
      </dgm:t>
    </dgm:pt>
    <dgm:pt modelId="{6FBC403B-D8BB-4EDC-B4CE-A9BA571928BE}" type="pres">
      <dgm:prSet presAssocID="{3E495283-1ACC-4750-8FE6-9B9DCD850A2F}" presName="boxAndChildren" presStyleCnt="0"/>
      <dgm:spPr/>
      <dgm:t>
        <a:bodyPr/>
        <a:lstStyle/>
        <a:p>
          <a:endParaRPr lang="zh-TW" altLang="en-US"/>
        </a:p>
      </dgm:t>
    </dgm:pt>
    <dgm:pt modelId="{E5F329C6-7729-4DD2-A423-EF1AA159E680}" type="pres">
      <dgm:prSet presAssocID="{3E495283-1ACC-4750-8FE6-9B9DCD850A2F}" presName="parentTextBox" presStyleLbl="node1" presStyleIdx="0" presStyleCnt="3"/>
      <dgm:spPr/>
      <dgm:t>
        <a:bodyPr/>
        <a:lstStyle/>
        <a:p>
          <a:endParaRPr lang="zh-TW" altLang="en-US"/>
        </a:p>
      </dgm:t>
    </dgm:pt>
    <dgm:pt modelId="{EC59568C-CA1C-4132-A8C1-D88EB3A3772B}" type="pres">
      <dgm:prSet presAssocID="{479D2F8E-98D4-458B-89F6-5D50A3EE64D2}" presName="sp" presStyleCnt="0"/>
      <dgm:spPr/>
      <dgm:t>
        <a:bodyPr/>
        <a:lstStyle/>
        <a:p>
          <a:endParaRPr lang="zh-TW" altLang="en-US"/>
        </a:p>
      </dgm:t>
    </dgm:pt>
    <dgm:pt modelId="{4B5976F4-02A1-43C3-9C95-57C4FBD9755F}" type="pres">
      <dgm:prSet presAssocID="{8ECD7C5A-155F-4E2B-9C3F-3BC09995A484}" presName="arrowAndChildren" presStyleCnt="0"/>
      <dgm:spPr/>
      <dgm:t>
        <a:bodyPr/>
        <a:lstStyle/>
        <a:p>
          <a:endParaRPr lang="zh-TW" altLang="en-US"/>
        </a:p>
      </dgm:t>
    </dgm:pt>
    <dgm:pt modelId="{18CDB016-9A00-4AF5-A675-B33A10BFF780}" type="pres">
      <dgm:prSet presAssocID="{8ECD7C5A-155F-4E2B-9C3F-3BC09995A484}" presName="parentTextArrow" presStyleLbl="node1" presStyleIdx="0" presStyleCnt="3"/>
      <dgm:spPr/>
      <dgm:t>
        <a:bodyPr/>
        <a:lstStyle/>
        <a:p>
          <a:endParaRPr lang="zh-TW" altLang="en-US"/>
        </a:p>
      </dgm:t>
    </dgm:pt>
    <dgm:pt modelId="{944D8362-742E-44B0-BF25-083D5DAB5EB0}" type="pres">
      <dgm:prSet presAssocID="{8ECD7C5A-155F-4E2B-9C3F-3BC09995A484}" presName="arrow" presStyleLbl="node1" presStyleIdx="1" presStyleCnt="3"/>
      <dgm:spPr/>
      <dgm:t>
        <a:bodyPr/>
        <a:lstStyle/>
        <a:p>
          <a:endParaRPr lang="zh-TW" altLang="en-US"/>
        </a:p>
      </dgm:t>
    </dgm:pt>
    <dgm:pt modelId="{22464E2D-7582-4546-BAE1-814913335301}" type="pres">
      <dgm:prSet presAssocID="{8ECD7C5A-155F-4E2B-9C3F-3BC09995A484}" presName="descendantArrow" presStyleCnt="0"/>
      <dgm:spPr/>
      <dgm:t>
        <a:bodyPr/>
        <a:lstStyle/>
        <a:p>
          <a:endParaRPr lang="zh-TW" altLang="en-US"/>
        </a:p>
      </dgm:t>
    </dgm:pt>
    <dgm:pt modelId="{C93ED0BA-F763-4CD1-867E-C2AD8547D4C9}" type="pres">
      <dgm:prSet presAssocID="{59C25D11-7CA5-4DD4-AAF0-5A572D5DB99F}" presName="childTextArrow" presStyleLbl="fgAccFollowNode1" presStyleIdx="0" presStyleCnt="2">
        <dgm:presLayoutVars>
          <dgm:bulletEnabled val="1"/>
        </dgm:presLayoutVars>
      </dgm:prSet>
      <dgm:spPr/>
      <dgm:t>
        <a:bodyPr/>
        <a:lstStyle/>
        <a:p>
          <a:endParaRPr lang="zh-TW" altLang="en-US"/>
        </a:p>
      </dgm:t>
    </dgm:pt>
    <dgm:pt modelId="{3E40BDB2-835B-4F75-B13F-3A46D0B901C0}" type="pres">
      <dgm:prSet presAssocID="{309DFB86-7115-49D7-B3A9-2B91910ABF26}" presName="childTextArrow" presStyleLbl="fgAccFollowNode1" presStyleIdx="1" presStyleCnt="2" custScaleX="99809">
        <dgm:presLayoutVars>
          <dgm:bulletEnabled val="1"/>
        </dgm:presLayoutVars>
      </dgm:prSet>
      <dgm:spPr/>
      <dgm:t>
        <a:bodyPr/>
        <a:lstStyle/>
        <a:p>
          <a:endParaRPr lang="zh-TW" altLang="en-US"/>
        </a:p>
      </dgm:t>
    </dgm:pt>
    <dgm:pt modelId="{5456BC05-8B08-41C9-B382-29EC994C720F}" type="pres">
      <dgm:prSet presAssocID="{ADB2F6CF-B4ED-4E69-9303-D9BAB2B91DDC}" presName="sp" presStyleCnt="0"/>
      <dgm:spPr/>
      <dgm:t>
        <a:bodyPr/>
        <a:lstStyle/>
        <a:p>
          <a:endParaRPr lang="zh-TW" altLang="en-US"/>
        </a:p>
      </dgm:t>
    </dgm:pt>
    <dgm:pt modelId="{0B7D6086-46D2-4948-A95F-1439CE464EEF}" type="pres">
      <dgm:prSet presAssocID="{52A10DC2-4CA6-405B-BF08-62B42EC9704D}" presName="arrowAndChildren" presStyleCnt="0"/>
      <dgm:spPr/>
      <dgm:t>
        <a:bodyPr/>
        <a:lstStyle/>
        <a:p>
          <a:endParaRPr lang="zh-TW" altLang="en-US"/>
        </a:p>
      </dgm:t>
    </dgm:pt>
    <dgm:pt modelId="{CD67665E-31C5-4945-9C07-B55A7C56B13B}" type="pres">
      <dgm:prSet presAssocID="{52A10DC2-4CA6-405B-BF08-62B42EC9704D}" presName="parentTextArrow" presStyleLbl="node1" presStyleIdx="2" presStyleCnt="3"/>
      <dgm:spPr/>
      <dgm:t>
        <a:bodyPr/>
        <a:lstStyle/>
        <a:p>
          <a:endParaRPr lang="zh-TW" altLang="en-US"/>
        </a:p>
      </dgm:t>
    </dgm:pt>
  </dgm:ptLst>
  <dgm:cxnLst>
    <dgm:cxn modelId="{946A6C76-2954-4FFA-B5F6-C91F8686CA7C}" type="presOf" srcId="{3E495283-1ACC-4750-8FE6-9B9DCD850A2F}" destId="{E5F329C6-7729-4DD2-A423-EF1AA159E680}" srcOrd="0" destOrd="0" presId="urn:microsoft.com/office/officeart/2005/8/layout/process4"/>
    <dgm:cxn modelId="{41C7844E-C5DA-408F-ACBD-DEC515AD9A59}" srcId="{07018CC0-A2BB-40E3-9D92-D0681610E26E}" destId="{3E495283-1ACC-4750-8FE6-9B9DCD850A2F}" srcOrd="2" destOrd="0" parTransId="{E94EEED6-6439-42CB-B99C-078BB8145CC0}" sibTransId="{F3E8ED62-69E6-4BA7-9073-9BB13D612C7C}"/>
    <dgm:cxn modelId="{DCAD705D-6E51-499F-A0F8-176DF7C794BC}" type="presOf" srcId="{8ECD7C5A-155F-4E2B-9C3F-3BC09995A484}" destId="{18CDB016-9A00-4AF5-A675-B33A10BFF780}" srcOrd="0" destOrd="0" presId="urn:microsoft.com/office/officeart/2005/8/layout/process4"/>
    <dgm:cxn modelId="{106FD721-3A55-41AB-B65A-DD4A8493DB59}" type="presOf" srcId="{309DFB86-7115-49D7-B3A9-2B91910ABF26}" destId="{3E40BDB2-835B-4F75-B13F-3A46D0B901C0}" srcOrd="0" destOrd="0" presId="urn:microsoft.com/office/officeart/2005/8/layout/process4"/>
    <dgm:cxn modelId="{CD1E4651-99E8-4B5B-8DE7-B011D035E4F6}" type="presOf" srcId="{8ECD7C5A-155F-4E2B-9C3F-3BC09995A484}" destId="{944D8362-742E-44B0-BF25-083D5DAB5EB0}" srcOrd="1" destOrd="0" presId="urn:microsoft.com/office/officeart/2005/8/layout/process4"/>
    <dgm:cxn modelId="{D5C7029A-8A1E-407C-96A7-6A29C738F751}" type="presOf" srcId="{59C25D11-7CA5-4DD4-AAF0-5A572D5DB99F}" destId="{C93ED0BA-F763-4CD1-867E-C2AD8547D4C9}" srcOrd="0" destOrd="0" presId="urn:microsoft.com/office/officeart/2005/8/layout/process4"/>
    <dgm:cxn modelId="{F7D963A7-BF79-4CD4-B263-F03CB63E04CB}" srcId="{07018CC0-A2BB-40E3-9D92-D0681610E26E}" destId="{8ECD7C5A-155F-4E2B-9C3F-3BC09995A484}" srcOrd="1" destOrd="0" parTransId="{0C79804D-C386-423F-8529-39C1CAA39463}" sibTransId="{479D2F8E-98D4-458B-89F6-5D50A3EE64D2}"/>
    <dgm:cxn modelId="{FF6BBA73-7755-49C4-A51A-8168EAF54916}" srcId="{07018CC0-A2BB-40E3-9D92-D0681610E26E}" destId="{52A10DC2-4CA6-405B-BF08-62B42EC9704D}" srcOrd="0" destOrd="0" parTransId="{1A7F93ED-2C65-47B4-9D68-00DDD058EB0C}" sibTransId="{ADB2F6CF-B4ED-4E69-9303-D9BAB2B91DDC}"/>
    <dgm:cxn modelId="{A8FB50E5-D4CC-492A-90C0-394F014E47A5}" type="presOf" srcId="{52A10DC2-4CA6-405B-BF08-62B42EC9704D}" destId="{CD67665E-31C5-4945-9C07-B55A7C56B13B}" srcOrd="0" destOrd="0" presId="urn:microsoft.com/office/officeart/2005/8/layout/process4"/>
    <dgm:cxn modelId="{56CCF157-490A-4D2B-8778-24388A97077B}" srcId="{8ECD7C5A-155F-4E2B-9C3F-3BC09995A484}" destId="{309DFB86-7115-49D7-B3A9-2B91910ABF26}" srcOrd="1" destOrd="0" parTransId="{CB9E2F1A-0476-4C0F-B7E5-29CBE4104D3A}" sibTransId="{D3651833-B642-4800-824F-295549513D74}"/>
    <dgm:cxn modelId="{286F35E8-F023-48B0-BB0A-FCDBE79BC26A}" srcId="{8ECD7C5A-155F-4E2B-9C3F-3BC09995A484}" destId="{59C25D11-7CA5-4DD4-AAF0-5A572D5DB99F}" srcOrd="0" destOrd="0" parTransId="{61B535FA-1586-4F28-AB9A-FDACFD2D4F12}" sibTransId="{D3D2685D-866E-4318-B352-4297E5B6EDB5}"/>
    <dgm:cxn modelId="{79A525CB-46F4-40A6-8614-591FB3160B94}" type="presOf" srcId="{07018CC0-A2BB-40E3-9D92-D0681610E26E}" destId="{32D5D553-EED3-403C-8A8F-044AAE299287}" srcOrd="0" destOrd="0" presId="urn:microsoft.com/office/officeart/2005/8/layout/process4"/>
    <dgm:cxn modelId="{E9133FB0-53AA-4F3B-8387-1C0C0A71DD20}" type="presParOf" srcId="{32D5D553-EED3-403C-8A8F-044AAE299287}" destId="{6FBC403B-D8BB-4EDC-B4CE-A9BA571928BE}" srcOrd="0" destOrd="0" presId="urn:microsoft.com/office/officeart/2005/8/layout/process4"/>
    <dgm:cxn modelId="{1F8D8571-D1B6-452D-9B14-A085672F43EE}" type="presParOf" srcId="{6FBC403B-D8BB-4EDC-B4CE-A9BA571928BE}" destId="{E5F329C6-7729-4DD2-A423-EF1AA159E680}" srcOrd="0" destOrd="0" presId="urn:microsoft.com/office/officeart/2005/8/layout/process4"/>
    <dgm:cxn modelId="{129EFEC6-2D23-4325-823B-27CE99131279}" type="presParOf" srcId="{32D5D553-EED3-403C-8A8F-044AAE299287}" destId="{EC59568C-CA1C-4132-A8C1-D88EB3A3772B}" srcOrd="1" destOrd="0" presId="urn:microsoft.com/office/officeart/2005/8/layout/process4"/>
    <dgm:cxn modelId="{5797E6D1-ADD3-4C8B-8C7B-DAE5581EFBDB}" type="presParOf" srcId="{32D5D553-EED3-403C-8A8F-044AAE299287}" destId="{4B5976F4-02A1-43C3-9C95-57C4FBD9755F}" srcOrd="2" destOrd="0" presId="urn:microsoft.com/office/officeart/2005/8/layout/process4"/>
    <dgm:cxn modelId="{10FAE623-C249-4216-80AE-546C0FE6E8F3}" type="presParOf" srcId="{4B5976F4-02A1-43C3-9C95-57C4FBD9755F}" destId="{18CDB016-9A00-4AF5-A675-B33A10BFF780}" srcOrd="0" destOrd="0" presId="urn:microsoft.com/office/officeart/2005/8/layout/process4"/>
    <dgm:cxn modelId="{6CAF334C-0038-4F7D-BEE7-F1C91FDE6CC2}" type="presParOf" srcId="{4B5976F4-02A1-43C3-9C95-57C4FBD9755F}" destId="{944D8362-742E-44B0-BF25-083D5DAB5EB0}" srcOrd="1" destOrd="0" presId="urn:microsoft.com/office/officeart/2005/8/layout/process4"/>
    <dgm:cxn modelId="{FD4D1F75-EA71-4CBF-B579-D833344FB94A}" type="presParOf" srcId="{4B5976F4-02A1-43C3-9C95-57C4FBD9755F}" destId="{22464E2D-7582-4546-BAE1-814913335301}" srcOrd="2" destOrd="0" presId="urn:microsoft.com/office/officeart/2005/8/layout/process4"/>
    <dgm:cxn modelId="{23BEDAE7-67A5-4335-9602-6B12D747B1BC}" type="presParOf" srcId="{22464E2D-7582-4546-BAE1-814913335301}" destId="{C93ED0BA-F763-4CD1-867E-C2AD8547D4C9}" srcOrd="0" destOrd="0" presId="urn:microsoft.com/office/officeart/2005/8/layout/process4"/>
    <dgm:cxn modelId="{758CDD2E-C943-4153-B347-C67700DD9FAD}" type="presParOf" srcId="{22464E2D-7582-4546-BAE1-814913335301}" destId="{3E40BDB2-835B-4F75-B13F-3A46D0B901C0}" srcOrd="1" destOrd="0" presId="urn:microsoft.com/office/officeart/2005/8/layout/process4"/>
    <dgm:cxn modelId="{4054C8EC-8A45-4474-9632-3ADBB2629CC4}" type="presParOf" srcId="{32D5D553-EED3-403C-8A8F-044AAE299287}" destId="{5456BC05-8B08-41C9-B382-29EC994C720F}" srcOrd="3" destOrd="0" presId="urn:microsoft.com/office/officeart/2005/8/layout/process4"/>
    <dgm:cxn modelId="{D24AA628-5AED-43C2-9541-53A52707AF20}" type="presParOf" srcId="{32D5D553-EED3-403C-8A8F-044AAE299287}" destId="{0B7D6086-46D2-4948-A95F-1439CE464EEF}" srcOrd="4" destOrd="0" presId="urn:microsoft.com/office/officeart/2005/8/layout/process4"/>
    <dgm:cxn modelId="{9A1F29A6-113C-4201-8DC1-BC23E3AEA118}" type="presParOf" srcId="{0B7D6086-46D2-4948-A95F-1439CE464EEF}" destId="{CD67665E-31C5-4945-9C07-B55A7C56B13B}"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ADD0AF-5C5F-45C9-BBC8-9AAEB076754C}">
      <dsp:nvSpPr>
        <dsp:cNvPr id="0" name=""/>
        <dsp:cNvSpPr/>
      </dsp:nvSpPr>
      <dsp:spPr>
        <a:xfrm>
          <a:off x="0" y="47530"/>
          <a:ext cx="8208912" cy="144304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lvl="0" algn="l" defTabSz="2044700">
            <a:lnSpc>
              <a:spcPct val="90000"/>
            </a:lnSpc>
            <a:spcBef>
              <a:spcPct val="0"/>
            </a:spcBef>
            <a:spcAft>
              <a:spcPct val="35000"/>
            </a:spcAft>
          </a:pPr>
          <a:r>
            <a:rPr lang="zh-TW" altLang="en-US" sz="4600" kern="1200" dirty="0" smtClean="0"/>
            <a:t>資優鑑定辦理依據</a:t>
          </a:r>
          <a:endParaRPr lang="zh-TW" altLang="en-US" sz="4600" kern="1200" dirty="0"/>
        </a:p>
      </dsp:txBody>
      <dsp:txXfrm>
        <a:off x="70444" y="117974"/>
        <a:ext cx="8068024" cy="1302160"/>
      </dsp:txXfrm>
    </dsp:sp>
    <dsp:sp modelId="{AECC19A8-AE96-46F0-8F77-09E7BF75A6F8}">
      <dsp:nvSpPr>
        <dsp:cNvPr id="0" name=""/>
        <dsp:cNvSpPr/>
      </dsp:nvSpPr>
      <dsp:spPr>
        <a:xfrm>
          <a:off x="0" y="1623059"/>
          <a:ext cx="8208912" cy="1443048"/>
        </a:xfrm>
        <a:prstGeom prst="roundRect">
          <a:avLst/>
        </a:prstGeom>
        <a:solidFill>
          <a:schemeClr val="accent2">
            <a:lumMod val="60000"/>
            <a:lumOff val="4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lvl="0" algn="l" defTabSz="2044700">
            <a:lnSpc>
              <a:spcPct val="90000"/>
            </a:lnSpc>
            <a:spcBef>
              <a:spcPct val="0"/>
            </a:spcBef>
            <a:spcAft>
              <a:spcPct val="35000"/>
            </a:spcAft>
          </a:pPr>
          <a:r>
            <a:rPr lang="zh-TW" altLang="en-US" sz="4600" kern="1200" dirty="0" smtClean="0"/>
            <a:t>鑑定類別與承辦學校</a:t>
          </a:r>
          <a:endParaRPr lang="zh-TW" altLang="en-US" sz="4600" kern="1200" dirty="0"/>
        </a:p>
      </dsp:txBody>
      <dsp:txXfrm>
        <a:off x="70444" y="1693503"/>
        <a:ext cx="8068024" cy="1302160"/>
      </dsp:txXfrm>
    </dsp:sp>
    <dsp:sp modelId="{CCCCE2CC-140B-4B5F-A10D-620ED5699DE5}">
      <dsp:nvSpPr>
        <dsp:cNvPr id="0" name=""/>
        <dsp:cNvSpPr/>
      </dsp:nvSpPr>
      <dsp:spPr>
        <a:xfrm>
          <a:off x="0" y="3198587"/>
          <a:ext cx="8208912" cy="1443048"/>
        </a:xfrm>
        <a:prstGeom prst="roundRect">
          <a:avLst/>
        </a:prstGeom>
        <a:solidFill>
          <a:schemeClr val="accent2">
            <a:lumMod val="60000"/>
            <a:lumOff val="4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lvl="0" algn="l" defTabSz="2044700">
            <a:lnSpc>
              <a:spcPct val="90000"/>
            </a:lnSpc>
            <a:spcBef>
              <a:spcPct val="0"/>
            </a:spcBef>
            <a:spcAft>
              <a:spcPct val="35000"/>
            </a:spcAft>
          </a:pPr>
          <a:r>
            <a:rPr lang="zh-TW" altLang="en-US" sz="4600" kern="1200" dirty="0" smtClean="0"/>
            <a:t>資優鑑定法規</a:t>
          </a:r>
          <a:endParaRPr lang="zh-TW" altLang="en-US" sz="4600" kern="1200" dirty="0"/>
        </a:p>
      </dsp:txBody>
      <dsp:txXfrm>
        <a:off x="70444" y="3269031"/>
        <a:ext cx="8068024" cy="1302160"/>
      </dsp:txXfrm>
    </dsp:sp>
    <dsp:sp modelId="{00FDB95B-60E3-4526-8455-A5A4AA988A7F}">
      <dsp:nvSpPr>
        <dsp:cNvPr id="0" name=""/>
        <dsp:cNvSpPr/>
      </dsp:nvSpPr>
      <dsp:spPr>
        <a:xfrm>
          <a:off x="0" y="4774116"/>
          <a:ext cx="8208912" cy="1443048"/>
        </a:xfrm>
        <a:prstGeom prst="roundRect">
          <a:avLst/>
        </a:prstGeom>
        <a:solidFill>
          <a:schemeClr val="accent2">
            <a:lumMod val="60000"/>
            <a:lumOff val="4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lvl="0" algn="l" defTabSz="2044700">
            <a:lnSpc>
              <a:spcPct val="90000"/>
            </a:lnSpc>
            <a:spcBef>
              <a:spcPct val="0"/>
            </a:spcBef>
            <a:spcAft>
              <a:spcPct val="35000"/>
            </a:spcAft>
          </a:pPr>
          <a:r>
            <a:rPr lang="zh-TW" altLang="en-US" sz="4600" kern="1200" dirty="0" smtClean="0"/>
            <a:t>鑑定流程</a:t>
          </a:r>
          <a:endParaRPr lang="zh-TW" altLang="en-US" sz="4600" kern="1200" dirty="0"/>
        </a:p>
      </dsp:txBody>
      <dsp:txXfrm>
        <a:off x="70444" y="4844560"/>
        <a:ext cx="8068024" cy="130216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50F433-B0B3-4C22-AB78-CFC153B9F9BD}">
      <dsp:nvSpPr>
        <dsp:cNvPr id="0" name=""/>
        <dsp:cNvSpPr/>
      </dsp:nvSpPr>
      <dsp:spPr>
        <a:xfrm>
          <a:off x="160414" y="137736"/>
          <a:ext cx="7527340" cy="1126417"/>
        </a:xfrm>
        <a:prstGeom prst="roundRect">
          <a:avLst>
            <a:gd name="adj" fmla="val 10000"/>
          </a:avLst>
        </a:prstGeom>
        <a:gradFill rotWithShape="0">
          <a:gsLst>
            <a:gs pos="0">
              <a:schemeClr val="accent3">
                <a:alpha val="90000"/>
                <a:hueOff val="0"/>
                <a:satOff val="0"/>
                <a:lumOff val="0"/>
                <a:alphaOff val="0"/>
                <a:tint val="80000"/>
                <a:satMod val="107000"/>
                <a:lumMod val="103000"/>
              </a:schemeClr>
            </a:gs>
            <a:gs pos="100000">
              <a:schemeClr val="accent3">
                <a:alpha val="90000"/>
                <a:hueOff val="0"/>
                <a:satOff val="0"/>
                <a:lumOff val="0"/>
                <a:alphaOff val="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l" defTabSz="1244600" eaLnBrk="1" latinLnBrk="0">
            <a:lnSpc>
              <a:spcPct val="90000"/>
            </a:lnSpc>
            <a:spcBef>
              <a:spcPct val="0"/>
            </a:spcBef>
            <a:spcAft>
              <a:spcPct val="35000"/>
            </a:spcAft>
          </a:pPr>
          <a:r>
            <a:rPr lang="zh-TW" altLang="en-US" sz="2800" kern="1200" dirty="0" smtClean="0"/>
            <a:t>符合申請資格者（詳見計畫附件二）方可</a:t>
          </a:r>
          <a:r>
            <a:rPr lang="zh-TW" altLang="en-US" sz="2800" kern="1200" dirty="0" smtClean="0">
              <a:latin typeface="+mn-ea"/>
              <a:ea typeface="+mn-ea"/>
            </a:rPr>
            <a:t>申請</a:t>
          </a:r>
          <a:endParaRPr lang="zh-TW" altLang="en-US" sz="2800" kern="1200" dirty="0">
            <a:latin typeface="+mn-ea"/>
            <a:ea typeface="+mn-ea"/>
          </a:endParaRPr>
        </a:p>
      </dsp:txBody>
      <dsp:txXfrm>
        <a:off x="193406" y="170728"/>
        <a:ext cx="5839098" cy="1060433"/>
      </dsp:txXfrm>
    </dsp:sp>
    <dsp:sp modelId="{71532D8D-4D3E-4948-9771-E3C06BF8046E}">
      <dsp:nvSpPr>
        <dsp:cNvPr id="0" name=""/>
        <dsp:cNvSpPr/>
      </dsp:nvSpPr>
      <dsp:spPr>
        <a:xfrm>
          <a:off x="615992" y="1525138"/>
          <a:ext cx="7467229" cy="1653032"/>
        </a:xfrm>
        <a:prstGeom prst="roundRect">
          <a:avLst>
            <a:gd name="adj" fmla="val 10000"/>
          </a:avLst>
        </a:prstGeom>
        <a:gradFill rotWithShape="0">
          <a:gsLst>
            <a:gs pos="0">
              <a:schemeClr val="accent3">
                <a:alpha val="90000"/>
                <a:hueOff val="0"/>
                <a:satOff val="0"/>
                <a:lumOff val="0"/>
                <a:alphaOff val="-20000"/>
                <a:tint val="80000"/>
                <a:satMod val="107000"/>
                <a:lumMod val="103000"/>
              </a:schemeClr>
            </a:gs>
            <a:gs pos="100000">
              <a:schemeClr val="accent3">
                <a:alpha val="90000"/>
                <a:hueOff val="0"/>
                <a:satOff val="0"/>
                <a:lumOff val="0"/>
                <a:alphaOff val="-2000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l" defTabSz="1244600">
            <a:lnSpc>
              <a:spcPts val="3600"/>
            </a:lnSpc>
            <a:spcBef>
              <a:spcPct val="0"/>
            </a:spcBef>
            <a:spcAft>
              <a:spcPct val="35000"/>
            </a:spcAft>
          </a:pPr>
          <a:r>
            <a:rPr lang="zh-TW" altLang="en-US" sz="2800" kern="1200" dirty="0" smtClean="0">
              <a:latin typeface="+mn-ea"/>
              <a:ea typeface="+mn-ea"/>
            </a:rPr>
            <a:t>申請時間</a:t>
          </a:r>
          <a:endParaRPr lang="zh-TW" altLang="en-US" sz="2800" kern="1200" dirty="0">
            <a:latin typeface="+mn-ea"/>
            <a:ea typeface="+mn-ea"/>
          </a:endParaRPr>
        </a:p>
        <a:p>
          <a:pPr marL="285750" lvl="1" indent="-285750" algn="l" defTabSz="1244600">
            <a:lnSpc>
              <a:spcPts val="3600"/>
            </a:lnSpc>
            <a:spcBef>
              <a:spcPct val="0"/>
            </a:spcBef>
            <a:spcAft>
              <a:spcPct val="15000"/>
            </a:spcAft>
            <a:buChar char="••"/>
          </a:pPr>
          <a:r>
            <a:rPr lang="zh-TW" altLang="en-US" sz="2800" kern="1200" dirty="0" smtClean="0">
              <a:latin typeface="+mn-ea"/>
              <a:ea typeface="+mn-ea"/>
            </a:rPr>
            <a:t>第一次：</a:t>
          </a:r>
          <a:r>
            <a:rPr lang="en-US" altLang="zh-TW" sz="2800" kern="1200" dirty="0" smtClean="0">
              <a:latin typeface="+mn-ea"/>
              <a:ea typeface="+mn-ea"/>
            </a:rPr>
            <a:t>111</a:t>
          </a:r>
          <a:r>
            <a:rPr lang="en-US" altLang="en-US" sz="2800" kern="1200" dirty="0" smtClean="0">
              <a:latin typeface="+mn-ea"/>
              <a:ea typeface="+mn-ea"/>
            </a:rPr>
            <a:t>/1/17</a:t>
          </a:r>
          <a:r>
            <a:rPr lang="zh-TW" altLang="en-US" sz="2800" kern="1200" dirty="0" smtClean="0">
              <a:latin typeface="+mn-ea"/>
              <a:ea typeface="+mn-ea"/>
            </a:rPr>
            <a:t>（星期一）</a:t>
          </a:r>
          <a:endParaRPr lang="zh-TW" altLang="en-US" sz="2800" kern="1200" dirty="0">
            <a:latin typeface="+mn-ea"/>
            <a:ea typeface="+mn-ea"/>
          </a:endParaRPr>
        </a:p>
        <a:p>
          <a:pPr marL="285750" lvl="1" indent="-285750" algn="l" defTabSz="1244600">
            <a:lnSpc>
              <a:spcPts val="3600"/>
            </a:lnSpc>
            <a:spcBef>
              <a:spcPct val="0"/>
            </a:spcBef>
            <a:spcAft>
              <a:spcPct val="15000"/>
            </a:spcAft>
            <a:buChar char="••"/>
          </a:pPr>
          <a:r>
            <a:rPr lang="zh-TW" altLang="en-US" sz="2800" kern="1200" dirty="0" smtClean="0">
              <a:latin typeface="+mn-ea"/>
              <a:ea typeface="+mn-ea"/>
            </a:rPr>
            <a:t>第二次：</a:t>
          </a:r>
          <a:r>
            <a:rPr lang="en-US" altLang="zh-TW" sz="2800" kern="1200" dirty="0" smtClean="0">
              <a:latin typeface="+mn-ea"/>
              <a:ea typeface="+mn-ea"/>
            </a:rPr>
            <a:t>111</a:t>
          </a:r>
          <a:r>
            <a:rPr lang="en-US" altLang="en-US" sz="2800" kern="1200" dirty="0" smtClean="0">
              <a:latin typeface="+mn-ea"/>
              <a:ea typeface="+mn-ea"/>
            </a:rPr>
            <a:t>/8/3</a:t>
          </a:r>
          <a:r>
            <a:rPr lang="zh-TW" altLang="en-US" sz="2800" kern="1200" dirty="0" smtClean="0">
              <a:latin typeface="+mn-ea"/>
              <a:ea typeface="+mn-ea"/>
            </a:rPr>
            <a:t>（星期三）</a:t>
          </a:r>
          <a:endParaRPr lang="zh-TW" altLang="en-US" sz="2800" kern="1200" dirty="0">
            <a:latin typeface="+mn-ea"/>
            <a:ea typeface="+mn-ea"/>
          </a:endParaRPr>
        </a:p>
      </dsp:txBody>
      <dsp:txXfrm>
        <a:off x="664408" y="1573554"/>
        <a:ext cx="5686490" cy="1556200"/>
      </dsp:txXfrm>
    </dsp:sp>
    <dsp:sp modelId="{456D6833-988F-41FF-A85A-C8D73A602FBA}">
      <dsp:nvSpPr>
        <dsp:cNvPr id="0" name=""/>
        <dsp:cNvSpPr/>
      </dsp:nvSpPr>
      <dsp:spPr>
        <a:xfrm>
          <a:off x="1191531" y="3300271"/>
          <a:ext cx="7655553" cy="2082758"/>
        </a:xfrm>
        <a:prstGeom prst="roundRect">
          <a:avLst>
            <a:gd name="adj" fmla="val 10000"/>
          </a:avLst>
        </a:prstGeom>
        <a:gradFill rotWithShape="0">
          <a:gsLst>
            <a:gs pos="0">
              <a:schemeClr val="accent3">
                <a:alpha val="90000"/>
                <a:hueOff val="0"/>
                <a:satOff val="0"/>
                <a:lumOff val="0"/>
                <a:alphaOff val="-40000"/>
                <a:tint val="80000"/>
                <a:satMod val="107000"/>
                <a:lumMod val="103000"/>
              </a:schemeClr>
            </a:gs>
            <a:gs pos="100000">
              <a:schemeClr val="accent3">
                <a:alpha val="90000"/>
                <a:hueOff val="0"/>
                <a:satOff val="0"/>
                <a:lumOff val="0"/>
                <a:alphaOff val="-4000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l" defTabSz="1244600">
            <a:lnSpc>
              <a:spcPts val="3000"/>
            </a:lnSpc>
            <a:spcBef>
              <a:spcPct val="0"/>
            </a:spcBef>
            <a:spcAft>
              <a:spcPct val="35000"/>
            </a:spcAft>
          </a:pPr>
          <a:r>
            <a:rPr lang="zh-TW" altLang="en-US" sz="2800" kern="1200" dirty="0" smtClean="0">
              <a:latin typeface="+mn-ea"/>
              <a:ea typeface="+mn-ea"/>
            </a:rPr>
            <a:t>審查結果公告</a:t>
          </a:r>
          <a:endParaRPr lang="zh-TW" altLang="en-US" sz="2800" kern="1200" dirty="0">
            <a:latin typeface="+mn-ea"/>
            <a:ea typeface="+mn-ea"/>
          </a:endParaRPr>
        </a:p>
        <a:p>
          <a:pPr marL="285750" lvl="1" indent="-285750" algn="l" defTabSz="1244600">
            <a:lnSpc>
              <a:spcPts val="3000"/>
            </a:lnSpc>
            <a:spcBef>
              <a:spcPct val="0"/>
            </a:spcBef>
            <a:spcAft>
              <a:spcPct val="15000"/>
            </a:spcAft>
            <a:buChar char="••"/>
          </a:pPr>
          <a:r>
            <a:rPr lang="zh-TW" altLang="en-US" sz="2800" kern="1200" dirty="0" smtClean="0">
              <a:latin typeface="+mn-ea"/>
              <a:ea typeface="+mn-ea"/>
            </a:rPr>
            <a:t>第一次：</a:t>
          </a:r>
          <a:r>
            <a:rPr lang="en-US" altLang="zh-TW" sz="2800" kern="1200" dirty="0" smtClean="0">
              <a:latin typeface="+mn-ea"/>
              <a:ea typeface="+mn-ea"/>
            </a:rPr>
            <a:t>111/1/21</a:t>
          </a:r>
          <a:r>
            <a:rPr lang="zh-TW" altLang="en-US" sz="2800" kern="1200" dirty="0" smtClean="0">
              <a:latin typeface="+mn-ea"/>
              <a:ea typeface="+mn-ea"/>
            </a:rPr>
            <a:t>（未通過得申請管道二評量）</a:t>
          </a:r>
          <a:endParaRPr lang="zh-TW" altLang="en-US" sz="2800" kern="1200" dirty="0">
            <a:latin typeface="+mn-ea"/>
            <a:ea typeface="+mn-ea"/>
          </a:endParaRPr>
        </a:p>
        <a:p>
          <a:pPr marL="285750" lvl="1" indent="-285750" algn="l" defTabSz="1244600">
            <a:lnSpc>
              <a:spcPts val="3000"/>
            </a:lnSpc>
            <a:spcBef>
              <a:spcPct val="0"/>
            </a:spcBef>
            <a:spcAft>
              <a:spcPct val="15000"/>
            </a:spcAft>
            <a:buChar char="••"/>
          </a:pPr>
          <a:r>
            <a:rPr lang="zh-TW" altLang="en-US" sz="2800" kern="1200" dirty="0" smtClean="0">
              <a:latin typeface="+mn-ea"/>
              <a:ea typeface="+mn-ea"/>
            </a:rPr>
            <a:t>第二次：</a:t>
          </a:r>
          <a:r>
            <a:rPr lang="en-US" altLang="zh-TW" sz="2800" kern="1200" dirty="0" smtClean="0">
              <a:latin typeface="+mn-ea"/>
              <a:ea typeface="+mn-ea"/>
            </a:rPr>
            <a:t>111/8/5</a:t>
          </a:r>
          <a:endParaRPr lang="zh-TW" altLang="en-US" sz="2800" kern="1200" dirty="0">
            <a:latin typeface="+mn-ea"/>
            <a:ea typeface="+mn-ea"/>
          </a:endParaRPr>
        </a:p>
      </dsp:txBody>
      <dsp:txXfrm>
        <a:off x="1252533" y="3361273"/>
        <a:ext cx="5807173" cy="1960754"/>
      </dsp:txXfrm>
    </dsp:sp>
    <dsp:sp modelId="{D8F77718-AAA3-455B-AEF8-ECDB227D75D2}">
      <dsp:nvSpPr>
        <dsp:cNvPr id="0" name=""/>
        <dsp:cNvSpPr/>
      </dsp:nvSpPr>
      <dsp:spPr>
        <a:xfrm>
          <a:off x="6410142" y="1069427"/>
          <a:ext cx="1025033" cy="1025033"/>
        </a:xfrm>
        <a:prstGeom prst="downArrow">
          <a:avLst>
            <a:gd name="adj1" fmla="val 55000"/>
            <a:gd name="adj2" fmla="val 45000"/>
          </a:avLst>
        </a:prstGeom>
        <a:solidFill>
          <a:schemeClr val="accent3">
            <a:alpha val="90000"/>
            <a:tint val="40000"/>
            <a:hueOff val="0"/>
            <a:satOff val="0"/>
            <a:lumOff val="0"/>
            <a:alphaOff val="0"/>
          </a:schemeClr>
        </a:solidFill>
        <a:ln w="6350" cap="flat" cmpd="sng" algn="ctr">
          <a:solidFill>
            <a:schemeClr val="accent3">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zh-TW" altLang="en-US" sz="3600" kern="1200"/>
        </a:p>
      </dsp:txBody>
      <dsp:txXfrm>
        <a:off x="6640774" y="1069427"/>
        <a:ext cx="563769" cy="771337"/>
      </dsp:txXfrm>
    </dsp:sp>
    <dsp:sp modelId="{961C0AFB-8F2F-474A-A053-FA50B24D1C74}">
      <dsp:nvSpPr>
        <dsp:cNvPr id="0" name=""/>
        <dsp:cNvSpPr/>
      </dsp:nvSpPr>
      <dsp:spPr>
        <a:xfrm>
          <a:off x="7069015" y="2898718"/>
          <a:ext cx="1025033" cy="1025033"/>
        </a:xfrm>
        <a:prstGeom prst="downArrow">
          <a:avLst>
            <a:gd name="adj1" fmla="val 55000"/>
            <a:gd name="adj2" fmla="val 45000"/>
          </a:avLst>
        </a:prstGeom>
        <a:solidFill>
          <a:schemeClr val="accent3">
            <a:alpha val="90000"/>
            <a:tint val="40000"/>
            <a:hueOff val="0"/>
            <a:satOff val="0"/>
            <a:lumOff val="0"/>
            <a:alphaOff val="-40000"/>
          </a:schemeClr>
        </a:solidFill>
        <a:ln w="6350" cap="flat" cmpd="sng" algn="ctr">
          <a:solidFill>
            <a:schemeClr val="accent3">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zh-TW" altLang="en-US" sz="3600" kern="1200"/>
        </a:p>
      </dsp:txBody>
      <dsp:txXfrm>
        <a:off x="7299647" y="2898718"/>
        <a:ext cx="563769" cy="77133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C20EF8-D6D9-42D3-82B5-671CF4FD4D11}">
      <dsp:nvSpPr>
        <dsp:cNvPr id="0" name=""/>
        <dsp:cNvSpPr/>
      </dsp:nvSpPr>
      <dsp:spPr>
        <a:xfrm>
          <a:off x="0" y="1721"/>
          <a:ext cx="7920880" cy="953047"/>
        </a:xfrm>
        <a:prstGeom prst="roundRect">
          <a:avLst/>
        </a:prstGeom>
        <a:solidFill>
          <a:schemeClr val="accent3">
            <a:alpha val="9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zh-TW" altLang="en-US" sz="3200" kern="1200" dirty="0" smtClean="0">
              <a:solidFill>
                <a:schemeClr val="tx1"/>
              </a:solidFill>
              <a:latin typeface="+mn-ea"/>
              <a:ea typeface="+mn-ea"/>
            </a:rPr>
            <a:t>書面審查申請表（附件三）</a:t>
          </a:r>
          <a:endParaRPr lang="zh-TW" altLang="en-US" sz="3200" kern="1200" dirty="0">
            <a:solidFill>
              <a:schemeClr val="tx1"/>
            </a:solidFill>
            <a:latin typeface="+mn-ea"/>
            <a:ea typeface="+mn-ea"/>
          </a:endParaRPr>
        </a:p>
      </dsp:txBody>
      <dsp:txXfrm>
        <a:off x="46524" y="48245"/>
        <a:ext cx="7827832" cy="859999"/>
      </dsp:txXfrm>
    </dsp:sp>
    <dsp:sp modelId="{B01AB734-0C47-42CF-B603-0EB72D1B8378}">
      <dsp:nvSpPr>
        <dsp:cNvPr id="0" name=""/>
        <dsp:cNvSpPr/>
      </dsp:nvSpPr>
      <dsp:spPr>
        <a:xfrm>
          <a:off x="0" y="968733"/>
          <a:ext cx="7920880" cy="953047"/>
        </a:xfrm>
        <a:prstGeom prst="roundRect">
          <a:avLst/>
        </a:prstGeom>
        <a:solidFill>
          <a:schemeClr val="accent3">
            <a:alpha val="90000"/>
            <a:hueOff val="0"/>
            <a:satOff val="0"/>
            <a:lumOff val="0"/>
            <a:alphaOff val="-1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zh-TW" altLang="en-US" sz="3200" kern="1200" dirty="0" smtClean="0">
              <a:solidFill>
                <a:schemeClr val="tx1"/>
              </a:solidFill>
            </a:rPr>
            <a:t>在學證明</a:t>
          </a:r>
          <a:r>
            <a:rPr lang="en-US" altLang="zh-TW" sz="2400" kern="1200" dirty="0" smtClean="0">
              <a:solidFill>
                <a:schemeClr val="tx1"/>
              </a:solidFill>
            </a:rPr>
            <a:t>(</a:t>
          </a:r>
          <a:r>
            <a:rPr lang="zh-TW" altLang="en-US" sz="2400" kern="1200" dirty="0" smtClean="0">
              <a:solidFill>
                <a:schemeClr val="tx1"/>
              </a:solidFill>
            </a:rPr>
            <a:t>第一次</a:t>
          </a:r>
          <a:r>
            <a:rPr lang="en-US" altLang="zh-TW" sz="2400" kern="1200" dirty="0" smtClean="0">
              <a:solidFill>
                <a:schemeClr val="tx1"/>
              </a:solidFill>
            </a:rPr>
            <a:t>)</a:t>
          </a:r>
          <a:r>
            <a:rPr lang="en-US" altLang="zh-TW" sz="3400" kern="1200" dirty="0" smtClean="0">
              <a:solidFill>
                <a:schemeClr val="tx1"/>
              </a:solidFill>
            </a:rPr>
            <a:t>/</a:t>
          </a:r>
          <a:r>
            <a:rPr lang="zh-TW" altLang="en-US" sz="3200" kern="1200" dirty="0" smtClean="0">
              <a:solidFill>
                <a:schemeClr val="tx1"/>
              </a:solidFill>
            </a:rPr>
            <a:t>畢業證書</a:t>
          </a:r>
          <a:r>
            <a:rPr lang="en-US" altLang="zh-TW" sz="2400" kern="1200" dirty="0" smtClean="0">
              <a:solidFill>
                <a:schemeClr val="tx1"/>
              </a:solidFill>
            </a:rPr>
            <a:t>(</a:t>
          </a:r>
          <a:r>
            <a:rPr lang="zh-TW" altLang="en-US" sz="2400" kern="1200" dirty="0" smtClean="0">
              <a:solidFill>
                <a:schemeClr val="tx1"/>
              </a:solidFill>
            </a:rPr>
            <a:t>第二次</a:t>
          </a:r>
          <a:r>
            <a:rPr lang="en-US" altLang="zh-TW" sz="2400" kern="1200" dirty="0" smtClean="0">
              <a:solidFill>
                <a:schemeClr val="tx1"/>
              </a:solidFill>
            </a:rPr>
            <a:t>)</a:t>
          </a:r>
          <a:endParaRPr lang="zh-TW" altLang="en-US" sz="2400" kern="1200" dirty="0">
            <a:solidFill>
              <a:schemeClr val="tx1"/>
            </a:solidFill>
          </a:endParaRPr>
        </a:p>
      </dsp:txBody>
      <dsp:txXfrm>
        <a:off x="46524" y="1015257"/>
        <a:ext cx="7827832" cy="859999"/>
      </dsp:txXfrm>
    </dsp:sp>
    <dsp:sp modelId="{2736E0B2-6884-43D0-A760-517D78A29E7E}">
      <dsp:nvSpPr>
        <dsp:cNvPr id="0" name=""/>
        <dsp:cNvSpPr/>
      </dsp:nvSpPr>
      <dsp:spPr>
        <a:xfrm>
          <a:off x="0" y="1935744"/>
          <a:ext cx="7920880" cy="953047"/>
        </a:xfrm>
        <a:prstGeom prst="roundRect">
          <a:avLst/>
        </a:prstGeom>
        <a:solidFill>
          <a:schemeClr val="accent3">
            <a:alpha val="90000"/>
            <a:hueOff val="0"/>
            <a:satOff val="0"/>
            <a:lumOff val="0"/>
            <a:alphaOff val="-2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zh-TW" altLang="en-US" sz="3200" kern="1200" dirty="0" smtClean="0">
              <a:solidFill>
                <a:schemeClr val="tx1"/>
              </a:solidFill>
              <a:latin typeface="+mn-ea"/>
              <a:ea typeface="+mn-ea"/>
            </a:rPr>
            <a:t>戶口名簿正、影本</a:t>
          </a:r>
          <a:endParaRPr lang="zh-TW" altLang="en-US" sz="3200" kern="1200" dirty="0">
            <a:solidFill>
              <a:schemeClr val="tx1"/>
            </a:solidFill>
            <a:latin typeface="+mn-ea"/>
            <a:ea typeface="+mn-ea"/>
          </a:endParaRPr>
        </a:p>
      </dsp:txBody>
      <dsp:txXfrm>
        <a:off x="46524" y="1982268"/>
        <a:ext cx="7827832" cy="859999"/>
      </dsp:txXfrm>
    </dsp:sp>
    <dsp:sp modelId="{C3F8D448-806A-487F-97FC-67EB0C29C43F}">
      <dsp:nvSpPr>
        <dsp:cNvPr id="0" name=""/>
        <dsp:cNvSpPr/>
      </dsp:nvSpPr>
      <dsp:spPr>
        <a:xfrm>
          <a:off x="0" y="2902755"/>
          <a:ext cx="7920880" cy="953047"/>
        </a:xfrm>
        <a:prstGeom prst="roundRect">
          <a:avLst/>
        </a:prstGeom>
        <a:solidFill>
          <a:schemeClr val="accent3">
            <a:alpha val="90000"/>
            <a:hueOff val="0"/>
            <a:satOff val="0"/>
            <a:lumOff val="0"/>
            <a:alphaOff val="-3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zh-TW" altLang="en-US" sz="3200" kern="1200" dirty="0" smtClean="0">
              <a:solidFill>
                <a:schemeClr val="tx1"/>
              </a:solidFill>
            </a:rPr>
            <a:t>觀察推薦表（附件一，依報名類別選用）</a:t>
          </a:r>
          <a:endParaRPr lang="zh-TW" altLang="en-US" sz="3200" kern="1200" dirty="0">
            <a:solidFill>
              <a:schemeClr val="tx1"/>
            </a:solidFill>
          </a:endParaRPr>
        </a:p>
      </dsp:txBody>
      <dsp:txXfrm>
        <a:off x="46524" y="2949279"/>
        <a:ext cx="7827832" cy="859999"/>
      </dsp:txXfrm>
    </dsp:sp>
    <dsp:sp modelId="{EE7679D1-C7C2-46D8-AA0C-F83AFEF0D181}">
      <dsp:nvSpPr>
        <dsp:cNvPr id="0" name=""/>
        <dsp:cNvSpPr/>
      </dsp:nvSpPr>
      <dsp:spPr>
        <a:xfrm>
          <a:off x="0" y="3869767"/>
          <a:ext cx="7920880" cy="953047"/>
        </a:xfrm>
        <a:prstGeom prst="roundRect">
          <a:avLst/>
        </a:prstGeom>
        <a:solidFill>
          <a:schemeClr val="accent3">
            <a:alpha val="90000"/>
            <a:hueOff val="0"/>
            <a:satOff val="0"/>
            <a:lumOff val="0"/>
            <a:alphaOff val="-4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zh-TW" altLang="en-US" sz="3200" kern="1200" dirty="0" smtClean="0">
              <a:solidFill>
                <a:schemeClr val="tx1"/>
              </a:solidFill>
            </a:rPr>
            <a:t>符合申請資格之具體資料（詳見簡章）</a:t>
          </a:r>
          <a:endParaRPr lang="zh-TW" altLang="en-US" sz="3200" kern="1200" dirty="0">
            <a:solidFill>
              <a:schemeClr val="tx1"/>
            </a:solidFill>
          </a:endParaRPr>
        </a:p>
      </dsp:txBody>
      <dsp:txXfrm>
        <a:off x="46524" y="3916291"/>
        <a:ext cx="7827832" cy="859999"/>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F329C6-7729-4DD2-A423-EF1AA159E680}">
      <dsp:nvSpPr>
        <dsp:cNvPr id="0" name=""/>
        <dsp:cNvSpPr/>
      </dsp:nvSpPr>
      <dsp:spPr>
        <a:xfrm>
          <a:off x="0" y="3589354"/>
          <a:ext cx="8856984" cy="1178106"/>
        </a:xfrm>
        <a:prstGeom prst="rect">
          <a:avLst/>
        </a:prstGeom>
        <a:gradFill rotWithShape="0">
          <a:gsLst>
            <a:gs pos="0">
              <a:schemeClr val="accent3">
                <a:alpha val="90000"/>
                <a:hueOff val="0"/>
                <a:satOff val="0"/>
                <a:lumOff val="0"/>
                <a:alphaOff val="0"/>
                <a:tint val="80000"/>
                <a:satMod val="107000"/>
                <a:lumMod val="103000"/>
              </a:schemeClr>
            </a:gs>
            <a:gs pos="100000">
              <a:schemeClr val="accent3">
                <a:alpha val="90000"/>
                <a:hueOff val="0"/>
                <a:satOff val="0"/>
                <a:lumOff val="0"/>
                <a:alphaOff val="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4480" tIns="284480" rIns="284480" bIns="284480" numCol="1" spcCol="1270" anchor="ctr" anchorCtr="0">
          <a:noAutofit/>
        </a:bodyPr>
        <a:lstStyle/>
        <a:p>
          <a:pPr lvl="0" algn="ctr" defTabSz="1778000">
            <a:lnSpc>
              <a:spcPct val="90000"/>
            </a:lnSpc>
            <a:spcBef>
              <a:spcPct val="0"/>
            </a:spcBef>
            <a:spcAft>
              <a:spcPct val="35000"/>
            </a:spcAft>
          </a:pPr>
          <a:r>
            <a:rPr lang="zh-TW" altLang="en-US" sz="4000" kern="1200" dirty="0" smtClean="0">
              <a:latin typeface="+mj-ea"/>
              <a:ea typeface="+mj-ea"/>
            </a:rPr>
            <a:t>綜合研判</a:t>
          </a:r>
          <a:endParaRPr lang="zh-TW" altLang="en-US" sz="4000" kern="1200" dirty="0">
            <a:latin typeface="+mj-ea"/>
            <a:ea typeface="+mj-ea"/>
          </a:endParaRPr>
        </a:p>
      </dsp:txBody>
      <dsp:txXfrm>
        <a:off x="0" y="3589354"/>
        <a:ext cx="8856984" cy="1178106"/>
      </dsp:txXfrm>
    </dsp:sp>
    <dsp:sp modelId="{944D8362-742E-44B0-BF25-083D5DAB5EB0}">
      <dsp:nvSpPr>
        <dsp:cNvPr id="0" name=""/>
        <dsp:cNvSpPr/>
      </dsp:nvSpPr>
      <dsp:spPr>
        <a:xfrm rot="10800000">
          <a:off x="0" y="1795098"/>
          <a:ext cx="8856984" cy="1811927"/>
        </a:xfrm>
        <a:prstGeom prst="upArrowCallout">
          <a:avLst/>
        </a:prstGeom>
        <a:gradFill rotWithShape="0">
          <a:gsLst>
            <a:gs pos="0">
              <a:schemeClr val="accent3">
                <a:alpha val="90000"/>
                <a:hueOff val="0"/>
                <a:satOff val="0"/>
                <a:lumOff val="0"/>
                <a:alphaOff val="-20000"/>
                <a:tint val="80000"/>
                <a:satMod val="107000"/>
                <a:lumMod val="103000"/>
              </a:schemeClr>
            </a:gs>
            <a:gs pos="100000">
              <a:schemeClr val="accent3">
                <a:alpha val="90000"/>
                <a:hueOff val="0"/>
                <a:satOff val="0"/>
                <a:lumOff val="0"/>
                <a:alphaOff val="-20000"/>
                <a:tint val="82000"/>
                <a:satMod val="109000"/>
                <a:lumMod val="103000"/>
              </a:schemeClr>
            </a:gs>
          </a:gsLst>
          <a:lin ang="5400000" scaled="0"/>
        </a:gradFill>
        <a:ln w="76200">
          <a:solidFill>
            <a:schemeClr val="accent6">
              <a:lumMod val="50000"/>
            </a:schemeClr>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12928" tIns="312928" rIns="312928" bIns="312928" numCol="1" spcCol="1270" anchor="ctr" anchorCtr="0">
          <a:noAutofit/>
        </a:bodyPr>
        <a:lstStyle/>
        <a:p>
          <a:pPr lvl="0" algn="ctr" defTabSz="1955800">
            <a:lnSpc>
              <a:spcPct val="90000"/>
            </a:lnSpc>
            <a:spcBef>
              <a:spcPct val="0"/>
            </a:spcBef>
            <a:spcAft>
              <a:spcPct val="35000"/>
            </a:spcAft>
          </a:pPr>
          <a:r>
            <a:rPr lang="zh-TW" altLang="en-US" sz="4400" kern="1200" dirty="0" smtClean="0">
              <a:latin typeface="+mj-ea"/>
              <a:ea typeface="+mj-ea"/>
            </a:rPr>
            <a:t>鑑定</a:t>
          </a:r>
          <a:endParaRPr lang="zh-TW" altLang="en-US" sz="4400" kern="1200" dirty="0">
            <a:latin typeface="+mj-ea"/>
            <a:ea typeface="+mj-ea"/>
          </a:endParaRPr>
        </a:p>
      </dsp:txBody>
      <dsp:txXfrm rot="-10800000">
        <a:off x="0" y="1795098"/>
        <a:ext cx="8856984" cy="635986"/>
      </dsp:txXfrm>
    </dsp:sp>
    <dsp:sp modelId="{C93ED0BA-F763-4CD1-867E-C2AD8547D4C9}">
      <dsp:nvSpPr>
        <dsp:cNvPr id="0" name=""/>
        <dsp:cNvSpPr/>
      </dsp:nvSpPr>
      <dsp:spPr>
        <a:xfrm>
          <a:off x="4229" y="2431085"/>
          <a:ext cx="4428491" cy="541766"/>
        </a:xfrm>
        <a:prstGeom prst="rect">
          <a:avLst/>
        </a:prstGeom>
        <a:solidFill>
          <a:schemeClr val="accent3">
            <a:alpha val="90000"/>
            <a:tint val="40000"/>
            <a:hueOff val="0"/>
            <a:satOff val="0"/>
            <a:lumOff val="0"/>
            <a:alphaOff val="0"/>
          </a:schemeClr>
        </a:solidFill>
        <a:ln w="76200" cap="flat" cmpd="sng" algn="ctr">
          <a:noFill/>
          <a:prstDash val="solid"/>
        </a:ln>
        <a:effectLst/>
      </dsp:spPr>
      <dsp:style>
        <a:lnRef idx="1">
          <a:scrgbClr r="0" g="0" b="0"/>
        </a:lnRef>
        <a:fillRef idx="1">
          <a:scrgbClr r="0" g="0" b="0"/>
        </a:fillRef>
        <a:effectRef idx="0">
          <a:scrgbClr r="0" g="0" b="0"/>
        </a:effectRef>
        <a:fontRef idx="minor"/>
      </dsp:style>
      <dsp:txBody>
        <a:bodyPr spcFirstLastPara="0" vert="horz" wrap="square" lIns="270256" tIns="48260" rIns="270256" bIns="48260" numCol="1" spcCol="1270" anchor="ctr" anchorCtr="0">
          <a:noAutofit/>
        </a:bodyPr>
        <a:lstStyle/>
        <a:p>
          <a:pPr lvl="0" algn="ctr" defTabSz="1689100">
            <a:lnSpc>
              <a:spcPct val="90000"/>
            </a:lnSpc>
            <a:spcBef>
              <a:spcPct val="0"/>
            </a:spcBef>
            <a:spcAft>
              <a:spcPct val="35000"/>
            </a:spcAft>
          </a:pPr>
          <a:r>
            <a:rPr lang="zh-TW" altLang="en-US" sz="3800" kern="1200" dirty="0" smtClean="0">
              <a:latin typeface="+mj-ea"/>
              <a:ea typeface="+mj-ea"/>
            </a:rPr>
            <a:t>管道一：書面審查</a:t>
          </a:r>
          <a:endParaRPr lang="zh-TW" altLang="en-US" sz="3800" kern="1200" dirty="0">
            <a:latin typeface="+mj-ea"/>
            <a:ea typeface="+mj-ea"/>
          </a:endParaRPr>
        </a:p>
      </dsp:txBody>
      <dsp:txXfrm>
        <a:off x="4229" y="2431085"/>
        <a:ext cx="4428491" cy="541766"/>
      </dsp:txXfrm>
    </dsp:sp>
    <dsp:sp modelId="{3E40BDB2-835B-4F75-B13F-3A46D0B901C0}">
      <dsp:nvSpPr>
        <dsp:cNvPr id="0" name=""/>
        <dsp:cNvSpPr/>
      </dsp:nvSpPr>
      <dsp:spPr>
        <a:xfrm>
          <a:off x="4432721" y="2431085"/>
          <a:ext cx="4420033" cy="541766"/>
        </a:xfrm>
        <a:prstGeom prst="rect">
          <a:avLst/>
        </a:prstGeom>
        <a:solidFill>
          <a:schemeClr val="accent3">
            <a:alpha val="90000"/>
            <a:tint val="40000"/>
            <a:hueOff val="0"/>
            <a:satOff val="0"/>
            <a:lumOff val="0"/>
            <a:alphaOff val="-40000"/>
          </a:schemeClr>
        </a:solidFill>
        <a:ln w="76200" cap="flat" cmpd="sng" algn="ctr">
          <a:solidFill>
            <a:schemeClr val="accent6">
              <a:lumMod val="50000"/>
              <a:alpha val="9000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4480" tIns="50800" rIns="284480" bIns="50800" numCol="1" spcCol="1270" anchor="ctr" anchorCtr="0">
          <a:noAutofit/>
        </a:bodyPr>
        <a:lstStyle/>
        <a:p>
          <a:pPr lvl="0" algn="ctr" defTabSz="1778000">
            <a:lnSpc>
              <a:spcPct val="90000"/>
            </a:lnSpc>
            <a:spcBef>
              <a:spcPct val="0"/>
            </a:spcBef>
            <a:spcAft>
              <a:spcPct val="35000"/>
            </a:spcAft>
          </a:pPr>
          <a:r>
            <a:rPr lang="zh-TW" altLang="en-US" sz="4000" kern="1200" dirty="0" smtClean="0">
              <a:latin typeface="+mj-ea"/>
              <a:ea typeface="+mj-ea"/>
            </a:rPr>
            <a:t>管道二：評量</a:t>
          </a:r>
          <a:endParaRPr lang="zh-TW" altLang="en-US" sz="4000" kern="1200" dirty="0">
            <a:latin typeface="+mj-ea"/>
            <a:ea typeface="+mj-ea"/>
          </a:endParaRPr>
        </a:p>
      </dsp:txBody>
      <dsp:txXfrm>
        <a:off x="4432721" y="2431085"/>
        <a:ext cx="4420033" cy="541766"/>
      </dsp:txXfrm>
    </dsp:sp>
    <dsp:sp modelId="{CD67665E-31C5-4945-9C07-B55A7C56B13B}">
      <dsp:nvSpPr>
        <dsp:cNvPr id="0" name=""/>
        <dsp:cNvSpPr/>
      </dsp:nvSpPr>
      <dsp:spPr>
        <a:xfrm rot="10800000">
          <a:off x="0" y="842"/>
          <a:ext cx="8856984" cy="1811927"/>
        </a:xfrm>
        <a:prstGeom prst="upArrowCallout">
          <a:avLst/>
        </a:prstGeom>
        <a:gradFill rotWithShape="0">
          <a:gsLst>
            <a:gs pos="0">
              <a:schemeClr val="accent3">
                <a:alpha val="90000"/>
                <a:hueOff val="0"/>
                <a:satOff val="0"/>
                <a:lumOff val="0"/>
                <a:alphaOff val="-40000"/>
                <a:tint val="80000"/>
                <a:satMod val="107000"/>
                <a:lumMod val="103000"/>
              </a:schemeClr>
            </a:gs>
            <a:gs pos="100000">
              <a:schemeClr val="accent3">
                <a:alpha val="90000"/>
                <a:hueOff val="0"/>
                <a:satOff val="0"/>
                <a:lumOff val="0"/>
                <a:alphaOff val="-40000"/>
                <a:tint val="82000"/>
                <a:satMod val="109000"/>
                <a:lumMod val="103000"/>
              </a:schemeClr>
            </a:gs>
          </a:gsLst>
          <a:lin ang="5400000" scaled="0"/>
        </a:gradFill>
        <a:ln w="76200" cmpd="thickThi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12928" tIns="312928" rIns="312928" bIns="312928" numCol="1" spcCol="1270" anchor="ctr" anchorCtr="0">
          <a:noAutofit/>
        </a:bodyPr>
        <a:lstStyle/>
        <a:p>
          <a:pPr lvl="0" algn="ctr" defTabSz="1955800">
            <a:lnSpc>
              <a:spcPct val="90000"/>
            </a:lnSpc>
            <a:spcBef>
              <a:spcPct val="0"/>
            </a:spcBef>
            <a:spcAft>
              <a:spcPct val="35000"/>
            </a:spcAft>
          </a:pPr>
          <a:r>
            <a:rPr lang="zh-TW" altLang="en-US" sz="4400" kern="1200" dirty="0" smtClean="0">
              <a:latin typeface="+mj-ea"/>
              <a:ea typeface="+mj-ea"/>
            </a:rPr>
            <a:t>觀察推薦</a:t>
          </a:r>
          <a:endParaRPr lang="zh-TW" altLang="en-US" sz="4400" kern="1200" dirty="0">
            <a:latin typeface="+mj-ea"/>
            <a:ea typeface="+mj-ea"/>
          </a:endParaRPr>
        </a:p>
      </dsp:txBody>
      <dsp:txXfrm rot="10800000">
        <a:off x="0" y="842"/>
        <a:ext cx="8856984" cy="1177336"/>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FBEA2F-037B-4BCA-879A-B809FDA2E7A3}">
      <dsp:nvSpPr>
        <dsp:cNvPr id="0" name=""/>
        <dsp:cNvSpPr/>
      </dsp:nvSpPr>
      <dsp:spPr>
        <a:xfrm>
          <a:off x="3592" y="17090"/>
          <a:ext cx="3083827" cy="2505599"/>
        </a:xfrm>
        <a:prstGeom prst="roundRect">
          <a:avLst>
            <a:gd name="adj" fmla="val 10000"/>
          </a:avLst>
        </a:prstGeom>
        <a:gradFill rotWithShape="0">
          <a:gsLst>
            <a:gs pos="0">
              <a:schemeClr val="accent3">
                <a:alpha val="90000"/>
                <a:hueOff val="0"/>
                <a:satOff val="0"/>
                <a:lumOff val="0"/>
                <a:alphaOff val="0"/>
                <a:tint val="80000"/>
                <a:satMod val="107000"/>
                <a:lumMod val="103000"/>
              </a:schemeClr>
            </a:gs>
            <a:gs pos="100000">
              <a:schemeClr val="accent3">
                <a:alpha val="90000"/>
                <a:hueOff val="0"/>
                <a:satOff val="0"/>
                <a:lumOff val="0"/>
                <a:alphaOff val="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12928" tIns="312928" rIns="312928" bIns="167640" numCol="1" spcCol="1270" anchor="t" anchorCtr="0">
          <a:noAutofit/>
        </a:bodyPr>
        <a:lstStyle/>
        <a:p>
          <a:pPr lvl="0" algn="l" defTabSz="1955800">
            <a:lnSpc>
              <a:spcPct val="90000"/>
            </a:lnSpc>
            <a:spcBef>
              <a:spcPct val="0"/>
            </a:spcBef>
            <a:spcAft>
              <a:spcPct val="35000"/>
            </a:spcAft>
          </a:pPr>
          <a:r>
            <a:rPr lang="zh-TW" altLang="en-US" sz="4400" b="1" kern="1200" dirty="0" smtClean="0">
              <a:latin typeface="+mj-ea"/>
              <a:ea typeface="+mj-ea"/>
            </a:rPr>
            <a:t>初選</a:t>
          </a:r>
          <a:endParaRPr lang="zh-TW" altLang="en-US" sz="4400" b="1" kern="1200" dirty="0">
            <a:latin typeface="+mj-ea"/>
            <a:ea typeface="+mj-ea"/>
          </a:endParaRPr>
        </a:p>
      </dsp:txBody>
      <dsp:txXfrm>
        <a:off x="3592" y="17090"/>
        <a:ext cx="3083827" cy="1233531"/>
      </dsp:txXfrm>
    </dsp:sp>
    <dsp:sp modelId="{46C601B9-CF45-402F-910D-79B51A6C43F8}">
      <dsp:nvSpPr>
        <dsp:cNvPr id="0" name=""/>
        <dsp:cNvSpPr/>
      </dsp:nvSpPr>
      <dsp:spPr>
        <a:xfrm>
          <a:off x="635219" y="1250621"/>
          <a:ext cx="3083827" cy="3340800"/>
        </a:xfrm>
        <a:prstGeom prst="roundRect">
          <a:avLst>
            <a:gd name="adj" fmla="val 10000"/>
          </a:avLst>
        </a:prstGeom>
        <a:solidFill>
          <a:schemeClr val="lt1">
            <a:alpha val="90000"/>
            <a:hueOff val="0"/>
            <a:satOff val="0"/>
            <a:lumOff val="0"/>
            <a:alphaOff val="0"/>
          </a:schemeClr>
        </a:solidFill>
        <a:ln w="6350" cap="flat" cmpd="sng" algn="ctr">
          <a:solidFill>
            <a:schemeClr val="accent3">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56032" tIns="256032" rIns="256032" bIns="256032" numCol="1" spcCol="1270" anchor="t" anchorCtr="0">
          <a:noAutofit/>
        </a:bodyPr>
        <a:lstStyle/>
        <a:p>
          <a:pPr marL="285750" lvl="1" indent="-285750" algn="l" defTabSz="1600200">
            <a:lnSpc>
              <a:spcPts val="4000"/>
            </a:lnSpc>
            <a:spcBef>
              <a:spcPct val="0"/>
            </a:spcBef>
            <a:spcAft>
              <a:spcPct val="15000"/>
            </a:spcAft>
            <a:buChar char="••"/>
          </a:pPr>
          <a:r>
            <a:rPr lang="zh-TW" altLang="en-US" sz="3600" kern="1200" dirty="0" smtClean="0">
              <a:latin typeface="+mj-ea"/>
              <a:ea typeface="+mj-ea"/>
            </a:rPr>
            <a:t>專長學科性向測驗</a:t>
          </a:r>
          <a:endParaRPr lang="zh-TW" altLang="en-US" sz="3600" kern="1200" dirty="0">
            <a:latin typeface="+mj-ea"/>
            <a:ea typeface="+mj-ea"/>
          </a:endParaRPr>
        </a:p>
        <a:p>
          <a:pPr marL="285750" lvl="1" indent="-285750" algn="l" defTabSz="1600200">
            <a:lnSpc>
              <a:spcPts val="4000"/>
            </a:lnSpc>
            <a:spcBef>
              <a:spcPct val="0"/>
            </a:spcBef>
            <a:spcAft>
              <a:spcPct val="15000"/>
            </a:spcAft>
            <a:buChar char="••"/>
          </a:pPr>
          <a:r>
            <a:rPr lang="zh-TW" altLang="en-US" sz="3600" kern="1200" dirty="0" smtClean="0">
              <a:latin typeface="+mj-ea"/>
              <a:ea typeface="+mj-ea"/>
            </a:rPr>
            <a:t>專長學科能力測驗</a:t>
          </a:r>
          <a:endParaRPr lang="zh-TW" altLang="en-US" sz="3600" kern="1200" dirty="0">
            <a:latin typeface="+mj-ea"/>
            <a:ea typeface="+mj-ea"/>
          </a:endParaRPr>
        </a:p>
      </dsp:txBody>
      <dsp:txXfrm>
        <a:off x="725541" y="1340943"/>
        <a:ext cx="2903183" cy="3160156"/>
      </dsp:txXfrm>
    </dsp:sp>
    <dsp:sp modelId="{AF88B638-7669-41A3-A9D8-AA5D49A80ABE}">
      <dsp:nvSpPr>
        <dsp:cNvPr id="0" name=""/>
        <dsp:cNvSpPr/>
      </dsp:nvSpPr>
      <dsp:spPr>
        <a:xfrm>
          <a:off x="3554917" y="249964"/>
          <a:ext cx="991093" cy="767783"/>
        </a:xfrm>
        <a:prstGeom prst="rightArrow">
          <a:avLst>
            <a:gd name="adj1" fmla="val 60000"/>
            <a:gd name="adj2" fmla="val 50000"/>
          </a:avLst>
        </a:prstGeom>
        <a:gradFill rotWithShape="0">
          <a:gsLst>
            <a:gs pos="0">
              <a:schemeClr val="accent3">
                <a:shade val="90000"/>
                <a:hueOff val="0"/>
                <a:satOff val="0"/>
                <a:lumOff val="0"/>
                <a:alphaOff val="0"/>
                <a:tint val="80000"/>
                <a:satMod val="107000"/>
                <a:lumMod val="103000"/>
              </a:schemeClr>
            </a:gs>
            <a:gs pos="100000">
              <a:schemeClr val="accent3">
                <a:shade val="90000"/>
                <a:hueOff val="0"/>
                <a:satOff val="0"/>
                <a:lumOff val="0"/>
                <a:alphaOff val="0"/>
                <a:tint val="82000"/>
                <a:satMod val="109000"/>
                <a:lumMod val="103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1511300">
            <a:lnSpc>
              <a:spcPct val="90000"/>
            </a:lnSpc>
            <a:spcBef>
              <a:spcPct val="0"/>
            </a:spcBef>
            <a:spcAft>
              <a:spcPct val="35000"/>
            </a:spcAft>
          </a:pPr>
          <a:endParaRPr lang="zh-TW" altLang="en-US" sz="3400" kern="1200"/>
        </a:p>
      </dsp:txBody>
      <dsp:txXfrm>
        <a:off x="3554917" y="403521"/>
        <a:ext cx="760758" cy="460669"/>
      </dsp:txXfrm>
    </dsp:sp>
    <dsp:sp modelId="{81056F79-AB9B-4FF3-881B-CE15F5563169}">
      <dsp:nvSpPr>
        <dsp:cNvPr id="0" name=""/>
        <dsp:cNvSpPr/>
      </dsp:nvSpPr>
      <dsp:spPr>
        <a:xfrm>
          <a:off x="4957408" y="17090"/>
          <a:ext cx="3083827" cy="2505599"/>
        </a:xfrm>
        <a:prstGeom prst="roundRect">
          <a:avLst>
            <a:gd name="adj" fmla="val 10000"/>
          </a:avLst>
        </a:prstGeom>
        <a:gradFill rotWithShape="0">
          <a:gsLst>
            <a:gs pos="0">
              <a:schemeClr val="accent3">
                <a:alpha val="90000"/>
                <a:hueOff val="0"/>
                <a:satOff val="0"/>
                <a:lumOff val="0"/>
                <a:alphaOff val="-40000"/>
                <a:tint val="80000"/>
                <a:satMod val="107000"/>
                <a:lumMod val="103000"/>
              </a:schemeClr>
            </a:gs>
            <a:gs pos="100000">
              <a:schemeClr val="accent3">
                <a:alpha val="90000"/>
                <a:hueOff val="0"/>
                <a:satOff val="0"/>
                <a:lumOff val="0"/>
                <a:alphaOff val="-4000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12928" tIns="312928" rIns="312928" bIns="167640" numCol="1" spcCol="1270" anchor="t" anchorCtr="0">
          <a:noAutofit/>
        </a:bodyPr>
        <a:lstStyle/>
        <a:p>
          <a:pPr lvl="0" algn="l" defTabSz="1955800">
            <a:lnSpc>
              <a:spcPct val="90000"/>
            </a:lnSpc>
            <a:spcBef>
              <a:spcPct val="0"/>
            </a:spcBef>
            <a:spcAft>
              <a:spcPct val="35000"/>
            </a:spcAft>
          </a:pPr>
          <a:r>
            <a:rPr lang="zh-TW" altLang="en-US" sz="4400" b="1" kern="1200" dirty="0" smtClean="0">
              <a:latin typeface="+mj-ea"/>
              <a:ea typeface="+mj-ea"/>
            </a:rPr>
            <a:t>複選</a:t>
          </a:r>
          <a:endParaRPr lang="zh-TW" altLang="en-US" sz="4400" b="1" kern="1200" dirty="0">
            <a:latin typeface="+mj-ea"/>
            <a:ea typeface="+mj-ea"/>
          </a:endParaRPr>
        </a:p>
      </dsp:txBody>
      <dsp:txXfrm>
        <a:off x="4957408" y="17090"/>
        <a:ext cx="3083827" cy="1233531"/>
      </dsp:txXfrm>
    </dsp:sp>
    <dsp:sp modelId="{DA4E4B67-9CA0-4E29-BEAD-74C5900E8B77}">
      <dsp:nvSpPr>
        <dsp:cNvPr id="0" name=""/>
        <dsp:cNvSpPr/>
      </dsp:nvSpPr>
      <dsp:spPr>
        <a:xfrm>
          <a:off x="5589035" y="1250621"/>
          <a:ext cx="3083827" cy="3340800"/>
        </a:xfrm>
        <a:prstGeom prst="roundRect">
          <a:avLst>
            <a:gd name="adj" fmla="val 10000"/>
          </a:avLst>
        </a:prstGeom>
        <a:solidFill>
          <a:schemeClr val="lt1">
            <a:alpha val="90000"/>
            <a:hueOff val="0"/>
            <a:satOff val="0"/>
            <a:lumOff val="0"/>
            <a:alphaOff val="0"/>
          </a:schemeClr>
        </a:solidFill>
        <a:ln w="6350" cap="flat" cmpd="sng" algn="ctr">
          <a:solidFill>
            <a:schemeClr val="accent3">
              <a:alpha val="90000"/>
              <a:hueOff val="0"/>
              <a:satOff val="0"/>
              <a:lumOff val="0"/>
              <a:alphaOff val="-4000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4480" tIns="284480" rIns="284480" bIns="284480" numCol="1" spcCol="1270" anchor="t" anchorCtr="0">
          <a:noAutofit/>
        </a:bodyPr>
        <a:lstStyle/>
        <a:p>
          <a:pPr marL="285750" lvl="1" indent="-285750" algn="l" defTabSz="1778000">
            <a:lnSpc>
              <a:spcPts val="4000"/>
            </a:lnSpc>
            <a:spcBef>
              <a:spcPct val="0"/>
            </a:spcBef>
            <a:spcAft>
              <a:spcPct val="15000"/>
            </a:spcAft>
            <a:buChar char="••"/>
          </a:pPr>
          <a:r>
            <a:rPr lang="zh-TW" altLang="en-US" sz="4000" kern="1200" dirty="0" smtClean="0">
              <a:latin typeface="+mj-ea"/>
              <a:ea typeface="+mj-ea"/>
            </a:rPr>
            <a:t>專長學科實作評量</a:t>
          </a:r>
          <a:endParaRPr lang="zh-TW" altLang="en-US" sz="4000" kern="1200" dirty="0">
            <a:latin typeface="+mj-ea"/>
            <a:ea typeface="+mj-ea"/>
          </a:endParaRPr>
        </a:p>
      </dsp:txBody>
      <dsp:txXfrm>
        <a:off x="5679357" y="1340943"/>
        <a:ext cx="2903183" cy="3160156"/>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578433-BB9C-4330-B5C9-2A58723BBC62}">
      <dsp:nvSpPr>
        <dsp:cNvPr id="0" name=""/>
        <dsp:cNvSpPr/>
      </dsp:nvSpPr>
      <dsp:spPr>
        <a:xfrm rot="5400000">
          <a:off x="5082927" y="-2348969"/>
          <a:ext cx="948560" cy="5879496"/>
        </a:xfrm>
        <a:prstGeom prst="round2SameRect">
          <a:avLst/>
        </a:prstGeom>
        <a:solidFill>
          <a:schemeClr val="accent3">
            <a:alpha val="90000"/>
            <a:tint val="40000"/>
            <a:hueOff val="0"/>
            <a:satOff val="0"/>
            <a:lumOff val="0"/>
            <a:alphaOff val="0"/>
          </a:schemeClr>
        </a:solidFill>
        <a:ln w="6350" cap="flat" cmpd="sng" algn="ctr">
          <a:solidFill>
            <a:schemeClr val="accent3">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600200">
            <a:lnSpc>
              <a:spcPct val="90000"/>
            </a:lnSpc>
            <a:spcBef>
              <a:spcPct val="0"/>
            </a:spcBef>
            <a:spcAft>
              <a:spcPct val="15000"/>
            </a:spcAft>
            <a:buChar char="••"/>
          </a:pPr>
          <a:r>
            <a:rPr lang="en-US" altLang="zh-TW" sz="3600" kern="1200" dirty="0" smtClean="0">
              <a:latin typeface="+mj-ea"/>
              <a:ea typeface="+mj-ea"/>
            </a:rPr>
            <a:t>111</a:t>
          </a:r>
          <a:r>
            <a:rPr lang="zh-TW" altLang="en-US" sz="3600" kern="1200" dirty="0" smtClean="0">
              <a:latin typeface="+mj-ea"/>
              <a:ea typeface="+mj-ea"/>
            </a:rPr>
            <a:t>年</a:t>
          </a:r>
          <a:r>
            <a:rPr lang="en-US" altLang="zh-TW" sz="3600" kern="1200" dirty="0" smtClean="0">
              <a:latin typeface="+mj-ea"/>
              <a:ea typeface="+mj-ea"/>
            </a:rPr>
            <a:t>2</a:t>
          </a:r>
          <a:r>
            <a:rPr lang="zh-TW" altLang="en-US" sz="3600" kern="1200" dirty="0" smtClean="0">
              <a:latin typeface="+mj-ea"/>
              <a:ea typeface="+mj-ea"/>
            </a:rPr>
            <a:t>月</a:t>
          </a:r>
          <a:r>
            <a:rPr lang="en-US" altLang="zh-TW" sz="3600" kern="1200" dirty="0" smtClean="0">
              <a:latin typeface="+mj-ea"/>
              <a:ea typeface="+mj-ea"/>
            </a:rPr>
            <a:t>21-22</a:t>
          </a:r>
          <a:r>
            <a:rPr lang="zh-TW" altLang="en-US" sz="3600" kern="1200" dirty="0" smtClean="0">
              <a:latin typeface="+mj-ea"/>
              <a:ea typeface="+mj-ea"/>
            </a:rPr>
            <a:t>日</a:t>
          </a:r>
          <a:endParaRPr lang="zh-TW" altLang="en-US" sz="3600" kern="1200" dirty="0">
            <a:latin typeface="+mj-ea"/>
            <a:ea typeface="+mj-ea"/>
          </a:endParaRPr>
        </a:p>
      </dsp:txBody>
      <dsp:txXfrm rot="-5400000">
        <a:off x="2617460" y="162803"/>
        <a:ext cx="5833191" cy="855950"/>
      </dsp:txXfrm>
    </dsp:sp>
    <dsp:sp modelId="{8630BA89-A482-4B4A-8B13-95DA9115B7D9}">
      <dsp:nvSpPr>
        <dsp:cNvPr id="0" name=""/>
        <dsp:cNvSpPr/>
      </dsp:nvSpPr>
      <dsp:spPr>
        <a:xfrm>
          <a:off x="50077" y="0"/>
          <a:ext cx="2473431" cy="1180792"/>
        </a:xfrm>
        <a:prstGeom prst="roundRect">
          <a:avLst/>
        </a:prstGeom>
        <a:gradFill rotWithShape="0">
          <a:gsLst>
            <a:gs pos="0">
              <a:schemeClr val="accent3">
                <a:alpha val="90000"/>
                <a:hueOff val="0"/>
                <a:satOff val="0"/>
                <a:lumOff val="0"/>
                <a:alphaOff val="0"/>
                <a:tint val="80000"/>
                <a:satMod val="107000"/>
                <a:lumMod val="103000"/>
              </a:schemeClr>
            </a:gs>
            <a:gs pos="100000">
              <a:schemeClr val="accent3">
                <a:alpha val="90000"/>
                <a:hueOff val="0"/>
                <a:satOff val="0"/>
                <a:lumOff val="0"/>
                <a:alphaOff val="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4780" tIns="72390" rIns="144780" bIns="72390" numCol="1" spcCol="1270" anchor="ctr" anchorCtr="0">
          <a:noAutofit/>
        </a:bodyPr>
        <a:lstStyle/>
        <a:p>
          <a:pPr lvl="0" algn="ctr" defTabSz="1689100">
            <a:lnSpc>
              <a:spcPct val="90000"/>
            </a:lnSpc>
            <a:spcBef>
              <a:spcPct val="0"/>
            </a:spcBef>
            <a:spcAft>
              <a:spcPct val="35000"/>
            </a:spcAft>
          </a:pPr>
          <a:r>
            <a:rPr lang="zh-TW" altLang="en-US" sz="3800" kern="1200" dirty="0" smtClean="0">
              <a:latin typeface="+mj-ea"/>
              <a:ea typeface="+mj-ea"/>
            </a:rPr>
            <a:t>申請時間</a:t>
          </a:r>
          <a:endParaRPr lang="zh-TW" altLang="en-US" sz="3800" kern="1200" dirty="0">
            <a:latin typeface="+mj-ea"/>
            <a:ea typeface="+mj-ea"/>
          </a:endParaRPr>
        </a:p>
      </dsp:txBody>
      <dsp:txXfrm>
        <a:off x="107719" y="57642"/>
        <a:ext cx="2358147" cy="1065508"/>
      </dsp:txXfrm>
    </dsp:sp>
    <dsp:sp modelId="{C274B3D2-A274-46C5-AD86-5167843F4C24}">
      <dsp:nvSpPr>
        <dsp:cNvPr id="0" name=""/>
        <dsp:cNvSpPr/>
      </dsp:nvSpPr>
      <dsp:spPr>
        <a:xfrm rot="5400000">
          <a:off x="4400315" y="-440234"/>
          <a:ext cx="2375805" cy="5992562"/>
        </a:xfrm>
        <a:prstGeom prst="round2SameRect">
          <a:avLst/>
        </a:prstGeom>
        <a:solidFill>
          <a:schemeClr val="accent3">
            <a:alpha val="90000"/>
            <a:tint val="40000"/>
            <a:hueOff val="0"/>
            <a:satOff val="0"/>
            <a:lumOff val="0"/>
            <a:alphaOff val="0"/>
          </a:schemeClr>
        </a:solidFill>
        <a:ln w="6350" cap="flat" cmpd="sng" algn="ctr">
          <a:solidFill>
            <a:schemeClr val="accent3">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155700">
            <a:lnSpc>
              <a:spcPts val="2400"/>
            </a:lnSpc>
            <a:spcBef>
              <a:spcPct val="0"/>
            </a:spcBef>
            <a:spcAft>
              <a:spcPct val="15000"/>
            </a:spcAft>
            <a:buChar char="••"/>
          </a:pPr>
          <a:r>
            <a:rPr lang="zh-TW" altLang="en-US" sz="2600" kern="1200" dirty="0" smtClean="0">
              <a:latin typeface="+mj-ea"/>
              <a:ea typeface="+mj-ea"/>
            </a:rPr>
            <a:t>鑑定申請表（附件四）</a:t>
          </a:r>
          <a:endParaRPr lang="zh-TW" altLang="en-US" sz="2600" kern="1200" dirty="0">
            <a:latin typeface="+mj-ea"/>
            <a:ea typeface="+mj-ea"/>
          </a:endParaRPr>
        </a:p>
        <a:p>
          <a:pPr marL="228600" lvl="1" indent="-228600" algn="l" defTabSz="1155700">
            <a:lnSpc>
              <a:spcPts val="2400"/>
            </a:lnSpc>
            <a:spcBef>
              <a:spcPct val="0"/>
            </a:spcBef>
            <a:spcAft>
              <a:spcPct val="15000"/>
            </a:spcAft>
            <a:buChar char="••"/>
          </a:pPr>
          <a:r>
            <a:rPr lang="zh-TW" altLang="en-US" sz="2600" kern="1200" dirty="0" smtClean="0">
              <a:latin typeface="+mj-ea"/>
              <a:ea typeface="+mj-ea"/>
            </a:rPr>
            <a:t>在學證明</a:t>
          </a:r>
          <a:endParaRPr lang="zh-TW" altLang="en-US" sz="2600" kern="1200" dirty="0">
            <a:latin typeface="+mj-ea"/>
            <a:ea typeface="+mj-ea"/>
          </a:endParaRPr>
        </a:p>
        <a:p>
          <a:pPr marL="228600" lvl="1" indent="-228600" algn="l" defTabSz="1155700">
            <a:lnSpc>
              <a:spcPts val="2400"/>
            </a:lnSpc>
            <a:spcBef>
              <a:spcPct val="0"/>
            </a:spcBef>
            <a:spcAft>
              <a:spcPct val="15000"/>
            </a:spcAft>
            <a:buChar char="••"/>
          </a:pPr>
          <a:r>
            <a:rPr lang="zh-TW" altLang="en-US" sz="2600" kern="1200" dirty="0" smtClean="0">
              <a:latin typeface="+mj-ea"/>
              <a:ea typeface="+mj-ea"/>
            </a:rPr>
            <a:t>戶口名簿正、影本</a:t>
          </a:r>
          <a:endParaRPr lang="zh-TW" altLang="en-US" sz="2600" kern="1200" dirty="0">
            <a:latin typeface="+mj-ea"/>
            <a:ea typeface="+mj-ea"/>
          </a:endParaRPr>
        </a:p>
        <a:p>
          <a:pPr marL="228600" lvl="1" indent="-228600" algn="l" defTabSz="1155700">
            <a:lnSpc>
              <a:spcPts val="2400"/>
            </a:lnSpc>
            <a:spcBef>
              <a:spcPct val="0"/>
            </a:spcBef>
            <a:spcAft>
              <a:spcPct val="15000"/>
            </a:spcAft>
            <a:buChar char="••"/>
          </a:pPr>
          <a:r>
            <a:rPr lang="zh-TW" altLang="en-US" sz="2600" kern="1200" dirty="0" smtClean="0">
              <a:latin typeface="+mj-ea"/>
              <a:ea typeface="+mj-ea"/>
            </a:rPr>
            <a:t>觀察推薦表</a:t>
          </a:r>
          <a:r>
            <a:rPr lang="zh-TW" altLang="en-US" sz="2200" kern="1200" dirty="0" smtClean="0">
              <a:latin typeface="+mj-ea"/>
              <a:ea typeface="+mj-ea"/>
            </a:rPr>
            <a:t>（附件一，依報名類別選用）</a:t>
          </a:r>
          <a:endParaRPr lang="zh-TW" altLang="en-US" sz="2200" kern="1200" dirty="0">
            <a:latin typeface="+mj-ea"/>
            <a:ea typeface="+mj-ea"/>
          </a:endParaRPr>
        </a:p>
        <a:p>
          <a:pPr marL="228600" lvl="1" indent="-228600" algn="l" defTabSz="1155700">
            <a:lnSpc>
              <a:spcPts val="2400"/>
            </a:lnSpc>
            <a:spcBef>
              <a:spcPct val="0"/>
            </a:spcBef>
            <a:spcAft>
              <a:spcPct val="15000"/>
            </a:spcAft>
            <a:buChar char="••"/>
          </a:pPr>
          <a:r>
            <a:rPr lang="zh-TW" altLang="en-US" sz="2600" kern="1200" dirty="0" smtClean="0">
              <a:latin typeface="+mj-ea"/>
              <a:ea typeface="+mj-ea"/>
            </a:rPr>
            <a:t>相片</a:t>
          </a:r>
          <a:endParaRPr lang="zh-TW" altLang="en-US" sz="2600" kern="1200" dirty="0">
            <a:latin typeface="+mj-ea"/>
            <a:ea typeface="+mj-ea"/>
          </a:endParaRPr>
        </a:p>
      </dsp:txBody>
      <dsp:txXfrm rot="-5400000">
        <a:off x="2591937" y="1484121"/>
        <a:ext cx="5876585" cy="2143851"/>
      </dsp:txXfrm>
    </dsp:sp>
    <dsp:sp modelId="{EC4EF298-0B67-4EE3-BD4F-0BEB195C47DE}">
      <dsp:nvSpPr>
        <dsp:cNvPr id="0" name=""/>
        <dsp:cNvSpPr/>
      </dsp:nvSpPr>
      <dsp:spPr>
        <a:xfrm>
          <a:off x="43837" y="1296137"/>
          <a:ext cx="2473431" cy="2441872"/>
        </a:xfrm>
        <a:prstGeom prst="roundRect">
          <a:avLst/>
        </a:prstGeom>
        <a:gradFill rotWithShape="0">
          <a:gsLst>
            <a:gs pos="0">
              <a:schemeClr val="accent3">
                <a:alpha val="90000"/>
                <a:hueOff val="0"/>
                <a:satOff val="0"/>
                <a:lumOff val="0"/>
                <a:alphaOff val="-20000"/>
                <a:tint val="80000"/>
                <a:satMod val="107000"/>
                <a:lumMod val="103000"/>
              </a:schemeClr>
            </a:gs>
            <a:gs pos="100000">
              <a:schemeClr val="accent3">
                <a:alpha val="90000"/>
                <a:hueOff val="0"/>
                <a:satOff val="0"/>
                <a:lumOff val="0"/>
                <a:alphaOff val="-2000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4780" tIns="72390" rIns="144780" bIns="72390" numCol="1" spcCol="1270" anchor="ctr" anchorCtr="0">
          <a:noAutofit/>
        </a:bodyPr>
        <a:lstStyle/>
        <a:p>
          <a:pPr lvl="0" algn="ctr" defTabSz="1689100">
            <a:lnSpc>
              <a:spcPct val="90000"/>
            </a:lnSpc>
            <a:spcBef>
              <a:spcPct val="0"/>
            </a:spcBef>
            <a:spcAft>
              <a:spcPct val="35000"/>
            </a:spcAft>
          </a:pPr>
          <a:r>
            <a:rPr lang="zh-TW" altLang="en-US" sz="3800" kern="1200" dirty="0" smtClean="0">
              <a:latin typeface="+mj-ea"/>
              <a:ea typeface="+mj-ea"/>
            </a:rPr>
            <a:t>檢附資料</a:t>
          </a:r>
          <a:endParaRPr lang="zh-TW" altLang="en-US" sz="3800" kern="1200" dirty="0">
            <a:latin typeface="+mj-ea"/>
            <a:ea typeface="+mj-ea"/>
          </a:endParaRPr>
        </a:p>
      </dsp:txBody>
      <dsp:txXfrm>
        <a:off x="163039" y="1415339"/>
        <a:ext cx="2235027" cy="2203468"/>
      </dsp:txXfrm>
    </dsp:sp>
    <dsp:sp modelId="{703852ED-20A4-4DFD-97C5-52690A7E0C76}">
      <dsp:nvSpPr>
        <dsp:cNvPr id="0" name=""/>
        <dsp:cNvSpPr/>
      </dsp:nvSpPr>
      <dsp:spPr>
        <a:xfrm rot="5400000">
          <a:off x="4926630" y="1596823"/>
          <a:ext cx="1354829" cy="6073805"/>
        </a:xfrm>
        <a:prstGeom prst="round2SameRect">
          <a:avLst/>
        </a:prstGeom>
        <a:solidFill>
          <a:schemeClr val="accent3">
            <a:alpha val="90000"/>
            <a:tint val="40000"/>
            <a:hueOff val="0"/>
            <a:satOff val="0"/>
            <a:lumOff val="0"/>
            <a:alphaOff val="0"/>
          </a:schemeClr>
        </a:solidFill>
        <a:ln w="6350" cap="flat" cmpd="sng" algn="ctr">
          <a:solidFill>
            <a:schemeClr val="accent3">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zh-TW" altLang="en-US" sz="2800" kern="1200" dirty="0" smtClean="0">
              <a:latin typeface="+mj-ea"/>
              <a:ea typeface="+mj-ea"/>
            </a:rPr>
            <a:t>語文：</a:t>
          </a:r>
          <a:r>
            <a:rPr lang="en-US" altLang="zh-TW" sz="2800" kern="1200" dirty="0" smtClean="0">
              <a:latin typeface="+mj-ea"/>
              <a:ea typeface="+mj-ea"/>
            </a:rPr>
            <a:t>111</a:t>
          </a:r>
          <a:r>
            <a:rPr lang="zh-TW" altLang="en-US" sz="2800" kern="1200" dirty="0" smtClean="0">
              <a:latin typeface="+mj-ea"/>
              <a:ea typeface="+mj-ea"/>
            </a:rPr>
            <a:t>年</a:t>
          </a:r>
          <a:r>
            <a:rPr lang="en-US" altLang="zh-TW" sz="2800" kern="1200" dirty="0" smtClean="0">
              <a:latin typeface="+mj-ea"/>
              <a:ea typeface="+mj-ea"/>
            </a:rPr>
            <a:t>3</a:t>
          </a:r>
          <a:r>
            <a:rPr lang="zh-TW" altLang="en-US" sz="2800" kern="1200" dirty="0" smtClean="0">
              <a:latin typeface="+mj-ea"/>
              <a:ea typeface="+mj-ea"/>
            </a:rPr>
            <a:t>月</a:t>
          </a:r>
          <a:r>
            <a:rPr lang="en-US" altLang="zh-TW" sz="2800" kern="1200" dirty="0" smtClean="0">
              <a:latin typeface="+mj-ea"/>
              <a:ea typeface="+mj-ea"/>
            </a:rPr>
            <a:t>12</a:t>
          </a:r>
          <a:r>
            <a:rPr lang="zh-TW" altLang="en-US" sz="2800" kern="1200" dirty="0" smtClean="0">
              <a:latin typeface="+mj-ea"/>
              <a:ea typeface="+mj-ea"/>
            </a:rPr>
            <a:t>日</a:t>
          </a:r>
          <a:endParaRPr lang="zh-TW" altLang="en-US" sz="2800" kern="1200" dirty="0">
            <a:latin typeface="+mj-ea"/>
            <a:ea typeface="+mj-ea"/>
          </a:endParaRPr>
        </a:p>
        <a:p>
          <a:pPr marL="285750" lvl="1" indent="-285750" algn="l" defTabSz="1244600">
            <a:lnSpc>
              <a:spcPct val="90000"/>
            </a:lnSpc>
            <a:spcBef>
              <a:spcPct val="0"/>
            </a:spcBef>
            <a:spcAft>
              <a:spcPct val="15000"/>
            </a:spcAft>
            <a:buChar char="••"/>
          </a:pPr>
          <a:r>
            <a:rPr lang="zh-TW" altLang="en-US" sz="2800" kern="1200" dirty="0" smtClean="0">
              <a:latin typeface="+mj-ea"/>
              <a:ea typeface="+mj-ea"/>
            </a:rPr>
            <a:t>數理、自然科學：</a:t>
          </a:r>
          <a:r>
            <a:rPr lang="en-US" altLang="zh-TW" sz="2800" kern="1200" dirty="0" smtClean="0">
              <a:latin typeface="+mj-ea"/>
              <a:ea typeface="+mj-ea"/>
            </a:rPr>
            <a:t>111</a:t>
          </a:r>
          <a:r>
            <a:rPr lang="zh-TW" altLang="en-US" sz="2800" kern="1200" dirty="0" smtClean="0">
              <a:latin typeface="+mj-ea"/>
              <a:ea typeface="+mj-ea"/>
            </a:rPr>
            <a:t>年</a:t>
          </a:r>
          <a:r>
            <a:rPr lang="en-US" altLang="zh-TW" sz="2800" kern="1200" dirty="0" smtClean="0">
              <a:latin typeface="+mj-ea"/>
              <a:ea typeface="+mj-ea"/>
            </a:rPr>
            <a:t>3</a:t>
          </a:r>
          <a:r>
            <a:rPr lang="zh-TW" altLang="en-US" sz="2800" kern="1200" dirty="0" smtClean="0">
              <a:latin typeface="+mj-ea"/>
              <a:ea typeface="+mj-ea"/>
            </a:rPr>
            <a:t>月</a:t>
          </a:r>
          <a:r>
            <a:rPr lang="en-US" altLang="zh-TW" sz="2800" kern="1200" dirty="0" smtClean="0">
              <a:latin typeface="+mj-ea"/>
              <a:ea typeface="+mj-ea"/>
            </a:rPr>
            <a:t>13</a:t>
          </a:r>
          <a:r>
            <a:rPr lang="zh-TW" altLang="en-US" sz="2800" kern="1200" dirty="0" smtClean="0">
              <a:latin typeface="+mj-ea"/>
              <a:ea typeface="+mj-ea"/>
            </a:rPr>
            <a:t>日</a:t>
          </a:r>
          <a:endParaRPr lang="zh-TW" altLang="en-US" sz="2800" kern="1200" dirty="0">
            <a:latin typeface="+mj-ea"/>
            <a:ea typeface="+mj-ea"/>
          </a:endParaRPr>
        </a:p>
      </dsp:txBody>
      <dsp:txXfrm rot="-5400000">
        <a:off x="2567143" y="4022448"/>
        <a:ext cx="6007668" cy="1222555"/>
      </dsp:txXfrm>
    </dsp:sp>
    <dsp:sp modelId="{D64D07E7-FD7C-48EB-9CB7-68F87D25398B}">
      <dsp:nvSpPr>
        <dsp:cNvPr id="0" name=""/>
        <dsp:cNvSpPr/>
      </dsp:nvSpPr>
      <dsp:spPr>
        <a:xfrm>
          <a:off x="144027" y="3867234"/>
          <a:ext cx="2423114" cy="1532983"/>
        </a:xfrm>
        <a:prstGeom prst="roundRect">
          <a:avLst/>
        </a:prstGeom>
        <a:gradFill rotWithShape="0">
          <a:gsLst>
            <a:gs pos="0">
              <a:schemeClr val="accent3">
                <a:alpha val="90000"/>
                <a:hueOff val="0"/>
                <a:satOff val="0"/>
                <a:lumOff val="0"/>
                <a:alphaOff val="-40000"/>
                <a:tint val="80000"/>
                <a:satMod val="107000"/>
                <a:lumMod val="103000"/>
              </a:schemeClr>
            </a:gs>
            <a:gs pos="100000">
              <a:schemeClr val="accent3">
                <a:alpha val="90000"/>
                <a:hueOff val="0"/>
                <a:satOff val="0"/>
                <a:lumOff val="0"/>
                <a:alphaOff val="-4000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zh-TW" altLang="en-US" sz="3600" kern="1200" dirty="0" smtClean="0">
              <a:latin typeface="+mj-ea"/>
              <a:ea typeface="+mj-ea"/>
            </a:rPr>
            <a:t>評量日期</a:t>
          </a:r>
          <a:endParaRPr lang="zh-TW" altLang="en-US" sz="3600" kern="1200" dirty="0">
            <a:latin typeface="+mj-ea"/>
            <a:ea typeface="+mj-ea"/>
          </a:endParaRPr>
        </a:p>
      </dsp:txBody>
      <dsp:txXfrm>
        <a:off x="218861" y="3942068"/>
        <a:ext cx="2273446" cy="1383315"/>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578433-BB9C-4330-B5C9-2A58723BBC62}">
      <dsp:nvSpPr>
        <dsp:cNvPr id="0" name=""/>
        <dsp:cNvSpPr/>
      </dsp:nvSpPr>
      <dsp:spPr>
        <a:xfrm rot="5400000">
          <a:off x="5089298" y="-2355270"/>
          <a:ext cx="935817" cy="5879496"/>
        </a:xfrm>
        <a:prstGeom prst="round2SameRect">
          <a:avLst/>
        </a:prstGeom>
        <a:solidFill>
          <a:schemeClr val="accent3">
            <a:alpha val="90000"/>
            <a:tint val="40000"/>
            <a:hueOff val="0"/>
            <a:satOff val="0"/>
            <a:lumOff val="0"/>
            <a:alphaOff val="0"/>
          </a:schemeClr>
        </a:solidFill>
        <a:ln w="6350" cap="flat" cmpd="sng" algn="ctr">
          <a:solidFill>
            <a:schemeClr val="accent3">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778000">
            <a:lnSpc>
              <a:spcPct val="90000"/>
            </a:lnSpc>
            <a:spcBef>
              <a:spcPct val="0"/>
            </a:spcBef>
            <a:spcAft>
              <a:spcPct val="15000"/>
            </a:spcAft>
            <a:buChar char="••"/>
          </a:pPr>
          <a:r>
            <a:rPr lang="en-US" altLang="zh-TW" sz="4000" kern="1200" dirty="0" smtClean="0">
              <a:latin typeface="+mj-ea"/>
              <a:ea typeface="+mj-ea"/>
            </a:rPr>
            <a:t>111</a:t>
          </a:r>
          <a:r>
            <a:rPr lang="zh-TW" altLang="en-US" sz="4000" kern="1200" dirty="0" smtClean="0">
              <a:latin typeface="+mj-ea"/>
              <a:ea typeface="+mj-ea"/>
            </a:rPr>
            <a:t>年</a:t>
          </a:r>
          <a:r>
            <a:rPr lang="en-US" altLang="zh-TW" sz="4000" kern="1200" dirty="0" smtClean="0">
              <a:latin typeface="+mj-ea"/>
              <a:ea typeface="+mj-ea"/>
            </a:rPr>
            <a:t>4</a:t>
          </a:r>
          <a:r>
            <a:rPr lang="zh-TW" altLang="en-US" sz="4000" kern="1200" dirty="0" smtClean="0">
              <a:latin typeface="+mj-ea"/>
              <a:ea typeface="+mj-ea"/>
            </a:rPr>
            <a:t>月</a:t>
          </a:r>
          <a:r>
            <a:rPr lang="en-US" altLang="zh-TW" sz="4000" kern="1200" dirty="0" smtClean="0">
              <a:latin typeface="+mj-ea"/>
              <a:ea typeface="+mj-ea"/>
            </a:rPr>
            <a:t>6</a:t>
          </a:r>
          <a:r>
            <a:rPr lang="zh-TW" altLang="en-US" sz="4000" kern="1200" dirty="0" smtClean="0">
              <a:latin typeface="+mj-ea"/>
              <a:ea typeface="+mj-ea"/>
            </a:rPr>
            <a:t>日</a:t>
          </a:r>
          <a:endParaRPr lang="zh-TW" altLang="en-US" sz="4000" kern="1200" dirty="0">
            <a:latin typeface="+mj-ea"/>
            <a:ea typeface="+mj-ea"/>
          </a:endParaRPr>
        </a:p>
      </dsp:txBody>
      <dsp:txXfrm rot="-5400000">
        <a:off x="2617459" y="162252"/>
        <a:ext cx="5833813" cy="844451"/>
      </dsp:txXfrm>
    </dsp:sp>
    <dsp:sp modelId="{8630BA89-A482-4B4A-8B13-95DA9115B7D9}">
      <dsp:nvSpPr>
        <dsp:cNvPr id="0" name=""/>
        <dsp:cNvSpPr/>
      </dsp:nvSpPr>
      <dsp:spPr>
        <a:xfrm>
          <a:off x="144027" y="2012"/>
          <a:ext cx="2473431" cy="1164929"/>
        </a:xfrm>
        <a:prstGeom prst="roundRect">
          <a:avLst/>
        </a:prstGeom>
        <a:gradFill rotWithShape="0">
          <a:gsLst>
            <a:gs pos="0">
              <a:schemeClr val="accent3">
                <a:alpha val="90000"/>
                <a:hueOff val="0"/>
                <a:satOff val="0"/>
                <a:lumOff val="0"/>
                <a:alphaOff val="0"/>
                <a:tint val="80000"/>
                <a:satMod val="107000"/>
                <a:lumMod val="103000"/>
              </a:schemeClr>
            </a:gs>
            <a:gs pos="100000">
              <a:schemeClr val="accent3">
                <a:alpha val="90000"/>
                <a:hueOff val="0"/>
                <a:satOff val="0"/>
                <a:lumOff val="0"/>
                <a:alphaOff val="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4780" tIns="72390" rIns="144780" bIns="72390" numCol="1" spcCol="1270" anchor="ctr" anchorCtr="0">
          <a:noAutofit/>
        </a:bodyPr>
        <a:lstStyle/>
        <a:p>
          <a:pPr lvl="0" algn="ctr" defTabSz="1689100">
            <a:lnSpc>
              <a:spcPct val="90000"/>
            </a:lnSpc>
            <a:spcBef>
              <a:spcPct val="0"/>
            </a:spcBef>
            <a:spcAft>
              <a:spcPct val="35000"/>
            </a:spcAft>
          </a:pPr>
          <a:r>
            <a:rPr lang="zh-TW" altLang="en-US" sz="3800" kern="1200" dirty="0" smtClean="0">
              <a:latin typeface="+mj-ea"/>
              <a:ea typeface="+mj-ea"/>
            </a:rPr>
            <a:t>申請時間</a:t>
          </a:r>
          <a:endParaRPr lang="zh-TW" altLang="en-US" sz="3800" kern="1200" dirty="0">
            <a:latin typeface="+mj-ea"/>
            <a:ea typeface="+mj-ea"/>
          </a:endParaRPr>
        </a:p>
      </dsp:txBody>
      <dsp:txXfrm>
        <a:off x="200894" y="58879"/>
        <a:ext cx="2359697" cy="1051195"/>
      </dsp:txXfrm>
    </dsp:sp>
    <dsp:sp modelId="{C274B3D2-A274-46C5-AD86-5167843F4C24}">
      <dsp:nvSpPr>
        <dsp:cNvPr id="0" name=""/>
        <dsp:cNvSpPr/>
      </dsp:nvSpPr>
      <dsp:spPr>
        <a:xfrm rot="5400000">
          <a:off x="4590589" y="-685735"/>
          <a:ext cx="2046301" cy="5992562"/>
        </a:xfrm>
        <a:prstGeom prst="round2SameRect">
          <a:avLst/>
        </a:prstGeom>
        <a:solidFill>
          <a:schemeClr val="accent3">
            <a:alpha val="90000"/>
            <a:tint val="40000"/>
            <a:hueOff val="0"/>
            <a:satOff val="0"/>
            <a:lumOff val="0"/>
            <a:alphaOff val="0"/>
          </a:schemeClr>
        </a:solidFill>
        <a:ln w="6350" cap="flat" cmpd="sng" algn="ctr">
          <a:solidFill>
            <a:schemeClr val="accent3">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600200">
            <a:lnSpc>
              <a:spcPts val="3600"/>
            </a:lnSpc>
            <a:spcBef>
              <a:spcPct val="0"/>
            </a:spcBef>
            <a:spcAft>
              <a:spcPct val="15000"/>
            </a:spcAft>
            <a:buChar char="••"/>
          </a:pPr>
          <a:r>
            <a:rPr lang="zh-TW" altLang="en-US" sz="3600" kern="1200" dirty="0" smtClean="0">
              <a:latin typeface="+mj-ea"/>
              <a:ea typeface="+mj-ea"/>
            </a:rPr>
            <a:t>初選評量通過</a:t>
          </a:r>
          <a:endParaRPr lang="zh-TW" altLang="en-US" sz="3600" kern="1200" dirty="0">
            <a:latin typeface="+mj-ea"/>
            <a:ea typeface="+mj-ea"/>
          </a:endParaRPr>
        </a:p>
        <a:p>
          <a:pPr marL="285750" lvl="1" indent="-285750" algn="l" defTabSz="1600200">
            <a:lnSpc>
              <a:spcPts val="4000"/>
            </a:lnSpc>
            <a:spcBef>
              <a:spcPct val="0"/>
            </a:spcBef>
            <a:spcAft>
              <a:spcPct val="15000"/>
            </a:spcAft>
            <a:buChar char="••"/>
          </a:pPr>
          <a:r>
            <a:rPr lang="zh-TW" altLang="en-US" sz="3600" kern="1200" dirty="0" smtClean="0">
              <a:latin typeface="+mj-ea"/>
              <a:ea typeface="+mj-ea"/>
            </a:rPr>
            <a:t>第一次書面審查結果為</a:t>
          </a:r>
          <a:r>
            <a:rPr lang="en-US" altLang="zh-TW" sz="3600" kern="1200" dirty="0" smtClean="0">
              <a:latin typeface="+mj-ea"/>
              <a:ea typeface="+mj-ea"/>
            </a:rPr>
            <a:t>【</a:t>
          </a:r>
          <a:r>
            <a:rPr lang="zh-TW" altLang="en-US" sz="3600" kern="1200" dirty="0" smtClean="0">
              <a:latin typeface="+mj-ea"/>
              <a:ea typeface="+mj-ea"/>
            </a:rPr>
            <a:t>通過，但需進一步評估</a:t>
          </a:r>
          <a:r>
            <a:rPr lang="en-US" altLang="zh-TW" sz="3600" kern="1200" dirty="0" smtClean="0">
              <a:latin typeface="+mj-ea"/>
              <a:ea typeface="+mj-ea"/>
            </a:rPr>
            <a:t>】</a:t>
          </a:r>
          <a:endParaRPr lang="zh-TW" altLang="en-US" sz="3600" kern="1200" dirty="0">
            <a:latin typeface="+mj-ea"/>
            <a:ea typeface="+mj-ea"/>
          </a:endParaRPr>
        </a:p>
      </dsp:txBody>
      <dsp:txXfrm rot="-5400000">
        <a:off x="2617459" y="1387287"/>
        <a:ext cx="5892670" cy="1846517"/>
      </dsp:txXfrm>
    </dsp:sp>
    <dsp:sp modelId="{EC4EF298-0B67-4EE3-BD4F-0BEB195C47DE}">
      <dsp:nvSpPr>
        <dsp:cNvPr id="0" name=""/>
        <dsp:cNvSpPr/>
      </dsp:nvSpPr>
      <dsp:spPr>
        <a:xfrm>
          <a:off x="144027" y="1356434"/>
          <a:ext cx="2473431" cy="1908223"/>
        </a:xfrm>
        <a:prstGeom prst="roundRect">
          <a:avLst/>
        </a:prstGeom>
        <a:gradFill rotWithShape="0">
          <a:gsLst>
            <a:gs pos="0">
              <a:schemeClr val="accent3">
                <a:alpha val="90000"/>
                <a:hueOff val="0"/>
                <a:satOff val="0"/>
                <a:lumOff val="0"/>
                <a:alphaOff val="-20000"/>
                <a:tint val="80000"/>
                <a:satMod val="107000"/>
                <a:lumMod val="103000"/>
              </a:schemeClr>
            </a:gs>
            <a:gs pos="100000">
              <a:schemeClr val="accent3">
                <a:alpha val="90000"/>
                <a:hueOff val="0"/>
                <a:satOff val="0"/>
                <a:lumOff val="0"/>
                <a:alphaOff val="-2000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4780" tIns="72390" rIns="144780" bIns="72390" numCol="1" spcCol="1270" anchor="ctr" anchorCtr="0">
          <a:noAutofit/>
        </a:bodyPr>
        <a:lstStyle/>
        <a:p>
          <a:pPr lvl="0" algn="ctr" defTabSz="1689100">
            <a:lnSpc>
              <a:spcPct val="90000"/>
            </a:lnSpc>
            <a:spcBef>
              <a:spcPct val="0"/>
            </a:spcBef>
            <a:spcAft>
              <a:spcPct val="35000"/>
            </a:spcAft>
          </a:pPr>
          <a:r>
            <a:rPr lang="zh-TW" altLang="en-US" sz="3800" kern="1200" dirty="0" smtClean="0">
              <a:latin typeface="+mj-ea"/>
              <a:ea typeface="+mj-ea"/>
            </a:rPr>
            <a:t>申請資格</a:t>
          </a:r>
          <a:endParaRPr lang="zh-TW" altLang="en-US" sz="3800" kern="1200" dirty="0">
            <a:latin typeface="+mj-ea"/>
            <a:ea typeface="+mj-ea"/>
          </a:endParaRPr>
        </a:p>
      </dsp:txBody>
      <dsp:txXfrm>
        <a:off x="237179" y="1449586"/>
        <a:ext cx="2287127" cy="1721919"/>
      </dsp:txXfrm>
    </dsp:sp>
    <dsp:sp modelId="{703852ED-20A4-4DFD-97C5-52690A7E0C76}">
      <dsp:nvSpPr>
        <dsp:cNvPr id="0" name=""/>
        <dsp:cNvSpPr/>
      </dsp:nvSpPr>
      <dsp:spPr>
        <a:xfrm rot="5400000">
          <a:off x="4954271" y="1173441"/>
          <a:ext cx="1299547" cy="6073805"/>
        </a:xfrm>
        <a:prstGeom prst="round2SameRect">
          <a:avLst/>
        </a:prstGeom>
        <a:solidFill>
          <a:schemeClr val="accent3">
            <a:alpha val="90000"/>
            <a:tint val="40000"/>
            <a:hueOff val="0"/>
            <a:satOff val="0"/>
            <a:lumOff val="0"/>
            <a:alphaOff val="0"/>
          </a:schemeClr>
        </a:solidFill>
        <a:ln w="6350" cap="flat" cmpd="sng" algn="ctr">
          <a:solidFill>
            <a:schemeClr val="accent3">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778000">
            <a:lnSpc>
              <a:spcPct val="90000"/>
            </a:lnSpc>
            <a:spcBef>
              <a:spcPct val="0"/>
            </a:spcBef>
            <a:spcAft>
              <a:spcPct val="15000"/>
            </a:spcAft>
            <a:buChar char="••"/>
          </a:pPr>
          <a:r>
            <a:rPr lang="en-US" altLang="zh-TW" sz="4000" kern="1200" dirty="0" smtClean="0">
              <a:latin typeface="+mj-ea"/>
              <a:ea typeface="+mj-ea"/>
            </a:rPr>
            <a:t>111</a:t>
          </a:r>
          <a:r>
            <a:rPr lang="zh-TW" altLang="en-US" sz="4000" kern="1200" dirty="0" smtClean="0">
              <a:latin typeface="+mj-ea"/>
              <a:ea typeface="+mj-ea"/>
            </a:rPr>
            <a:t>年</a:t>
          </a:r>
          <a:r>
            <a:rPr lang="en-US" altLang="zh-TW" sz="4000" kern="1200" dirty="0" smtClean="0">
              <a:latin typeface="+mj-ea"/>
              <a:ea typeface="+mj-ea"/>
            </a:rPr>
            <a:t>4</a:t>
          </a:r>
          <a:r>
            <a:rPr lang="zh-TW" altLang="en-US" sz="4000" kern="1200" dirty="0" smtClean="0">
              <a:latin typeface="+mj-ea"/>
              <a:ea typeface="+mj-ea"/>
            </a:rPr>
            <a:t>月</a:t>
          </a:r>
          <a:r>
            <a:rPr lang="en-US" altLang="zh-TW" sz="4000" kern="1200" dirty="0" smtClean="0">
              <a:latin typeface="+mj-ea"/>
              <a:ea typeface="+mj-ea"/>
            </a:rPr>
            <a:t>9</a:t>
          </a:r>
          <a:r>
            <a:rPr lang="zh-TW" altLang="en-US" sz="4000" kern="1200" dirty="0" smtClean="0">
              <a:latin typeface="+mj-ea"/>
              <a:ea typeface="+mj-ea"/>
            </a:rPr>
            <a:t>日</a:t>
          </a:r>
          <a:endParaRPr lang="zh-TW" altLang="en-US" sz="4000" kern="1200" dirty="0">
            <a:latin typeface="+mj-ea"/>
            <a:ea typeface="+mj-ea"/>
          </a:endParaRPr>
        </a:p>
      </dsp:txBody>
      <dsp:txXfrm rot="-5400000">
        <a:off x="2567143" y="3624009"/>
        <a:ext cx="6010366" cy="1172669"/>
      </dsp:txXfrm>
    </dsp:sp>
    <dsp:sp modelId="{D64D07E7-FD7C-48EB-9CB7-68F87D25398B}">
      <dsp:nvSpPr>
        <dsp:cNvPr id="0" name=""/>
        <dsp:cNvSpPr/>
      </dsp:nvSpPr>
      <dsp:spPr>
        <a:xfrm>
          <a:off x="144027" y="3454150"/>
          <a:ext cx="2423114" cy="1512389"/>
        </a:xfrm>
        <a:prstGeom prst="roundRect">
          <a:avLst/>
        </a:prstGeom>
        <a:gradFill rotWithShape="0">
          <a:gsLst>
            <a:gs pos="0">
              <a:schemeClr val="accent3">
                <a:alpha val="90000"/>
                <a:hueOff val="0"/>
                <a:satOff val="0"/>
                <a:lumOff val="0"/>
                <a:alphaOff val="-40000"/>
                <a:tint val="80000"/>
                <a:satMod val="107000"/>
                <a:lumMod val="103000"/>
              </a:schemeClr>
            </a:gs>
            <a:gs pos="100000">
              <a:schemeClr val="accent3">
                <a:alpha val="90000"/>
                <a:hueOff val="0"/>
                <a:satOff val="0"/>
                <a:lumOff val="0"/>
                <a:alphaOff val="-4000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zh-TW" altLang="en-US" sz="3600" kern="1200" dirty="0" smtClean="0">
              <a:latin typeface="+mj-ea"/>
              <a:ea typeface="+mj-ea"/>
            </a:rPr>
            <a:t>評量日期</a:t>
          </a:r>
          <a:endParaRPr lang="zh-TW" altLang="en-US" sz="3600" kern="1200" dirty="0">
            <a:latin typeface="+mj-ea"/>
            <a:ea typeface="+mj-ea"/>
          </a:endParaRPr>
        </a:p>
      </dsp:txBody>
      <dsp:txXfrm>
        <a:off x="217856" y="3527979"/>
        <a:ext cx="2275456" cy="1364731"/>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F329C6-7729-4DD2-A423-EF1AA159E680}">
      <dsp:nvSpPr>
        <dsp:cNvPr id="0" name=""/>
        <dsp:cNvSpPr/>
      </dsp:nvSpPr>
      <dsp:spPr>
        <a:xfrm>
          <a:off x="0" y="3589354"/>
          <a:ext cx="8856984" cy="1178106"/>
        </a:xfrm>
        <a:prstGeom prst="rect">
          <a:avLst/>
        </a:prstGeom>
        <a:gradFill rotWithShape="0">
          <a:gsLst>
            <a:gs pos="0">
              <a:schemeClr val="accent3">
                <a:alpha val="90000"/>
                <a:hueOff val="0"/>
                <a:satOff val="0"/>
                <a:lumOff val="0"/>
                <a:alphaOff val="0"/>
                <a:tint val="80000"/>
                <a:satMod val="107000"/>
                <a:lumMod val="103000"/>
              </a:schemeClr>
            </a:gs>
            <a:gs pos="100000">
              <a:schemeClr val="accent3">
                <a:alpha val="90000"/>
                <a:hueOff val="0"/>
                <a:satOff val="0"/>
                <a:lumOff val="0"/>
                <a:alphaOff val="0"/>
                <a:tint val="82000"/>
                <a:satMod val="109000"/>
                <a:lumMod val="103000"/>
              </a:schemeClr>
            </a:gs>
          </a:gsLst>
          <a:lin ang="5400000" scaled="0"/>
        </a:gradFill>
        <a:ln w="76200" cmpd="sng">
          <a:solidFill>
            <a:schemeClr val="accent6">
              <a:lumMod val="50000"/>
            </a:schemeClr>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4480" tIns="284480" rIns="284480" bIns="284480" numCol="1" spcCol="1270" anchor="ctr" anchorCtr="0">
          <a:noAutofit/>
        </a:bodyPr>
        <a:lstStyle/>
        <a:p>
          <a:pPr lvl="0" algn="ctr" defTabSz="1778000">
            <a:lnSpc>
              <a:spcPct val="90000"/>
            </a:lnSpc>
            <a:spcBef>
              <a:spcPct val="0"/>
            </a:spcBef>
            <a:spcAft>
              <a:spcPct val="35000"/>
            </a:spcAft>
          </a:pPr>
          <a:r>
            <a:rPr lang="zh-TW" altLang="en-US" sz="4000" kern="1200" dirty="0" smtClean="0">
              <a:latin typeface="+mj-ea"/>
              <a:ea typeface="+mj-ea"/>
            </a:rPr>
            <a:t>綜合研判</a:t>
          </a:r>
          <a:endParaRPr lang="zh-TW" altLang="en-US" sz="4000" kern="1200" dirty="0">
            <a:latin typeface="+mj-ea"/>
            <a:ea typeface="+mj-ea"/>
          </a:endParaRPr>
        </a:p>
      </dsp:txBody>
      <dsp:txXfrm>
        <a:off x="0" y="3589354"/>
        <a:ext cx="8856984" cy="1178106"/>
      </dsp:txXfrm>
    </dsp:sp>
    <dsp:sp modelId="{944D8362-742E-44B0-BF25-083D5DAB5EB0}">
      <dsp:nvSpPr>
        <dsp:cNvPr id="0" name=""/>
        <dsp:cNvSpPr/>
      </dsp:nvSpPr>
      <dsp:spPr>
        <a:xfrm rot="10800000">
          <a:off x="0" y="1795098"/>
          <a:ext cx="8856984" cy="1811927"/>
        </a:xfrm>
        <a:prstGeom prst="upArrowCallout">
          <a:avLst/>
        </a:prstGeom>
        <a:gradFill rotWithShape="0">
          <a:gsLst>
            <a:gs pos="0">
              <a:schemeClr val="accent3">
                <a:alpha val="90000"/>
                <a:hueOff val="0"/>
                <a:satOff val="0"/>
                <a:lumOff val="0"/>
                <a:alphaOff val="-20000"/>
                <a:tint val="80000"/>
                <a:satMod val="107000"/>
                <a:lumMod val="103000"/>
              </a:schemeClr>
            </a:gs>
            <a:gs pos="100000">
              <a:schemeClr val="accent3">
                <a:alpha val="90000"/>
                <a:hueOff val="0"/>
                <a:satOff val="0"/>
                <a:lumOff val="0"/>
                <a:alphaOff val="-20000"/>
                <a:tint val="82000"/>
                <a:satMod val="109000"/>
                <a:lumMod val="103000"/>
              </a:schemeClr>
            </a:gs>
          </a:gsLst>
          <a:lin ang="5400000" scaled="0"/>
        </a:gradFill>
        <a:ln w="76200">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12928" tIns="312928" rIns="312928" bIns="312928" numCol="1" spcCol="1270" anchor="ctr" anchorCtr="0">
          <a:noAutofit/>
        </a:bodyPr>
        <a:lstStyle/>
        <a:p>
          <a:pPr lvl="0" algn="ctr" defTabSz="1955800">
            <a:lnSpc>
              <a:spcPct val="90000"/>
            </a:lnSpc>
            <a:spcBef>
              <a:spcPct val="0"/>
            </a:spcBef>
            <a:spcAft>
              <a:spcPct val="35000"/>
            </a:spcAft>
          </a:pPr>
          <a:r>
            <a:rPr lang="zh-TW" altLang="en-US" sz="4400" kern="1200" dirty="0" smtClean="0">
              <a:latin typeface="+mj-ea"/>
              <a:ea typeface="+mj-ea"/>
            </a:rPr>
            <a:t>鑑定</a:t>
          </a:r>
          <a:endParaRPr lang="zh-TW" altLang="en-US" sz="4400" kern="1200" dirty="0">
            <a:latin typeface="+mj-ea"/>
            <a:ea typeface="+mj-ea"/>
          </a:endParaRPr>
        </a:p>
      </dsp:txBody>
      <dsp:txXfrm rot="-10800000">
        <a:off x="0" y="1795098"/>
        <a:ext cx="8856984" cy="635986"/>
      </dsp:txXfrm>
    </dsp:sp>
    <dsp:sp modelId="{C93ED0BA-F763-4CD1-867E-C2AD8547D4C9}">
      <dsp:nvSpPr>
        <dsp:cNvPr id="0" name=""/>
        <dsp:cNvSpPr/>
      </dsp:nvSpPr>
      <dsp:spPr>
        <a:xfrm>
          <a:off x="4229" y="2431085"/>
          <a:ext cx="4428491" cy="541766"/>
        </a:xfrm>
        <a:prstGeom prst="rect">
          <a:avLst/>
        </a:prstGeom>
        <a:solidFill>
          <a:schemeClr val="accent3">
            <a:alpha val="90000"/>
            <a:tint val="40000"/>
            <a:hueOff val="0"/>
            <a:satOff val="0"/>
            <a:lumOff val="0"/>
            <a:alphaOff val="0"/>
          </a:schemeClr>
        </a:solidFill>
        <a:ln w="76200" cap="flat" cmpd="sng" algn="ctr">
          <a:noFill/>
          <a:prstDash val="solid"/>
        </a:ln>
        <a:effectLst/>
      </dsp:spPr>
      <dsp:style>
        <a:lnRef idx="1">
          <a:scrgbClr r="0" g="0" b="0"/>
        </a:lnRef>
        <a:fillRef idx="1">
          <a:scrgbClr r="0" g="0" b="0"/>
        </a:fillRef>
        <a:effectRef idx="0">
          <a:scrgbClr r="0" g="0" b="0"/>
        </a:effectRef>
        <a:fontRef idx="minor"/>
      </dsp:style>
      <dsp:txBody>
        <a:bodyPr spcFirstLastPara="0" vert="horz" wrap="square" lIns="270256" tIns="48260" rIns="270256" bIns="48260" numCol="1" spcCol="1270" anchor="ctr" anchorCtr="0">
          <a:noAutofit/>
        </a:bodyPr>
        <a:lstStyle/>
        <a:p>
          <a:pPr lvl="0" algn="ctr" defTabSz="1689100">
            <a:lnSpc>
              <a:spcPct val="90000"/>
            </a:lnSpc>
            <a:spcBef>
              <a:spcPct val="0"/>
            </a:spcBef>
            <a:spcAft>
              <a:spcPct val="35000"/>
            </a:spcAft>
          </a:pPr>
          <a:r>
            <a:rPr lang="zh-TW" altLang="en-US" sz="3800" kern="1200" dirty="0" smtClean="0">
              <a:latin typeface="+mj-ea"/>
              <a:ea typeface="+mj-ea"/>
            </a:rPr>
            <a:t>管道一：書面審查</a:t>
          </a:r>
          <a:endParaRPr lang="zh-TW" altLang="en-US" sz="3800" kern="1200" dirty="0">
            <a:latin typeface="+mj-ea"/>
            <a:ea typeface="+mj-ea"/>
          </a:endParaRPr>
        </a:p>
      </dsp:txBody>
      <dsp:txXfrm>
        <a:off x="4229" y="2431085"/>
        <a:ext cx="4428491" cy="541766"/>
      </dsp:txXfrm>
    </dsp:sp>
    <dsp:sp modelId="{3E40BDB2-835B-4F75-B13F-3A46D0B901C0}">
      <dsp:nvSpPr>
        <dsp:cNvPr id="0" name=""/>
        <dsp:cNvSpPr/>
      </dsp:nvSpPr>
      <dsp:spPr>
        <a:xfrm>
          <a:off x="4432721" y="2431085"/>
          <a:ext cx="4420033" cy="541766"/>
        </a:xfrm>
        <a:prstGeom prst="rect">
          <a:avLst/>
        </a:prstGeom>
        <a:solidFill>
          <a:schemeClr val="accent3">
            <a:alpha val="90000"/>
            <a:tint val="40000"/>
            <a:hueOff val="0"/>
            <a:satOff val="0"/>
            <a:lumOff val="0"/>
            <a:alphaOff val="-40000"/>
          </a:schemeClr>
        </a:solidFill>
        <a:ln w="76200" cap="flat" cmpd="sng" algn="ctr">
          <a:noFill/>
          <a:prstDash val="solid"/>
        </a:ln>
        <a:effectLst/>
      </dsp:spPr>
      <dsp:style>
        <a:lnRef idx="1">
          <a:scrgbClr r="0" g="0" b="0"/>
        </a:lnRef>
        <a:fillRef idx="1">
          <a:scrgbClr r="0" g="0" b="0"/>
        </a:fillRef>
        <a:effectRef idx="0">
          <a:scrgbClr r="0" g="0" b="0"/>
        </a:effectRef>
        <a:fontRef idx="minor"/>
      </dsp:style>
      <dsp:txBody>
        <a:bodyPr spcFirstLastPara="0" vert="horz" wrap="square" lIns="284480" tIns="50800" rIns="284480" bIns="50800" numCol="1" spcCol="1270" anchor="ctr" anchorCtr="0">
          <a:noAutofit/>
        </a:bodyPr>
        <a:lstStyle/>
        <a:p>
          <a:pPr lvl="0" algn="ctr" defTabSz="1778000">
            <a:lnSpc>
              <a:spcPct val="90000"/>
            </a:lnSpc>
            <a:spcBef>
              <a:spcPct val="0"/>
            </a:spcBef>
            <a:spcAft>
              <a:spcPct val="35000"/>
            </a:spcAft>
          </a:pPr>
          <a:r>
            <a:rPr lang="zh-TW" altLang="en-US" sz="4000" kern="1200" dirty="0" smtClean="0">
              <a:latin typeface="+mj-ea"/>
              <a:ea typeface="+mj-ea"/>
            </a:rPr>
            <a:t>管道二：評量</a:t>
          </a:r>
          <a:endParaRPr lang="zh-TW" altLang="en-US" sz="4000" kern="1200" dirty="0">
            <a:latin typeface="+mj-ea"/>
            <a:ea typeface="+mj-ea"/>
          </a:endParaRPr>
        </a:p>
      </dsp:txBody>
      <dsp:txXfrm>
        <a:off x="4432721" y="2431085"/>
        <a:ext cx="4420033" cy="541766"/>
      </dsp:txXfrm>
    </dsp:sp>
    <dsp:sp modelId="{CD67665E-31C5-4945-9C07-B55A7C56B13B}">
      <dsp:nvSpPr>
        <dsp:cNvPr id="0" name=""/>
        <dsp:cNvSpPr/>
      </dsp:nvSpPr>
      <dsp:spPr>
        <a:xfrm rot="10800000">
          <a:off x="0" y="842"/>
          <a:ext cx="8856984" cy="1811927"/>
        </a:xfrm>
        <a:prstGeom prst="upArrowCallout">
          <a:avLst/>
        </a:prstGeom>
        <a:gradFill rotWithShape="0">
          <a:gsLst>
            <a:gs pos="0">
              <a:schemeClr val="accent3">
                <a:alpha val="90000"/>
                <a:hueOff val="0"/>
                <a:satOff val="0"/>
                <a:lumOff val="0"/>
                <a:alphaOff val="-40000"/>
                <a:tint val="80000"/>
                <a:satMod val="107000"/>
                <a:lumMod val="103000"/>
              </a:schemeClr>
            </a:gs>
            <a:gs pos="100000">
              <a:schemeClr val="accent3">
                <a:alpha val="90000"/>
                <a:hueOff val="0"/>
                <a:satOff val="0"/>
                <a:lumOff val="0"/>
                <a:alphaOff val="-40000"/>
                <a:tint val="82000"/>
                <a:satMod val="109000"/>
                <a:lumMod val="103000"/>
              </a:schemeClr>
            </a:gs>
          </a:gsLst>
          <a:lin ang="5400000" scaled="0"/>
        </a:gradFill>
        <a:ln w="76200" cmpd="thickThi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12928" tIns="312928" rIns="312928" bIns="312928" numCol="1" spcCol="1270" anchor="ctr" anchorCtr="0">
          <a:noAutofit/>
        </a:bodyPr>
        <a:lstStyle/>
        <a:p>
          <a:pPr lvl="0" algn="ctr" defTabSz="1955800">
            <a:lnSpc>
              <a:spcPct val="90000"/>
            </a:lnSpc>
            <a:spcBef>
              <a:spcPct val="0"/>
            </a:spcBef>
            <a:spcAft>
              <a:spcPct val="35000"/>
            </a:spcAft>
          </a:pPr>
          <a:r>
            <a:rPr lang="zh-TW" altLang="en-US" sz="4400" kern="1200" dirty="0" smtClean="0">
              <a:latin typeface="+mj-ea"/>
              <a:ea typeface="+mj-ea"/>
            </a:rPr>
            <a:t>觀察推薦</a:t>
          </a:r>
          <a:endParaRPr lang="zh-TW" altLang="en-US" sz="4400" kern="1200" dirty="0">
            <a:latin typeface="+mj-ea"/>
            <a:ea typeface="+mj-ea"/>
          </a:endParaRPr>
        </a:p>
      </dsp:txBody>
      <dsp:txXfrm rot="10800000">
        <a:off x="0" y="842"/>
        <a:ext cx="8856984" cy="1177336"/>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3F90B1-9325-432C-98E6-B56F2A8F4511}">
      <dsp:nvSpPr>
        <dsp:cNvPr id="0" name=""/>
        <dsp:cNvSpPr/>
      </dsp:nvSpPr>
      <dsp:spPr>
        <a:xfrm>
          <a:off x="0" y="588967"/>
          <a:ext cx="8640960" cy="1223454"/>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a:lnSpc>
              <a:spcPct val="90000"/>
            </a:lnSpc>
            <a:spcBef>
              <a:spcPct val="0"/>
            </a:spcBef>
            <a:spcAft>
              <a:spcPct val="35000"/>
            </a:spcAft>
          </a:pPr>
          <a:r>
            <a:rPr lang="zh-TW" altLang="en-US" sz="3900" kern="1200" dirty="0" smtClean="0"/>
            <a:t>新竹市特教資源中心  </a:t>
          </a:r>
          <a:r>
            <a:rPr lang="en-US" altLang="zh-TW" sz="3900" kern="1200" dirty="0" smtClean="0"/>
            <a:t>5427974</a:t>
          </a:r>
          <a:endParaRPr lang="zh-TW" altLang="en-US" sz="3900" kern="1200" dirty="0"/>
        </a:p>
      </dsp:txBody>
      <dsp:txXfrm>
        <a:off x="59724" y="648691"/>
        <a:ext cx="8521512" cy="1104006"/>
      </dsp:txXfrm>
    </dsp:sp>
    <dsp:sp modelId="{79FEC56E-ED9B-4457-83BD-425918270BF9}">
      <dsp:nvSpPr>
        <dsp:cNvPr id="0" name=""/>
        <dsp:cNvSpPr/>
      </dsp:nvSpPr>
      <dsp:spPr>
        <a:xfrm>
          <a:off x="0" y="1924741"/>
          <a:ext cx="8640960" cy="1223454"/>
        </a:xfrm>
        <a:prstGeom prst="roundRect">
          <a:avLst/>
        </a:prstGeom>
        <a:solidFill>
          <a:schemeClr val="accent5">
            <a:hueOff val="262483"/>
            <a:satOff val="14096"/>
            <a:lumOff val="-5098"/>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a:lnSpc>
              <a:spcPct val="90000"/>
            </a:lnSpc>
            <a:spcBef>
              <a:spcPct val="0"/>
            </a:spcBef>
            <a:spcAft>
              <a:spcPct val="35000"/>
            </a:spcAft>
          </a:pPr>
          <a:r>
            <a:rPr lang="zh-TW" altLang="en-US" sz="3900" kern="1200" dirty="0" smtClean="0"/>
            <a:t>新竹市立光華國中 </a:t>
          </a:r>
          <a:r>
            <a:rPr lang="en-US" altLang="zh-TW" sz="3900" kern="1200" dirty="0" smtClean="0"/>
            <a:t>5316605*146</a:t>
          </a:r>
          <a:endParaRPr lang="zh-TW" altLang="en-US" sz="3900" kern="1200" dirty="0"/>
        </a:p>
      </dsp:txBody>
      <dsp:txXfrm>
        <a:off x="59724" y="1984465"/>
        <a:ext cx="8521512" cy="1104006"/>
      </dsp:txXfrm>
    </dsp:sp>
    <dsp:sp modelId="{3C70E7EA-F694-4EE6-8513-5E5350DC700A}">
      <dsp:nvSpPr>
        <dsp:cNvPr id="0" name=""/>
        <dsp:cNvSpPr/>
      </dsp:nvSpPr>
      <dsp:spPr>
        <a:xfrm>
          <a:off x="0" y="3260516"/>
          <a:ext cx="8640960" cy="1223454"/>
        </a:xfrm>
        <a:prstGeom prst="roundRect">
          <a:avLst/>
        </a:prstGeom>
        <a:solidFill>
          <a:schemeClr val="accent5">
            <a:hueOff val="524966"/>
            <a:satOff val="28192"/>
            <a:lumOff val="-1019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a:lnSpc>
              <a:spcPct val="90000"/>
            </a:lnSpc>
            <a:spcBef>
              <a:spcPct val="0"/>
            </a:spcBef>
            <a:spcAft>
              <a:spcPct val="35000"/>
            </a:spcAft>
          </a:pPr>
          <a:r>
            <a:rPr lang="zh-TW" altLang="en-US" sz="3900" kern="1200" dirty="0" smtClean="0"/>
            <a:t>新竹市立光武國中 </a:t>
          </a:r>
          <a:r>
            <a:rPr lang="en-US" altLang="zh-TW" sz="3900" kern="1200" dirty="0" smtClean="0"/>
            <a:t>5773934*402</a:t>
          </a:r>
          <a:endParaRPr lang="zh-TW" altLang="en-US" sz="3900" kern="1200" dirty="0"/>
        </a:p>
      </dsp:txBody>
      <dsp:txXfrm>
        <a:off x="59724" y="3320240"/>
        <a:ext cx="8521512" cy="1104006"/>
      </dsp:txXfrm>
    </dsp:sp>
    <dsp:sp modelId="{6D5C038C-DF05-4F05-943E-C78536AFA2A8}">
      <dsp:nvSpPr>
        <dsp:cNvPr id="0" name=""/>
        <dsp:cNvSpPr/>
      </dsp:nvSpPr>
      <dsp:spPr>
        <a:xfrm>
          <a:off x="0" y="4596290"/>
          <a:ext cx="8640960" cy="1223454"/>
        </a:xfrm>
        <a:prstGeom prst="roundRect">
          <a:avLst/>
        </a:prstGeom>
        <a:solidFill>
          <a:schemeClr val="accent5">
            <a:hueOff val="787450"/>
            <a:satOff val="42288"/>
            <a:lumOff val="-1529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a:lnSpc>
              <a:spcPct val="90000"/>
            </a:lnSpc>
            <a:spcBef>
              <a:spcPct val="0"/>
            </a:spcBef>
            <a:spcAft>
              <a:spcPct val="35000"/>
            </a:spcAft>
          </a:pPr>
          <a:r>
            <a:rPr lang="zh-TW" altLang="en-US" sz="3900" kern="1200" dirty="0" smtClean="0"/>
            <a:t>新竹市立育賢國中 </a:t>
          </a:r>
          <a:r>
            <a:rPr lang="en-US" altLang="zh-TW" sz="3900" kern="1200" dirty="0" smtClean="0"/>
            <a:t>5223075*302</a:t>
          </a:r>
          <a:r>
            <a:rPr lang="zh-TW" altLang="en-US" sz="3900" kern="1200" dirty="0" smtClean="0"/>
            <a:t>、</a:t>
          </a:r>
          <a:r>
            <a:rPr lang="en-US" altLang="zh-TW" sz="3900" kern="1200" smtClean="0"/>
            <a:t>307</a:t>
          </a:r>
          <a:endParaRPr lang="zh-TW" altLang="en-US" sz="3900" kern="1200" dirty="0"/>
        </a:p>
      </dsp:txBody>
      <dsp:txXfrm>
        <a:off x="59724" y="4656014"/>
        <a:ext cx="8521512" cy="11040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506792-0480-474E-BE82-B1FE305D69B4}">
      <dsp:nvSpPr>
        <dsp:cNvPr id="0" name=""/>
        <dsp:cNvSpPr/>
      </dsp:nvSpPr>
      <dsp:spPr>
        <a:xfrm>
          <a:off x="0" y="345712"/>
          <a:ext cx="8229600" cy="1254825"/>
        </a:xfrm>
        <a:prstGeom prst="roundRect">
          <a:avLst/>
        </a:prstGeom>
        <a:solidFill>
          <a:schemeClr val="accent3">
            <a:shade val="8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l" defTabSz="1778000">
            <a:lnSpc>
              <a:spcPct val="90000"/>
            </a:lnSpc>
            <a:spcBef>
              <a:spcPct val="0"/>
            </a:spcBef>
            <a:spcAft>
              <a:spcPct val="35000"/>
            </a:spcAft>
          </a:pPr>
          <a:r>
            <a:rPr lang="zh-TW" altLang="en-US" sz="4000" kern="1200" dirty="0" smtClean="0">
              <a:solidFill>
                <a:schemeClr val="tx1"/>
              </a:solidFill>
              <a:latin typeface="+mj-ea"/>
              <a:ea typeface="+mj-ea"/>
            </a:rPr>
            <a:t>特殊教育法</a:t>
          </a:r>
          <a:endParaRPr lang="zh-TW" altLang="en-US" sz="4000" kern="1200" dirty="0">
            <a:solidFill>
              <a:schemeClr val="tx1"/>
            </a:solidFill>
            <a:latin typeface="+mj-ea"/>
            <a:ea typeface="+mj-ea"/>
          </a:endParaRPr>
        </a:p>
      </dsp:txBody>
      <dsp:txXfrm>
        <a:off x="61256" y="406968"/>
        <a:ext cx="8107088" cy="1132313"/>
      </dsp:txXfrm>
    </dsp:sp>
    <dsp:sp modelId="{5ED320A1-16D9-4C8F-82E9-34769B19F3CD}">
      <dsp:nvSpPr>
        <dsp:cNvPr id="0" name=""/>
        <dsp:cNvSpPr/>
      </dsp:nvSpPr>
      <dsp:spPr>
        <a:xfrm>
          <a:off x="0" y="1715737"/>
          <a:ext cx="8229600" cy="1254825"/>
        </a:xfrm>
        <a:prstGeom prst="roundRect">
          <a:avLst/>
        </a:prstGeom>
        <a:solidFill>
          <a:schemeClr val="accent3">
            <a:shade val="80000"/>
            <a:hueOff val="-64509"/>
            <a:satOff val="1057"/>
            <a:lumOff val="1074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l" defTabSz="1778000">
            <a:lnSpc>
              <a:spcPct val="90000"/>
            </a:lnSpc>
            <a:spcBef>
              <a:spcPct val="0"/>
            </a:spcBef>
            <a:spcAft>
              <a:spcPct val="35000"/>
            </a:spcAft>
          </a:pPr>
          <a:r>
            <a:rPr lang="zh-TW" altLang="en-US" sz="4000" kern="1200" dirty="0" smtClean="0">
              <a:solidFill>
                <a:schemeClr val="tx1"/>
              </a:solidFill>
              <a:latin typeface="+mj-ea"/>
              <a:ea typeface="+mj-ea"/>
            </a:rPr>
            <a:t>身心障礙及資賦優異學生鑑定辦法</a:t>
          </a:r>
          <a:endParaRPr lang="zh-TW" altLang="en-US" sz="4000" kern="1200" dirty="0">
            <a:solidFill>
              <a:schemeClr val="tx1"/>
            </a:solidFill>
            <a:latin typeface="+mj-ea"/>
            <a:ea typeface="+mj-ea"/>
          </a:endParaRPr>
        </a:p>
      </dsp:txBody>
      <dsp:txXfrm>
        <a:off x="61256" y="1776993"/>
        <a:ext cx="8107088" cy="1132313"/>
      </dsp:txXfrm>
    </dsp:sp>
    <dsp:sp modelId="{7BAAD21E-FB52-466B-9D29-133C1A0260FF}">
      <dsp:nvSpPr>
        <dsp:cNvPr id="0" name=""/>
        <dsp:cNvSpPr/>
      </dsp:nvSpPr>
      <dsp:spPr>
        <a:xfrm>
          <a:off x="0" y="3085762"/>
          <a:ext cx="8229600" cy="1254825"/>
        </a:xfrm>
        <a:prstGeom prst="roundRect">
          <a:avLst/>
        </a:prstGeom>
        <a:solidFill>
          <a:schemeClr val="accent3">
            <a:shade val="80000"/>
            <a:hueOff val="-129019"/>
            <a:satOff val="2113"/>
            <a:lumOff val="21487"/>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l" defTabSz="1778000">
            <a:lnSpc>
              <a:spcPct val="90000"/>
            </a:lnSpc>
            <a:spcBef>
              <a:spcPct val="0"/>
            </a:spcBef>
            <a:spcAft>
              <a:spcPct val="35000"/>
            </a:spcAft>
          </a:pPr>
          <a:r>
            <a:rPr lang="zh-TW" altLang="en-US" sz="4000" kern="1200" dirty="0" smtClean="0">
              <a:solidFill>
                <a:schemeClr val="tx1"/>
              </a:solidFill>
              <a:latin typeface="+mj-ea"/>
              <a:ea typeface="+mj-ea"/>
            </a:rPr>
            <a:t>身心障礙學生考試服務辦法</a:t>
          </a:r>
          <a:endParaRPr lang="zh-TW" altLang="en-US" sz="4000" kern="1200" dirty="0">
            <a:solidFill>
              <a:schemeClr val="tx1"/>
            </a:solidFill>
            <a:latin typeface="+mj-ea"/>
            <a:ea typeface="+mj-ea"/>
          </a:endParaRPr>
        </a:p>
      </dsp:txBody>
      <dsp:txXfrm>
        <a:off x="61256" y="3147018"/>
        <a:ext cx="8107088" cy="113231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ADD0AF-5C5F-45C9-BBC8-9AAEB076754C}">
      <dsp:nvSpPr>
        <dsp:cNvPr id="0" name=""/>
        <dsp:cNvSpPr/>
      </dsp:nvSpPr>
      <dsp:spPr>
        <a:xfrm>
          <a:off x="0" y="47530"/>
          <a:ext cx="8208912" cy="1443048"/>
        </a:xfrm>
        <a:prstGeom prst="roundRect">
          <a:avLst/>
        </a:prstGeom>
        <a:solidFill>
          <a:schemeClr val="accent2">
            <a:lumMod val="60000"/>
            <a:lumOff val="4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lvl="0" algn="l" defTabSz="2044700">
            <a:lnSpc>
              <a:spcPct val="90000"/>
            </a:lnSpc>
            <a:spcBef>
              <a:spcPct val="0"/>
            </a:spcBef>
            <a:spcAft>
              <a:spcPct val="35000"/>
            </a:spcAft>
          </a:pPr>
          <a:r>
            <a:rPr lang="zh-TW" altLang="en-US" sz="4600" kern="1200" dirty="0" smtClean="0"/>
            <a:t>資優鑑定辦理依據</a:t>
          </a:r>
          <a:endParaRPr lang="zh-TW" altLang="en-US" sz="4600" kern="1200" dirty="0"/>
        </a:p>
      </dsp:txBody>
      <dsp:txXfrm>
        <a:off x="70444" y="117974"/>
        <a:ext cx="8068024" cy="1302160"/>
      </dsp:txXfrm>
    </dsp:sp>
    <dsp:sp modelId="{AECC19A8-AE96-46F0-8F77-09E7BF75A6F8}">
      <dsp:nvSpPr>
        <dsp:cNvPr id="0" name=""/>
        <dsp:cNvSpPr/>
      </dsp:nvSpPr>
      <dsp:spPr>
        <a:xfrm>
          <a:off x="0" y="1623059"/>
          <a:ext cx="8208912" cy="1443048"/>
        </a:xfrm>
        <a:prstGeom prst="roundRect">
          <a:avLst/>
        </a:prstGeom>
        <a:solidFill>
          <a:schemeClr val="accent1"/>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lvl="0" algn="l" defTabSz="2044700">
            <a:lnSpc>
              <a:spcPct val="90000"/>
            </a:lnSpc>
            <a:spcBef>
              <a:spcPct val="0"/>
            </a:spcBef>
            <a:spcAft>
              <a:spcPct val="35000"/>
            </a:spcAft>
          </a:pPr>
          <a:r>
            <a:rPr lang="zh-TW" altLang="en-US" sz="4600" kern="1200" dirty="0" smtClean="0"/>
            <a:t>鑑定類別與承辦學校</a:t>
          </a:r>
          <a:endParaRPr lang="zh-TW" altLang="en-US" sz="4600" kern="1200" dirty="0"/>
        </a:p>
      </dsp:txBody>
      <dsp:txXfrm>
        <a:off x="70444" y="1693503"/>
        <a:ext cx="8068024" cy="1302160"/>
      </dsp:txXfrm>
    </dsp:sp>
    <dsp:sp modelId="{CCCCE2CC-140B-4B5F-A10D-620ED5699DE5}">
      <dsp:nvSpPr>
        <dsp:cNvPr id="0" name=""/>
        <dsp:cNvSpPr/>
      </dsp:nvSpPr>
      <dsp:spPr>
        <a:xfrm>
          <a:off x="0" y="3198587"/>
          <a:ext cx="8208912" cy="1443048"/>
        </a:xfrm>
        <a:prstGeom prst="roundRect">
          <a:avLst/>
        </a:prstGeom>
        <a:solidFill>
          <a:schemeClr val="accent2">
            <a:lumMod val="60000"/>
            <a:lumOff val="4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lvl="0" algn="l" defTabSz="2044700">
            <a:lnSpc>
              <a:spcPct val="90000"/>
            </a:lnSpc>
            <a:spcBef>
              <a:spcPct val="0"/>
            </a:spcBef>
            <a:spcAft>
              <a:spcPct val="35000"/>
            </a:spcAft>
          </a:pPr>
          <a:r>
            <a:rPr lang="zh-TW" altLang="en-US" sz="4600" kern="1200" dirty="0" smtClean="0"/>
            <a:t>資優鑑定法規</a:t>
          </a:r>
          <a:endParaRPr lang="zh-TW" altLang="en-US" sz="4600" kern="1200" dirty="0"/>
        </a:p>
      </dsp:txBody>
      <dsp:txXfrm>
        <a:off x="70444" y="3269031"/>
        <a:ext cx="8068024" cy="1302160"/>
      </dsp:txXfrm>
    </dsp:sp>
    <dsp:sp modelId="{00FDB95B-60E3-4526-8455-A5A4AA988A7F}">
      <dsp:nvSpPr>
        <dsp:cNvPr id="0" name=""/>
        <dsp:cNvSpPr/>
      </dsp:nvSpPr>
      <dsp:spPr>
        <a:xfrm>
          <a:off x="0" y="4774116"/>
          <a:ext cx="8208912" cy="1443048"/>
        </a:xfrm>
        <a:prstGeom prst="roundRect">
          <a:avLst/>
        </a:prstGeom>
        <a:solidFill>
          <a:schemeClr val="accent2">
            <a:lumMod val="60000"/>
            <a:lumOff val="4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lvl="0" algn="l" defTabSz="2044700">
            <a:lnSpc>
              <a:spcPct val="90000"/>
            </a:lnSpc>
            <a:spcBef>
              <a:spcPct val="0"/>
            </a:spcBef>
            <a:spcAft>
              <a:spcPct val="35000"/>
            </a:spcAft>
          </a:pPr>
          <a:r>
            <a:rPr lang="zh-TW" altLang="en-US" sz="4600" kern="1200" dirty="0" smtClean="0"/>
            <a:t>鑑定流程</a:t>
          </a:r>
          <a:endParaRPr lang="zh-TW" altLang="en-US" sz="4600" kern="1200" dirty="0"/>
        </a:p>
      </dsp:txBody>
      <dsp:txXfrm>
        <a:off x="70444" y="4844560"/>
        <a:ext cx="8068024" cy="130216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506792-0480-474E-BE82-B1FE305D69B4}">
      <dsp:nvSpPr>
        <dsp:cNvPr id="0" name=""/>
        <dsp:cNvSpPr/>
      </dsp:nvSpPr>
      <dsp:spPr>
        <a:xfrm>
          <a:off x="0" y="96032"/>
          <a:ext cx="8229600" cy="1411678"/>
        </a:xfrm>
        <a:prstGeom prst="roundRect">
          <a:avLst/>
        </a:prstGeom>
        <a:solidFill>
          <a:schemeClr val="accent3">
            <a:shade val="8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l" defTabSz="2000250">
            <a:lnSpc>
              <a:spcPct val="90000"/>
            </a:lnSpc>
            <a:spcBef>
              <a:spcPct val="0"/>
            </a:spcBef>
            <a:spcAft>
              <a:spcPct val="35000"/>
            </a:spcAft>
          </a:pPr>
          <a:r>
            <a:rPr lang="zh-TW" altLang="en-US" sz="4500" kern="1200" dirty="0" smtClean="0">
              <a:solidFill>
                <a:schemeClr val="tx1"/>
              </a:solidFill>
              <a:latin typeface="+mj-ea"/>
              <a:ea typeface="+mj-ea"/>
            </a:rPr>
            <a:t>數    理──新竹市立光華國中</a:t>
          </a:r>
          <a:endParaRPr lang="zh-TW" altLang="en-US" sz="4500" kern="1200" dirty="0">
            <a:solidFill>
              <a:schemeClr val="tx1"/>
            </a:solidFill>
            <a:latin typeface="+mj-ea"/>
            <a:ea typeface="+mj-ea"/>
          </a:endParaRPr>
        </a:p>
      </dsp:txBody>
      <dsp:txXfrm>
        <a:off x="68912" y="164944"/>
        <a:ext cx="8091776" cy="1273854"/>
      </dsp:txXfrm>
    </dsp:sp>
    <dsp:sp modelId="{5ED320A1-16D9-4C8F-82E9-34769B19F3CD}">
      <dsp:nvSpPr>
        <dsp:cNvPr id="0" name=""/>
        <dsp:cNvSpPr/>
      </dsp:nvSpPr>
      <dsp:spPr>
        <a:xfrm>
          <a:off x="0" y="1637310"/>
          <a:ext cx="8229600" cy="1411678"/>
        </a:xfrm>
        <a:prstGeom prst="roundRect">
          <a:avLst/>
        </a:prstGeom>
        <a:solidFill>
          <a:schemeClr val="accent3">
            <a:shade val="80000"/>
            <a:hueOff val="-64509"/>
            <a:satOff val="1057"/>
            <a:lumOff val="1074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l" defTabSz="2000250">
            <a:lnSpc>
              <a:spcPct val="90000"/>
            </a:lnSpc>
            <a:spcBef>
              <a:spcPct val="0"/>
            </a:spcBef>
            <a:spcAft>
              <a:spcPct val="35000"/>
            </a:spcAft>
          </a:pPr>
          <a:r>
            <a:rPr lang="zh-TW" altLang="en-US" sz="4500" kern="1200" dirty="0" smtClean="0">
              <a:solidFill>
                <a:schemeClr val="tx1"/>
              </a:solidFill>
              <a:latin typeface="+mj-ea"/>
              <a:ea typeface="+mj-ea"/>
            </a:rPr>
            <a:t>語    文──新竹市立育賢國中</a:t>
          </a:r>
          <a:endParaRPr lang="zh-TW" altLang="en-US" sz="4500" kern="1200" dirty="0">
            <a:solidFill>
              <a:schemeClr val="tx1"/>
            </a:solidFill>
            <a:latin typeface="+mj-ea"/>
            <a:ea typeface="+mj-ea"/>
          </a:endParaRPr>
        </a:p>
      </dsp:txBody>
      <dsp:txXfrm>
        <a:off x="68912" y="1706222"/>
        <a:ext cx="8091776" cy="1273854"/>
      </dsp:txXfrm>
    </dsp:sp>
    <dsp:sp modelId="{7BAAD21E-FB52-466B-9D29-133C1A0260FF}">
      <dsp:nvSpPr>
        <dsp:cNvPr id="0" name=""/>
        <dsp:cNvSpPr/>
      </dsp:nvSpPr>
      <dsp:spPr>
        <a:xfrm>
          <a:off x="0" y="3178589"/>
          <a:ext cx="8229600" cy="1411678"/>
        </a:xfrm>
        <a:prstGeom prst="roundRect">
          <a:avLst/>
        </a:prstGeom>
        <a:solidFill>
          <a:schemeClr val="accent3">
            <a:shade val="80000"/>
            <a:hueOff val="-129019"/>
            <a:satOff val="2113"/>
            <a:lumOff val="21487"/>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l" defTabSz="2000250">
            <a:lnSpc>
              <a:spcPct val="90000"/>
            </a:lnSpc>
            <a:spcBef>
              <a:spcPct val="0"/>
            </a:spcBef>
            <a:spcAft>
              <a:spcPct val="35000"/>
            </a:spcAft>
          </a:pPr>
          <a:r>
            <a:rPr lang="zh-TW" altLang="en-US" sz="4500" kern="1200" dirty="0" smtClean="0">
              <a:solidFill>
                <a:schemeClr val="tx1"/>
              </a:solidFill>
              <a:latin typeface="+mj-ea"/>
              <a:ea typeface="+mj-ea"/>
            </a:rPr>
            <a:t>自然科學──新竹市立光武國中</a:t>
          </a:r>
          <a:endParaRPr lang="zh-TW" altLang="en-US" sz="4500" kern="1200" dirty="0">
            <a:solidFill>
              <a:schemeClr val="tx1"/>
            </a:solidFill>
            <a:latin typeface="+mj-ea"/>
            <a:ea typeface="+mj-ea"/>
          </a:endParaRPr>
        </a:p>
      </dsp:txBody>
      <dsp:txXfrm>
        <a:off x="68912" y="3247501"/>
        <a:ext cx="8091776" cy="127385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ADD0AF-5C5F-45C9-BBC8-9AAEB076754C}">
      <dsp:nvSpPr>
        <dsp:cNvPr id="0" name=""/>
        <dsp:cNvSpPr/>
      </dsp:nvSpPr>
      <dsp:spPr>
        <a:xfrm>
          <a:off x="0" y="47530"/>
          <a:ext cx="8208912" cy="1443048"/>
        </a:xfrm>
        <a:prstGeom prst="roundRect">
          <a:avLst/>
        </a:prstGeom>
        <a:solidFill>
          <a:schemeClr val="accent2">
            <a:lumMod val="60000"/>
            <a:lumOff val="4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lvl="0" algn="l" defTabSz="2044700">
            <a:lnSpc>
              <a:spcPct val="90000"/>
            </a:lnSpc>
            <a:spcBef>
              <a:spcPct val="0"/>
            </a:spcBef>
            <a:spcAft>
              <a:spcPct val="35000"/>
            </a:spcAft>
          </a:pPr>
          <a:r>
            <a:rPr lang="zh-TW" altLang="en-US" sz="4600" kern="1200" dirty="0" smtClean="0"/>
            <a:t>資優鑑定辦理依據</a:t>
          </a:r>
          <a:endParaRPr lang="zh-TW" altLang="en-US" sz="4600" kern="1200" dirty="0"/>
        </a:p>
      </dsp:txBody>
      <dsp:txXfrm>
        <a:off x="70444" y="117974"/>
        <a:ext cx="8068024" cy="1302160"/>
      </dsp:txXfrm>
    </dsp:sp>
    <dsp:sp modelId="{AECC19A8-AE96-46F0-8F77-09E7BF75A6F8}">
      <dsp:nvSpPr>
        <dsp:cNvPr id="0" name=""/>
        <dsp:cNvSpPr/>
      </dsp:nvSpPr>
      <dsp:spPr>
        <a:xfrm>
          <a:off x="0" y="1623059"/>
          <a:ext cx="8208912" cy="1443048"/>
        </a:xfrm>
        <a:prstGeom prst="roundRect">
          <a:avLst/>
        </a:prstGeom>
        <a:solidFill>
          <a:schemeClr val="accent2">
            <a:lumMod val="60000"/>
            <a:lumOff val="4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lvl="0" algn="l" defTabSz="2044700">
            <a:lnSpc>
              <a:spcPct val="90000"/>
            </a:lnSpc>
            <a:spcBef>
              <a:spcPct val="0"/>
            </a:spcBef>
            <a:spcAft>
              <a:spcPct val="35000"/>
            </a:spcAft>
          </a:pPr>
          <a:r>
            <a:rPr lang="zh-TW" altLang="en-US" sz="4600" kern="1200" dirty="0" smtClean="0"/>
            <a:t>鑑定類別與承辦學校</a:t>
          </a:r>
          <a:endParaRPr lang="zh-TW" altLang="en-US" sz="4600" kern="1200" dirty="0"/>
        </a:p>
      </dsp:txBody>
      <dsp:txXfrm>
        <a:off x="70444" y="1693503"/>
        <a:ext cx="8068024" cy="1302160"/>
      </dsp:txXfrm>
    </dsp:sp>
    <dsp:sp modelId="{CCCCE2CC-140B-4B5F-A10D-620ED5699DE5}">
      <dsp:nvSpPr>
        <dsp:cNvPr id="0" name=""/>
        <dsp:cNvSpPr/>
      </dsp:nvSpPr>
      <dsp:spPr>
        <a:xfrm>
          <a:off x="0" y="3198587"/>
          <a:ext cx="8208912" cy="1443048"/>
        </a:xfrm>
        <a:prstGeom prst="roundRect">
          <a:avLst/>
        </a:prstGeom>
        <a:solidFill>
          <a:schemeClr val="accent1"/>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lvl="0" algn="l" defTabSz="2044700">
            <a:lnSpc>
              <a:spcPct val="90000"/>
            </a:lnSpc>
            <a:spcBef>
              <a:spcPct val="0"/>
            </a:spcBef>
            <a:spcAft>
              <a:spcPct val="35000"/>
            </a:spcAft>
          </a:pPr>
          <a:r>
            <a:rPr lang="zh-TW" altLang="en-US" sz="4600" kern="1200" dirty="0" smtClean="0"/>
            <a:t>資優鑑定法規</a:t>
          </a:r>
          <a:endParaRPr lang="zh-TW" altLang="en-US" sz="4600" kern="1200" dirty="0"/>
        </a:p>
      </dsp:txBody>
      <dsp:txXfrm>
        <a:off x="70444" y="3269031"/>
        <a:ext cx="8068024" cy="1302160"/>
      </dsp:txXfrm>
    </dsp:sp>
    <dsp:sp modelId="{00FDB95B-60E3-4526-8455-A5A4AA988A7F}">
      <dsp:nvSpPr>
        <dsp:cNvPr id="0" name=""/>
        <dsp:cNvSpPr/>
      </dsp:nvSpPr>
      <dsp:spPr>
        <a:xfrm>
          <a:off x="0" y="4774116"/>
          <a:ext cx="8208912" cy="1443048"/>
        </a:xfrm>
        <a:prstGeom prst="roundRect">
          <a:avLst/>
        </a:prstGeom>
        <a:solidFill>
          <a:schemeClr val="accent2">
            <a:lumMod val="60000"/>
            <a:lumOff val="4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lvl="0" algn="l" defTabSz="2044700">
            <a:lnSpc>
              <a:spcPct val="90000"/>
            </a:lnSpc>
            <a:spcBef>
              <a:spcPct val="0"/>
            </a:spcBef>
            <a:spcAft>
              <a:spcPct val="35000"/>
            </a:spcAft>
          </a:pPr>
          <a:r>
            <a:rPr lang="zh-TW" altLang="en-US" sz="4600" kern="1200" dirty="0" smtClean="0"/>
            <a:t>鑑定流程</a:t>
          </a:r>
          <a:endParaRPr lang="zh-TW" altLang="en-US" sz="4600" kern="1200" dirty="0"/>
        </a:p>
      </dsp:txBody>
      <dsp:txXfrm>
        <a:off x="70444" y="4844560"/>
        <a:ext cx="8068024" cy="130216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ADD0AF-5C5F-45C9-BBC8-9AAEB076754C}">
      <dsp:nvSpPr>
        <dsp:cNvPr id="0" name=""/>
        <dsp:cNvSpPr/>
      </dsp:nvSpPr>
      <dsp:spPr>
        <a:xfrm>
          <a:off x="0" y="47530"/>
          <a:ext cx="8208912" cy="1443048"/>
        </a:xfrm>
        <a:prstGeom prst="roundRect">
          <a:avLst/>
        </a:prstGeom>
        <a:solidFill>
          <a:schemeClr val="accent2">
            <a:lumMod val="60000"/>
            <a:lumOff val="4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lvl="0" algn="l" defTabSz="2044700">
            <a:lnSpc>
              <a:spcPct val="90000"/>
            </a:lnSpc>
            <a:spcBef>
              <a:spcPct val="0"/>
            </a:spcBef>
            <a:spcAft>
              <a:spcPct val="35000"/>
            </a:spcAft>
          </a:pPr>
          <a:r>
            <a:rPr lang="zh-TW" altLang="en-US" sz="4600" kern="1200" dirty="0" smtClean="0"/>
            <a:t>資優鑑定辦理依據</a:t>
          </a:r>
          <a:endParaRPr lang="zh-TW" altLang="en-US" sz="4600" kern="1200" dirty="0"/>
        </a:p>
      </dsp:txBody>
      <dsp:txXfrm>
        <a:off x="70444" y="117974"/>
        <a:ext cx="8068024" cy="1302160"/>
      </dsp:txXfrm>
    </dsp:sp>
    <dsp:sp modelId="{AECC19A8-AE96-46F0-8F77-09E7BF75A6F8}">
      <dsp:nvSpPr>
        <dsp:cNvPr id="0" name=""/>
        <dsp:cNvSpPr/>
      </dsp:nvSpPr>
      <dsp:spPr>
        <a:xfrm>
          <a:off x="0" y="1623059"/>
          <a:ext cx="8208912" cy="1443048"/>
        </a:xfrm>
        <a:prstGeom prst="roundRect">
          <a:avLst/>
        </a:prstGeom>
        <a:solidFill>
          <a:schemeClr val="accent2">
            <a:lumMod val="60000"/>
            <a:lumOff val="4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lvl="0" algn="l" defTabSz="2044700">
            <a:lnSpc>
              <a:spcPct val="90000"/>
            </a:lnSpc>
            <a:spcBef>
              <a:spcPct val="0"/>
            </a:spcBef>
            <a:spcAft>
              <a:spcPct val="35000"/>
            </a:spcAft>
          </a:pPr>
          <a:r>
            <a:rPr lang="zh-TW" altLang="en-US" sz="4600" kern="1200" dirty="0" smtClean="0"/>
            <a:t>鑑定類別與承辦學校</a:t>
          </a:r>
          <a:endParaRPr lang="zh-TW" altLang="en-US" sz="4600" kern="1200" dirty="0"/>
        </a:p>
      </dsp:txBody>
      <dsp:txXfrm>
        <a:off x="70444" y="1693503"/>
        <a:ext cx="8068024" cy="1302160"/>
      </dsp:txXfrm>
    </dsp:sp>
    <dsp:sp modelId="{CCCCE2CC-140B-4B5F-A10D-620ED5699DE5}">
      <dsp:nvSpPr>
        <dsp:cNvPr id="0" name=""/>
        <dsp:cNvSpPr/>
      </dsp:nvSpPr>
      <dsp:spPr>
        <a:xfrm>
          <a:off x="0" y="3198587"/>
          <a:ext cx="8208912" cy="1443048"/>
        </a:xfrm>
        <a:prstGeom prst="roundRect">
          <a:avLst/>
        </a:prstGeom>
        <a:solidFill>
          <a:schemeClr val="accent2">
            <a:lumMod val="60000"/>
            <a:lumOff val="4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lvl="0" algn="l" defTabSz="2044700">
            <a:lnSpc>
              <a:spcPct val="90000"/>
            </a:lnSpc>
            <a:spcBef>
              <a:spcPct val="0"/>
            </a:spcBef>
            <a:spcAft>
              <a:spcPct val="35000"/>
            </a:spcAft>
          </a:pPr>
          <a:r>
            <a:rPr lang="zh-TW" altLang="en-US" sz="4600" kern="1200" dirty="0" smtClean="0"/>
            <a:t>資優鑑定法規</a:t>
          </a:r>
          <a:endParaRPr lang="zh-TW" altLang="en-US" sz="4600" kern="1200" dirty="0"/>
        </a:p>
      </dsp:txBody>
      <dsp:txXfrm>
        <a:off x="70444" y="3269031"/>
        <a:ext cx="8068024" cy="1302160"/>
      </dsp:txXfrm>
    </dsp:sp>
    <dsp:sp modelId="{00FDB95B-60E3-4526-8455-A5A4AA988A7F}">
      <dsp:nvSpPr>
        <dsp:cNvPr id="0" name=""/>
        <dsp:cNvSpPr/>
      </dsp:nvSpPr>
      <dsp:spPr>
        <a:xfrm>
          <a:off x="0" y="4774116"/>
          <a:ext cx="8208912" cy="1443048"/>
        </a:xfrm>
        <a:prstGeom prst="roundRect">
          <a:avLst/>
        </a:prstGeom>
        <a:solidFill>
          <a:schemeClr val="accent1"/>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lvl="0" algn="l" defTabSz="2044700">
            <a:lnSpc>
              <a:spcPct val="90000"/>
            </a:lnSpc>
            <a:spcBef>
              <a:spcPct val="0"/>
            </a:spcBef>
            <a:spcAft>
              <a:spcPct val="35000"/>
            </a:spcAft>
          </a:pPr>
          <a:r>
            <a:rPr lang="zh-TW" altLang="en-US" sz="4600" kern="1200" dirty="0" smtClean="0"/>
            <a:t>鑑定對象與流程</a:t>
          </a:r>
          <a:endParaRPr lang="zh-TW" altLang="en-US" sz="4600" kern="1200" dirty="0"/>
        </a:p>
      </dsp:txBody>
      <dsp:txXfrm>
        <a:off x="70444" y="4844560"/>
        <a:ext cx="8068024" cy="130216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F329C6-7729-4DD2-A423-EF1AA159E680}">
      <dsp:nvSpPr>
        <dsp:cNvPr id="0" name=""/>
        <dsp:cNvSpPr/>
      </dsp:nvSpPr>
      <dsp:spPr>
        <a:xfrm>
          <a:off x="0" y="3589354"/>
          <a:ext cx="8856984" cy="1178106"/>
        </a:xfrm>
        <a:prstGeom prst="rect">
          <a:avLst/>
        </a:prstGeom>
        <a:gradFill rotWithShape="0">
          <a:gsLst>
            <a:gs pos="0">
              <a:schemeClr val="accent3">
                <a:alpha val="90000"/>
                <a:hueOff val="0"/>
                <a:satOff val="0"/>
                <a:lumOff val="0"/>
                <a:alphaOff val="0"/>
                <a:tint val="80000"/>
                <a:satMod val="107000"/>
                <a:lumMod val="103000"/>
              </a:schemeClr>
            </a:gs>
            <a:gs pos="100000">
              <a:schemeClr val="accent3">
                <a:alpha val="90000"/>
                <a:hueOff val="0"/>
                <a:satOff val="0"/>
                <a:lumOff val="0"/>
                <a:alphaOff val="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4480" tIns="284480" rIns="284480" bIns="284480" numCol="1" spcCol="1270" anchor="ctr" anchorCtr="0">
          <a:noAutofit/>
        </a:bodyPr>
        <a:lstStyle/>
        <a:p>
          <a:pPr lvl="0" algn="ctr" defTabSz="1778000">
            <a:lnSpc>
              <a:spcPct val="90000"/>
            </a:lnSpc>
            <a:spcBef>
              <a:spcPct val="0"/>
            </a:spcBef>
            <a:spcAft>
              <a:spcPct val="35000"/>
            </a:spcAft>
          </a:pPr>
          <a:r>
            <a:rPr lang="zh-TW" altLang="en-US" sz="4000" kern="1200" dirty="0" smtClean="0">
              <a:latin typeface="+mj-ea"/>
              <a:ea typeface="+mj-ea"/>
            </a:rPr>
            <a:t>綜合研判</a:t>
          </a:r>
          <a:endParaRPr lang="zh-TW" altLang="en-US" sz="4000" kern="1200" dirty="0">
            <a:latin typeface="+mj-ea"/>
            <a:ea typeface="+mj-ea"/>
          </a:endParaRPr>
        </a:p>
      </dsp:txBody>
      <dsp:txXfrm>
        <a:off x="0" y="3589354"/>
        <a:ext cx="8856984" cy="1178106"/>
      </dsp:txXfrm>
    </dsp:sp>
    <dsp:sp modelId="{944D8362-742E-44B0-BF25-083D5DAB5EB0}">
      <dsp:nvSpPr>
        <dsp:cNvPr id="0" name=""/>
        <dsp:cNvSpPr/>
      </dsp:nvSpPr>
      <dsp:spPr>
        <a:xfrm rot="10800000">
          <a:off x="0" y="1795098"/>
          <a:ext cx="8856984" cy="1811927"/>
        </a:xfrm>
        <a:prstGeom prst="upArrowCallout">
          <a:avLst/>
        </a:prstGeom>
        <a:gradFill rotWithShape="0">
          <a:gsLst>
            <a:gs pos="0">
              <a:schemeClr val="accent3">
                <a:alpha val="90000"/>
                <a:hueOff val="0"/>
                <a:satOff val="0"/>
                <a:lumOff val="0"/>
                <a:alphaOff val="-20000"/>
                <a:tint val="80000"/>
                <a:satMod val="107000"/>
                <a:lumMod val="103000"/>
              </a:schemeClr>
            </a:gs>
            <a:gs pos="100000">
              <a:schemeClr val="accent3">
                <a:alpha val="90000"/>
                <a:hueOff val="0"/>
                <a:satOff val="0"/>
                <a:lumOff val="0"/>
                <a:alphaOff val="-2000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12928" tIns="312928" rIns="312928" bIns="312928" numCol="1" spcCol="1270" anchor="ctr" anchorCtr="0">
          <a:noAutofit/>
        </a:bodyPr>
        <a:lstStyle/>
        <a:p>
          <a:pPr lvl="0" algn="ctr" defTabSz="1955800">
            <a:lnSpc>
              <a:spcPct val="90000"/>
            </a:lnSpc>
            <a:spcBef>
              <a:spcPct val="0"/>
            </a:spcBef>
            <a:spcAft>
              <a:spcPct val="35000"/>
            </a:spcAft>
          </a:pPr>
          <a:r>
            <a:rPr lang="zh-TW" altLang="en-US" sz="4400" kern="1200" dirty="0" smtClean="0">
              <a:latin typeface="+mj-ea"/>
              <a:ea typeface="+mj-ea"/>
            </a:rPr>
            <a:t>鑑定</a:t>
          </a:r>
          <a:endParaRPr lang="zh-TW" altLang="en-US" sz="4400" kern="1200" dirty="0">
            <a:latin typeface="+mj-ea"/>
            <a:ea typeface="+mj-ea"/>
          </a:endParaRPr>
        </a:p>
      </dsp:txBody>
      <dsp:txXfrm rot="-10800000">
        <a:off x="0" y="1795098"/>
        <a:ext cx="8856984" cy="635986"/>
      </dsp:txXfrm>
    </dsp:sp>
    <dsp:sp modelId="{C93ED0BA-F763-4CD1-867E-C2AD8547D4C9}">
      <dsp:nvSpPr>
        <dsp:cNvPr id="0" name=""/>
        <dsp:cNvSpPr/>
      </dsp:nvSpPr>
      <dsp:spPr>
        <a:xfrm>
          <a:off x="0" y="2431085"/>
          <a:ext cx="4428491" cy="541766"/>
        </a:xfrm>
        <a:prstGeom prst="rect">
          <a:avLst/>
        </a:prstGeom>
        <a:solidFill>
          <a:schemeClr val="accent3">
            <a:alpha val="90000"/>
            <a:tint val="40000"/>
            <a:hueOff val="0"/>
            <a:satOff val="0"/>
            <a:lumOff val="0"/>
            <a:alphaOff val="0"/>
          </a:schemeClr>
        </a:solidFill>
        <a:ln w="6350" cap="flat" cmpd="sng" algn="ctr">
          <a:solidFill>
            <a:schemeClr val="accent3">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70256" tIns="48260" rIns="270256" bIns="48260" numCol="1" spcCol="1270" anchor="ctr" anchorCtr="0">
          <a:noAutofit/>
        </a:bodyPr>
        <a:lstStyle/>
        <a:p>
          <a:pPr lvl="0" algn="ctr" defTabSz="1689100">
            <a:lnSpc>
              <a:spcPct val="90000"/>
            </a:lnSpc>
            <a:spcBef>
              <a:spcPct val="0"/>
            </a:spcBef>
            <a:spcAft>
              <a:spcPct val="35000"/>
            </a:spcAft>
          </a:pPr>
          <a:r>
            <a:rPr lang="zh-TW" altLang="en-US" sz="3800" kern="1200" dirty="0" smtClean="0">
              <a:latin typeface="+mj-ea"/>
              <a:ea typeface="+mj-ea"/>
            </a:rPr>
            <a:t>管道一：書面審查</a:t>
          </a:r>
          <a:endParaRPr lang="zh-TW" altLang="en-US" sz="3800" kern="1200" dirty="0">
            <a:latin typeface="+mj-ea"/>
            <a:ea typeface="+mj-ea"/>
          </a:endParaRPr>
        </a:p>
      </dsp:txBody>
      <dsp:txXfrm>
        <a:off x="0" y="2431085"/>
        <a:ext cx="4428491" cy="541766"/>
      </dsp:txXfrm>
    </dsp:sp>
    <dsp:sp modelId="{3E40BDB2-835B-4F75-B13F-3A46D0B901C0}">
      <dsp:nvSpPr>
        <dsp:cNvPr id="0" name=""/>
        <dsp:cNvSpPr/>
      </dsp:nvSpPr>
      <dsp:spPr>
        <a:xfrm>
          <a:off x="4428492" y="2431085"/>
          <a:ext cx="4428491" cy="541766"/>
        </a:xfrm>
        <a:prstGeom prst="rect">
          <a:avLst/>
        </a:prstGeom>
        <a:solidFill>
          <a:schemeClr val="accent3">
            <a:alpha val="90000"/>
            <a:tint val="40000"/>
            <a:hueOff val="0"/>
            <a:satOff val="0"/>
            <a:lumOff val="0"/>
            <a:alphaOff val="-40000"/>
          </a:schemeClr>
        </a:solidFill>
        <a:ln w="6350" cap="flat" cmpd="sng" algn="ctr">
          <a:solidFill>
            <a:schemeClr val="accent3">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4480" tIns="50800" rIns="284480" bIns="50800" numCol="1" spcCol="1270" anchor="ctr" anchorCtr="0">
          <a:noAutofit/>
        </a:bodyPr>
        <a:lstStyle/>
        <a:p>
          <a:pPr lvl="0" algn="ctr" defTabSz="1778000">
            <a:lnSpc>
              <a:spcPct val="90000"/>
            </a:lnSpc>
            <a:spcBef>
              <a:spcPct val="0"/>
            </a:spcBef>
            <a:spcAft>
              <a:spcPct val="35000"/>
            </a:spcAft>
          </a:pPr>
          <a:r>
            <a:rPr lang="zh-TW" altLang="en-US" sz="4000" kern="1200" dirty="0" smtClean="0">
              <a:latin typeface="+mj-ea"/>
              <a:ea typeface="+mj-ea"/>
            </a:rPr>
            <a:t>管道二：評量</a:t>
          </a:r>
          <a:endParaRPr lang="zh-TW" altLang="en-US" sz="4000" kern="1200" dirty="0">
            <a:latin typeface="+mj-ea"/>
            <a:ea typeface="+mj-ea"/>
          </a:endParaRPr>
        </a:p>
      </dsp:txBody>
      <dsp:txXfrm>
        <a:off x="4428492" y="2431085"/>
        <a:ext cx="4428491" cy="541766"/>
      </dsp:txXfrm>
    </dsp:sp>
    <dsp:sp modelId="{CD67665E-31C5-4945-9C07-B55A7C56B13B}">
      <dsp:nvSpPr>
        <dsp:cNvPr id="0" name=""/>
        <dsp:cNvSpPr/>
      </dsp:nvSpPr>
      <dsp:spPr>
        <a:xfrm rot="10800000">
          <a:off x="0" y="842"/>
          <a:ext cx="8856984" cy="1811927"/>
        </a:xfrm>
        <a:prstGeom prst="upArrowCallout">
          <a:avLst/>
        </a:prstGeom>
        <a:gradFill rotWithShape="0">
          <a:gsLst>
            <a:gs pos="0">
              <a:schemeClr val="accent3">
                <a:alpha val="90000"/>
                <a:hueOff val="0"/>
                <a:satOff val="0"/>
                <a:lumOff val="0"/>
                <a:alphaOff val="-40000"/>
                <a:tint val="80000"/>
                <a:satMod val="107000"/>
                <a:lumMod val="103000"/>
              </a:schemeClr>
            </a:gs>
            <a:gs pos="100000">
              <a:schemeClr val="accent3">
                <a:alpha val="90000"/>
                <a:hueOff val="0"/>
                <a:satOff val="0"/>
                <a:lumOff val="0"/>
                <a:alphaOff val="-40000"/>
                <a:tint val="82000"/>
                <a:satMod val="109000"/>
                <a:lumMod val="103000"/>
              </a:schemeClr>
            </a:gs>
          </a:gsLst>
          <a:lin ang="5400000" scaled="0"/>
        </a:gradFill>
        <a:ln w="76200" cmpd="thickThin">
          <a:solidFill>
            <a:schemeClr val="accent6">
              <a:lumMod val="50000"/>
            </a:schemeClr>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12928" tIns="312928" rIns="312928" bIns="312928" numCol="1" spcCol="1270" anchor="ctr" anchorCtr="0">
          <a:noAutofit/>
        </a:bodyPr>
        <a:lstStyle/>
        <a:p>
          <a:pPr lvl="0" algn="ctr" defTabSz="1955800">
            <a:lnSpc>
              <a:spcPct val="90000"/>
            </a:lnSpc>
            <a:spcBef>
              <a:spcPct val="0"/>
            </a:spcBef>
            <a:spcAft>
              <a:spcPct val="35000"/>
            </a:spcAft>
          </a:pPr>
          <a:r>
            <a:rPr lang="zh-TW" altLang="en-US" sz="4400" kern="1200" dirty="0" smtClean="0">
              <a:latin typeface="+mj-ea"/>
              <a:ea typeface="+mj-ea"/>
            </a:rPr>
            <a:t>觀察推薦</a:t>
          </a:r>
          <a:endParaRPr lang="zh-TW" altLang="en-US" sz="4400" kern="1200" dirty="0">
            <a:latin typeface="+mj-ea"/>
            <a:ea typeface="+mj-ea"/>
          </a:endParaRPr>
        </a:p>
      </dsp:txBody>
      <dsp:txXfrm rot="10800000">
        <a:off x="0" y="842"/>
        <a:ext cx="8856984" cy="117733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F189C3-7263-4612-8F84-B30A3B1B6556}">
      <dsp:nvSpPr>
        <dsp:cNvPr id="0" name=""/>
        <dsp:cNvSpPr/>
      </dsp:nvSpPr>
      <dsp:spPr>
        <a:xfrm>
          <a:off x="3105" y="2038"/>
          <a:ext cx="8634749" cy="1620204"/>
        </a:xfrm>
        <a:prstGeom prst="roundRect">
          <a:avLst>
            <a:gd name="adj" fmla="val 10000"/>
          </a:avLst>
        </a:prstGeom>
        <a:gradFill rotWithShape="0">
          <a:gsLst>
            <a:gs pos="0">
              <a:schemeClr val="accent3">
                <a:alpha val="80000"/>
                <a:hueOff val="0"/>
                <a:satOff val="0"/>
                <a:lumOff val="0"/>
                <a:alphaOff val="0"/>
                <a:tint val="80000"/>
                <a:satMod val="107000"/>
                <a:lumMod val="103000"/>
              </a:schemeClr>
            </a:gs>
            <a:gs pos="100000">
              <a:schemeClr val="accent3">
                <a:alpha val="80000"/>
                <a:hueOff val="0"/>
                <a:satOff val="0"/>
                <a:lumOff val="0"/>
                <a:alphaOff val="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7640" tIns="167640" rIns="167640" bIns="167640" numCol="1" spcCol="1270" anchor="ctr" anchorCtr="0">
          <a:noAutofit/>
        </a:bodyPr>
        <a:lstStyle/>
        <a:p>
          <a:pPr lvl="0" algn="ctr" defTabSz="1955800">
            <a:lnSpc>
              <a:spcPts val="3200"/>
            </a:lnSpc>
            <a:spcBef>
              <a:spcPct val="0"/>
            </a:spcBef>
            <a:spcAft>
              <a:spcPts val="1200"/>
            </a:spcAft>
          </a:pPr>
          <a:r>
            <a:rPr lang="zh-TW" altLang="en-US" sz="4400" kern="1200" dirty="0" smtClean="0">
              <a:latin typeface="+mj-ea"/>
              <a:ea typeface="+mj-ea"/>
            </a:rPr>
            <a:t>觀察推薦表</a:t>
          </a:r>
          <a:endParaRPr lang="en-US" altLang="zh-TW" sz="4400" kern="1200" dirty="0" smtClean="0">
            <a:latin typeface="+mj-ea"/>
            <a:ea typeface="+mj-ea"/>
          </a:endParaRPr>
        </a:p>
        <a:p>
          <a:pPr lvl="0" algn="ctr" defTabSz="1955800">
            <a:lnSpc>
              <a:spcPts val="3200"/>
            </a:lnSpc>
            <a:spcBef>
              <a:spcPct val="0"/>
            </a:spcBef>
            <a:spcAft>
              <a:spcPts val="1200"/>
            </a:spcAft>
          </a:pPr>
          <a:r>
            <a:rPr lang="zh-TW" altLang="en-US" sz="3600" kern="1200" dirty="0" smtClean="0">
              <a:latin typeface="+mj-ea"/>
              <a:ea typeface="+mj-ea"/>
            </a:rPr>
            <a:t>（依專長學科選填鑑定計畫附件一）</a:t>
          </a:r>
          <a:endParaRPr lang="zh-TW" altLang="en-US" sz="3600" kern="1200" dirty="0">
            <a:latin typeface="+mj-ea"/>
            <a:ea typeface="+mj-ea"/>
          </a:endParaRPr>
        </a:p>
      </dsp:txBody>
      <dsp:txXfrm>
        <a:off x="50559" y="49492"/>
        <a:ext cx="8539841" cy="1525296"/>
      </dsp:txXfrm>
    </dsp:sp>
    <dsp:sp modelId="{59A68431-604B-4400-9E22-5598EAC74181}">
      <dsp:nvSpPr>
        <dsp:cNvPr id="0" name=""/>
        <dsp:cNvSpPr/>
      </dsp:nvSpPr>
      <dsp:spPr>
        <a:xfrm>
          <a:off x="3105" y="1902939"/>
          <a:ext cx="2725615" cy="2631526"/>
        </a:xfrm>
        <a:prstGeom prst="roundRect">
          <a:avLst>
            <a:gd name="adj" fmla="val 10000"/>
          </a:avLst>
        </a:prstGeom>
        <a:gradFill rotWithShape="0">
          <a:gsLst>
            <a:gs pos="0">
              <a:schemeClr val="accent3">
                <a:alpha val="70000"/>
                <a:hueOff val="0"/>
                <a:satOff val="0"/>
                <a:lumOff val="0"/>
                <a:alphaOff val="0"/>
                <a:tint val="80000"/>
                <a:satMod val="107000"/>
                <a:lumMod val="103000"/>
              </a:schemeClr>
            </a:gs>
            <a:gs pos="100000">
              <a:schemeClr val="accent3">
                <a:alpha val="70000"/>
                <a:hueOff val="0"/>
                <a:satOff val="0"/>
                <a:lumOff val="0"/>
                <a:alphaOff val="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zh-TW" altLang="en-US" sz="3800" kern="1200" dirty="0" smtClean="0">
              <a:latin typeface="+mj-ea"/>
              <a:ea typeface="+mj-ea"/>
            </a:rPr>
            <a:t>特質檢核</a:t>
          </a:r>
          <a:r>
            <a:rPr lang="en-US" altLang="zh-TW" sz="3800" kern="1200" dirty="0" smtClean="0">
              <a:latin typeface="+mj-ea"/>
              <a:ea typeface="+mj-ea"/>
            </a:rPr>
            <a:t>-</a:t>
          </a:r>
          <a:r>
            <a:rPr lang="zh-TW" altLang="en-US" sz="3800" kern="1200" dirty="0" smtClean="0">
              <a:latin typeface="+mj-ea"/>
              <a:ea typeface="+mj-ea"/>
            </a:rPr>
            <a:t>一般學習能力優異</a:t>
          </a:r>
          <a:endParaRPr lang="zh-TW" altLang="en-US" sz="3800" kern="1200" dirty="0">
            <a:latin typeface="+mj-ea"/>
            <a:ea typeface="+mj-ea"/>
          </a:endParaRPr>
        </a:p>
      </dsp:txBody>
      <dsp:txXfrm>
        <a:off x="80180" y="1980014"/>
        <a:ext cx="2571465" cy="2477376"/>
      </dsp:txXfrm>
    </dsp:sp>
    <dsp:sp modelId="{C5DE4518-3AF9-41FB-82ED-7F72DB28A833}">
      <dsp:nvSpPr>
        <dsp:cNvPr id="0" name=""/>
        <dsp:cNvSpPr/>
      </dsp:nvSpPr>
      <dsp:spPr>
        <a:xfrm>
          <a:off x="2957672" y="1902939"/>
          <a:ext cx="2725615" cy="2631526"/>
        </a:xfrm>
        <a:prstGeom prst="roundRect">
          <a:avLst>
            <a:gd name="adj" fmla="val 10000"/>
          </a:avLst>
        </a:prstGeom>
        <a:gradFill rotWithShape="0">
          <a:gsLst>
            <a:gs pos="0">
              <a:schemeClr val="accent3">
                <a:alpha val="70000"/>
                <a:hueOff val="0"/>
                <a:satOff val="0"/>
                <a:lumOff val="0"/>
                <a:alphaOff val="0"/>
                <a:tint val="80000"/>
                <a:satMod val="107000"/>
                <a:lumMod val="103000"/>
              </a:schemeClr>
            </a:gs>
            <a:gs pos="100000">
              <a:schemeClr val="accent3">
                <a:alpha val="70000"/>
                <a:hueOff val="0"/>
                <a:satOff val="0"/>
                <a:lumOff val="0"/>
                <a:alphaOff val="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zh-TW" altLang="en-US" sz="3800" kern="1200" dirty="0" smtClean="0">
              <a:latin typeface="+mj-ea"/>
              <a:ea typeface="+mj-ea"/>
            </a:rPr>
            <a:t>特質檢核</a:t>
          </a:r>
          <a:r>
            <a:rPr lang="en-US" altLang="zh-TW" sz="3800" kern="1200" dirty="0" smtClean="0">
              <a:latin typeface="+mj-ea"/>
              <a:ea typeface="+mj-ea"/>
            </a:rPr>
            <a:t>-</a:t>
          </a:r>
          <a:r>
            <a:rPr lang="zh-TW" altLang="en-US" sz="3800" kern="1200" dirty="0" smtClean="0">
              <a:latin typeface="+mj-ea"/>
              <a:ea typeface="+mj-ea"/>
            </a:rPr>
            <a:t>專長學科能力優異</a:t>
          </a:r>
          <a:endParaRPr lang="zh-TW" altLang="en-US" sz="3800" kern="1200" dirty="0">
            <a:latin typeface="+mj-ea"/>
            <a:ea typeface="+mj-ea"/>
          </a:endParaRPr>
        </a:p>
      </dsp:txBody>
      <dsp:txXfrm>
        <a:off x="3034747" y="1980014"/>
        <a:ext cx="2571465" cy="2477376"/>
      </dsp:txXfrm>
    </dsp:sp>
    <dsp:sp modelId="{1885AA00-D200-442E-B686-C79DD38F0348}">
      <dsp:nvSpPr>
        <dsp:cNvPr id="0" name=""/>
        <dsp:cNvSpPr/>
      </dsp:nvSpPr>
      <dsp:spPr>
        <a:xfrm>
          <a:off x="5912239" y="1902939"/>
          <a:ext cx="2725615" cy="2631526"/>
        </a:xfrm>
        <a:prstGeom prst="roundRect">
          <a:avLst>
            <a:gd name="adj" fmla="val 10000"/>
          </a:avLst>
        </a:prstGeom>
        <a:gradFill rotWithShape="0">
          <a:gsLst>
            <a:gs pos="0">
              <a:schemeClr val="accent3">
                <a:alpha val="70000"/>
                <a:hueOff val="0"/>
                <a:satOff val="0"/>
                <a:lumOff val="0"/>
                <a:alphaOff val="0"/>
                <a:tint val="80000"/>
                <a:satMod val="107000"/>
                <a:lumMod val="103000"/>
              </a:schemeClr>
            </a:gs>
            <a:gs pos="100000">
              <a:schemeClr val="accent3">
                <a:alpha val="70000"/>
                <a:hueOff val="0"/>
                <a:satOff val="0"/>
                <a:lumOff val="0"/>
                <a:alphaOff val="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zh-TW" altLang="en-US" sz="4400" kern="1200" dirty="0" smtClean="0">
              <a:latin typeface="+mj-ea"/>
              <a:ea typeface="+mj-ea"/>
            </a:rPr>
            <a:t>優異表現具體事蹟</a:t>
          </a:r>
          <a:endParaRPr lang="zh-TW" altLang="en-US" sz="4400" kern="1200" dirty="0">
            <a:latin typeface="+mj-ea"/>
            <a:ea typeface="+mj-ea"/>
          </a:endParaRPr>
        </a:p>
      </dsp:txBody>
      <dsp:txXfrm>
        <a:off x="5989314" y="1980014"/>
        <a:ext cx="2571465" cy="247737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F329C6-7729-4DD2-A423-EF1AA159E680}">
      <dsp:nvSpPr>
        <dsp:cNvPr id="0" name=""/>
        <dsp:cNvSpPr/>
      </dsp:nvSpPr>
      <dsp:spPr>
        <a:xfrm>
          <a:off x="0" y="3589354"/>
          <a:ext cx="8856984" cy="1178106"/>
        </a:xfrm>
        <a:prstGeom prst="rect">
          <a:avLst/>
        </a:prstGeom>
        <a:gradFill rotWithShape="0">
          <a:gsLst>
            <a:gs pos="0">
              <a:schemeClr val="accent3">
                <a:alpha val="90000"/>
                <a:hueOff val="0"/>
                <a:satOff val="0"/>
                <a:lumOff val="0"/>
                <a:alphaOff val="0"/>
                <a:tint val="80000"/>
                <a:satMod val="107000"/>
                <a:lumMod val="103000"/>
              </a:schemeClr>
            </a:gs>
            <a:gs pos="100000">
              <a:schemeClr val="accent3">
                <a:alpha val="90000"/>
                <a:hueOff val="0"/>
                <a:satOff val="0"/>
                <a:lumOff val="0"/>
                <a:alphaOff val="0"/>
                <a:tint val="82000"/>
                <a:satMod val="109000"/>
                <a:lumMod val="103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4480" tIns="284480" rIns="284480" bIns="284480" numCol="1" spcCol="1270" anchor="ctr" anchorCtr="0">
          <a:noAutofit/>
        </a:bodyPr>
        <a:lstStyle/>
        <a:p>
          <a:pPr lvl="0" algn="ctr" defTabSz="1778000">
            <a:lnSpc>
              <a:spcPct val="90000"/>
            </a:lnSpc>
            <a:spcBef>
              <a:spcPct val="0"/>
            </a:spcBef>
            <a:spcAft>
              <a:spcPct val="35000"/>
            </a:spcAft>
          </a:pPr>
          <a:r>
            <a:rPr lang="zh-TW" altLang="en-US" sz="4000" kern="1200" dirty="0" smtClean="0">
              <a:latin typeface="+mj-ea"/>
              <a:ea typeface="+mj-ea"/>
            </a:rPr>
            <a:t>綜合研判</a:t>
          </a:r>
          <a:endParaRPr lang="zh-TW" altLang="en-US" sz="4000" kern="1200" dirty="0">
            <a:latin typeface="+mj-ea"/>
            <a:ea typeface="+mj-ea"/>
          </a:endParaRPr>
        </a:p>
      </dsp:txBody>
      <dsp:txXfrm>
        <a:off x="0" y="3589354"/>
        <a:ext cx="8856984" cy="1178106"/>
      </dsp:txXfrm>
    </dsp:sp>
    <dsp:sp modelId="{944D8362-742E-44B0-BF25-083D5DAB5EB0}">
      <dsp:nvSpPr>
        <dsp:cNvPr id="0" name=""/>
        <dsp:cNvSpPr/>
      </dsp:nvSpPr>
      <dsp:spPr>
        <a:xfrm rot="10800000">
          <a:off x="0" y="1795098"/>
          <a:ext cx="8856984" cy="1811927"/>
        </a:xfrm>
        <a:prstGeom prst="upArrowCallout">
          <a:avLst/>
        </a:prstGeom>
        <a:gradFill rotWithShape="0">
          <a:gsLst>
            <a:gs pos="0">
              <a:schemeClr val="accent3">
                <a:alpha val="90000"/>
                <a:hueOff val="0"/>
                <a:satOff val="0"/>
                <a:lumOff val="0"/>
                <a:alphaOff val="-20000"/>
                <a:tint val="80000"/>
                <a:satMod val="107000"/>
                <a:lumMod val="103000"/>
              </a:schemeClr>
            </a:gs>
            <a:gs pos="100000">
              <a:schemeClr val="accent3">
                <a:alpha val="90000"/>
                <a:hueOff val="0"/>
                <a:satOff val="0"/>
                <a:lumOff val="0"/>
                <a:alphaOff val="-20000"/>
                <a:tint val="82000"/>
                <a:satMod val="109000"/>
                <a:lumMod val="103000"/>
              </a:schemeClr>
            </a:gs>
          </a:gsLst>
          <a:lin ang="5400000" scaled="0"/>
        </a:gradFill>
        <a:ln w="76200">
          <a:solidFill>
            <a:schemeClr val="accent6">
              <a:lumMod val="50000"/>
            </a:schemeClr>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12928" tIns="312928" rIns="312928" bIns="312928" numCol="1" spcCol="1270" anchor="ctr" anchorCtr="0">
          <a:noAutofit/>
        </a:bodyPr>
        <a:lstStyle/>
        <a:p>
          <a:pPr lvl="0" algn="ctr" defTabSz="1955800">
            <a:lnSpc>
              <a:spcPct val="90000"/>
            </a:lnSpc>
            <a:spcBef>
              <a:spcPct val="0"/>
            </a:spcBef>
            <a:spcAft>
              <a:spcPct val="35000"/>
            </a:spcAft>
          </a:pPr>
          <a:r>
            <a:rPr lang="zh-TW" altLang="en-US" sz="4400" kern="1200" dirty="0" smtClean="0">
              <a:latin typeface="+mj-ea"/>
              <a:ea typeface="+mj-ea"/>
            </a:rPr>
            <a:t>鑑定</a:t>
          </a:r>
          <a:endParaRPr lang="zh-TW" altLang="en-US" sz="4400" kern="1200" dirty="0">
            <a:latin typeface="+mj-ea"/>
            <a:ea typeface="+mj-ea"/>
          </a:endParaRPr>
        </a:p>
      </dsp:txBody>
      <dsp:txXfrm rot="-10800000">
        <a:off x="0" y="1795098"/>
        <a:ext cx="8856984" cy="635986"/>
      </dsp:txXfrm>
    </dsp:sp>
    <dsp:sp modelId="{C93ED0BA-F763-4CD1-867E-C2AD8547D4C9}">
      <dsp:nvSpPr>
        <dsp:cNvPr id="0" name=""/>
        <dsp:cNvSpPr/>
      </dsp:nvSpPr>
      <dsp:spPr>
        <a:xfrm>
          <a:off x="4229" y="2431085"/>
          <a:ext cx="4428491" cy="541766"/>
        </a:xfrm>
        <a:prstGeom prst="rect">
          <a:avLst/>
        </a:prstGeom>
        <a:solidFill>
          <a:schemeClr val="accent3">
            <a:alpha val="90000"/>
            <a:tint val="40000"/>
            <a:hueOff val="0"/>
            <a:satOff val="0"/>
            <a:lumOff val="0"/>
            <a:alphaOff val="0"/>
          </a:schemeClr>
        </a:solidFill>
        <a:ln w="76200" cap="flat" cmpd="sng" algn="ctr">
          <a:solidFill>
            <a:schemeClr val="accent6">
              <a:lumMod val="5000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70256" tIns="48260" rIns="270256" bIns="48260" numCol="1" spcCol="1270" anchor="ctr" anchorCtr="0">
          <a:noAutofit/>
        </a:bodyPr>
        <a:lstStyle/>
        <a:p>
          <a:pPr lvl="0" algn="ctr" defTabSz="1689100">
            <a:lnSpc>
              <a:spcPct val="90000"/>
            </a:lnSpc>
            <a:spcBef>
              <a:spcPct val="0"/>
            </a:spcBef>
            <a:spcAft>
              <a:spcPct val="35000"/>
            </a:spcAft>
          </a:pPr>
          <a:r>
            <a:rPr lang="zh-TW" altLang="en-US" sz="3800" kern="1200" dirty="0" smtClean="0">
              <a:latin typeface="+mj-ea"/>
              <a:ea typeface="+mj-ea"/>
            </a:rPr>
            <a:t>管道一：書面審查</a:t>
          </a:r>
          <a:endParaRPr lang="zh-TW" altLang="en-US" sz="3800" kern="1200" dirty="0">
            <a:latin typeface="+mj-ea"/>
            <a:ea typeface="+mj-ea"/>
          </a:endParaRPr>
        </a:p>
      </dsp:txBody>
      <dsp:txXfrm>
        <a:off x="4229" y="2431085"/>
        <a:ext cx="4428491" cy="541766"/>
      </dsp:txXfrm>
    </dsp:sp>
    <dsp:sp modelId="{3E40BDB2-835B-4F75-B13F-3A46D0B901C0}">
      <dsp:nvSpPr>
        <dsp:cNvPr id="0" name=""/>
        <dsp:cNvSpPr/>
      </dsp:nvSpPr>
      <dsp:spPr>
        <a:xfrm>
          <a:off x="4432721" y="2431085"/>
          <a:ext cx="4420033" cy="541766"/>
        </a:xfrm>
        <a:prstGeom prst="rect">
          <a:avLst/>
        </a:prstGeom>
        <a:solidFill>
          <a:schemeClr val="accent3">
            <a:alpha val="90000"/>
            <a:tint val="40000"/>
            <a:hueOff val="0"/>
            <a:satOff val="0"/>
            <a:lumOff val="0"/>
            <a:alphaOff val="-40000"/>
          </a:schemeClr>
        </a:solidFill>
        <a:ln w="6350" cap="flat" cmpd="sng" algn="ctr">
          <a:solidFill>
            <a:schemeClr val="accent3">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4480" tIns="50800" rIns="284480" bIns="50800" numCol="1" spcCol="1270" anchor="ctr" anchorCtr="0">
          <a:noAutofit/>
        </a:bodyPr>
        <a:lstStyle/>
        <a:p>
          <a:pPr lvl="0" algn="ctr" defTabSz="1778000">
            <a:lnSpc>
              <a:spcPct val="90000"/>
            </a:lnSpc>
            <a:spcBef>
              <a:spcPct val="0"/>
            </a:spcBef>
            <a:spcAft>
              <a:spcPct val="35000"/>
            </a:spcAft>
          </a:pPr>
          <a:r>
            <a:rPr lang="zh-TW" altLang="en-US" sz="4000" kern="1200" dirty="0" smtClean="0">
              <a:latin typeface="+mj-ea"/>
              <a:ea typeface="+mj-ea"/>
            </a:rPr>
            <a:t>管道二：評量</a:t>
          </a:r>
          <a:endParaRPr lang="zh-TW" altLang="en-US" sz="4000" kern="1200" dirty="0">
            <a:latin typeface="+mj-ea"/>
            <a:ea typeface="+mj-ea"/>
          </a:endParaRPr>
        </a:p>
      </dsp:txBody>
      <dsp:txXfrm>
        <a:off x="4432721" y="2431085"/>
        <a:ext cx="4420033" cy="541766"/>
      </dsp:txXfrm>
    </dsp:sp>
    <dsp:sp modelId="{CD67665E-31C5-4945-9C07-B55A7C56B13B}">
      <dsp:nvSpPr>
        <dsp:cNvPr id="0" name=""/>
        <dsp:cNvSpPr/>
      </dsp:nvSpPr>
      <dsp:spPr>
        <a:xfrm rot="10800000">
          <a:off x="0" y="842"/>
          <a:ext cx="8856984" cy="1811927"/>
        </a:xfrm>
        <a:prstGeom prst="upArrowCallout">
          <a:avLst/>
        </a:prstGeom>
        <a:gradFill rotWithShape="0">
          <a:gsLst>
            <a:gs pos="0">
              <a:schemeClr val="accent3">
                <a:alpha val="90000"/>
                <a:hueOff val="0"/>
                <a:satOff val="0"/>
                <a:lumOff val="0"/>
                <a:alphaOff val="-40000"/>
                <a:tint val="80000"/>
                <a:satMod val="107000"/>
                <a:lumMod val="103000"/>
              </a:schemeClr>
            </a:gs>
            <a:gs pos="100000">
              <a:schemeClr val="accent3">
                <a:alpha val="90000"/>
                <a:hueOff val="0"/>
                <a:satOff val="0"/>
                <a:lumOff val="0"/>
                <a:alphaOff val="-40000"/>
                <a:tint val="82000"/>
                <a:satMod val="109000"/>
                <a:lumMod val="103000"/>
              </a:schemeClr>
            </a:gs>
          </a:gsLst>
          <a:lin ang="5400000" scaled="0"/>
        </a:gradFill>
        <a:ln w="76200" cmpd="thickThi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12928" tIns="312928" rIns="312928" bIns="312928" numCol="1" spcCol="1270" anchor="ctr" anchorCtr="0">
          <a:noAutofit/>
        </a:bodyPr>
        <a:lstStyle/>
        <a:p>
          <a:pPr lvl="0" algn="ctr" defTabSz="1955800">
            <a:lnSpc>
              <a:spcPct val="90000"/>
            </a:lnSpc>
            <a:spcBef>
              <a:spcPct val="0"/>
            </a:spcBef>
            <a:spcAft>
              <a:spcPct val="35000"/>
            </a:spcAft>
          </a:pPr>
          <a:r>
            <a:rPr lang="zh-TW" altLang="en-US" sz="4400" kern="1200" dirty="0" smtClean="0">
              <a:latin typeface="+mj-ea"/>
              <a:ea typeface="+mj-ea"/>
            </a:rPr>
            <a:t>觀察推薦</a:t>
          </a:r>
          <a:endParaRPr lang="zh-TW" altLang="en-US" sz="4400" kern="1200" dirty="0">
            <a:latin typeface="+mj-ea"/>
            <a:ea typeface="+mj-ea"/>
          </a:endParaRPr>
        </a:p>
      </dsp:txBody>
      <dsp:txXfrm rot="10800000">
        <a:off x="0" y="842"/>
        <a:ext cx="8856984" cy="117733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zh-TW"/>
          </a:p>
        </p:txBody>
      </p:sp>
      <p:sp>
        <p:nvSpPr>
          <p:cNvPr id="1741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zh-TW"/>
          </a:p>
        </p:txBody>
      </p:sp>
      <p:sp>
        <p:nvSpPr>
          <p:cNvPr id="1741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zh-TW"/>
          </a:p>
        </p:txBody>
      </p:sp>
      <p:sp>
        <p:nvSpPr>
          <p:cNvPr id="1741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90B0D9EC-38C5-4EE5-9B36-199779A8A6B4}" type="slidenum">
              <a:rPr lang="en-US" altLang="zh-TW"/>
              <a:pPr>
                <a:defRPr/>
              </a:pPr>
              <a:t>‹#›</a:t>
            </a:fld>
            <a:endParaRPr lang="en-US" altLang="zh-TW"/>
          </a:p>
        </p:txBody>
      </p:sp>
    </p:spTree>
    <p:extLst>
      <p:ext uri="{BB962C8B-B14F-4D97-AF65-F5344CB8AC3E}">
        <p14:creationId xmlns:p14="http://schemas.microsoft.com/office/powerpoint/2010/main" val="38704250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zh-TW"/>
          </a:p>
        </p:txBody>
      </p:sp>
      <p:sp>
        <p:nvSpPr>
          <p:cNvPr id="1536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zh-TW"/>
          </a:p>
        </p:txBody>
      </p:sp>
      <p:sp>
        <p:nvSpPr>
          <p:cNvPr id="215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36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1536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zh-TW"/>
          </a:p>
        </p:txBody>
      </p:sp>
      <p:sp>
        <p:nvSpPr>
          <p:cNvPr id="1536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B1DBF42C-6857-4A9C-9812-861C4256B068}" type="slidenum">
              <a:rPr lang="en-US" altLang="zh-TW"/>
              <a:pPr>
                <a:defRPr/>
              </a:pPr>
              <a:t>‹#›</a:t>
            </a:fld>
            <a:endParaRPr lang="en-US" altLang="zh-TW"/>
          </a:p>
        </p:txBody>
      </p:sp>
    </p:spTree>
    <p:extLst>
      <p:ext uri="{BB962C8B-B14F-4D97-AF65-F5344CB8AC3E}">
        <p14:creationId xmlns:p14="http://schemas.microsoft.com/office/powerpoint/2010/main" val="3215035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eaLnBrk="0" hangingPunct="0">
              <a:spcBef>
                <a:spcPct val="30000"/>
              </a:spcBef>
              <a:defRPr kumimoji="1" sz="1200">
                <a:solidFill>
                  <a:schemeClr val="tx1"/>
                </a:solidFill>
                <a:latin typeface="Arial" charset="0"/>
                <a:ea typeface="新細明體" pitchFamily="18" charset="-120"/>
              </a:defRPr>
            </a:lvl1pPr>
            <a:lvl2pPr marL="742950" indent="-285750" eaLnBrk="0" hangingPunct="0">
              <a:spcBef>
                <a:spcPct val="30000"/>
              </a:spcBef>
              <a:defRPr kumimoji="1" sz="1200">
                <a:solidFill>
                  <a:schemeClr val="tx1"/>
                </a:solidFill>
                <a:latin typeface="Arial" charset="0"/>
                <a:ea typeface="新細明體" pitchFamily="18" charset="-120"/>
              </a:defRPr>
            </a:lvl2pPr>
            <a:lvl3pPr marL="1143000" indent="-228600" eaLnBrk="0" hangingPunct="0">
              <a:spcBef>
                <a:spcPct val="30000"/>
              </a:spcBef>
              <a:defRPr kumimoji="1" sz="1200">
                <a:solidFill>
                  <a:schemeClr val="tx1"/>
                </a:solidFill>
                <a:latin typeface="Arial" charset="0"/>
                <a:ea typeface="新細明體" pitchFamily="18" charset="-120"/>
              </a:defRPr>
            </a:lvl3pPr>
            <a:lvl4pPr marL="1600200" indent="-228600" eaLnBrk="0" hangingPunct="0">
              <a:spcBef>
                <a:spcPct val="30000"/>
              </a:spcBef>
              <a:defRPr kumimoji="1" sz="1200">
                <a:solidFill>
                  <a:schemeClr val="tx1"/>
                </a:solidFill>
                <a:latin typeface="Arial" charset="0"/>
                <a:ea typeface="新細明體" pitchFamily="18" charset="-120"/>
              </a:defRPr>
            </a:lvl4pPr>
            <a:lvl5pPr marL="2057400" indent="-228600" eaLnBrk="0" hangingPunct="0">
              <a:spcBef>
                <a:spcPct val="30000"/>
              </a:spcBef>
              <a:defRPr kumimoji="1" sz="1200">
                <a:solidFill>
                  <a:schemeClr val="tx1"/>
                </a:solidFill>
                <a:latin typeface="Arial" charset="0"/>
                <a:ea typeface="新細明體" pitchFamily="18"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pitchFamily="18"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pitchFamily="18"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pitchFamily="18"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pitchFamily="18" charset="-120"/>
              </a:defRPr>
            </a:lvl9pPr>
          </a:lstStyle>
          <a:p>
            <a:pPr eaLnBrk="1" hangingPunct="1">
              <a:spcBef>
                <a:spcPct val="0"/>
              </a:spcBef>
            </a:pPr>
            <a:fld id="{D11991ED-9876-4F25-95F9-BB7A91EB2363}" type="slidenum">
              <a:rPr lang="en-US" altLang="zh-TW" smtClean="0"/>
              <a:pPr eaLnBrk="1" hangingPunct="1">
                <a:spcBef>
                  <a:spcPct val="0"/>
                </a:spcBef>
              </a:pPr>
              <a:t>1</a:t>
            </a:fld>
            <a:endParaRPr lang="en-US" altLang="zh-TW"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pPr eaLnBrk="1" hangingPunct="1"/>
            <a:endParaRPr lang="zh-TW" altLang="zh-TW"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22F277E7-9590-4FC6-983D-2529CA76CCA6}" type="slidenum">
              <a:rPr lang="en-US" altLang="zh-TW" smtClean="0"/>
              <a:pPr>
                <a:defRPr/>
              </a:pPr>
              <a:t>‹#›</a:t>
            </a:fld>
            <a:endParaRPr lang="en-US" altLang="zh-TW"/>
          </a:p>
        </p:txBody>
      </p:sp>
    </p:spTree>
    <p:extLst>
      <p:ext uri="{BB962C8B-B14F-4D97-AF65-F5344CB8AC3E}">
        <p14:creationId xmlns:p14="http://schemas.microsoft.com/office/powerpoint/2010/main" val="316327628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B26CE16D-1ED7-407C-9E4F-D6F2AE480F35}" type="slidenum">
              <a:rPr lang="en-US" altLang="zh-TW" smtClean="0"/>
              <a:pPr>
                <a:defRPr/>
              </a:pPr>
              <a:t>‹#›</a:t>
            </a:fld>
            <a:endParaRPr lang="en-US" altLang="zh-TW"/>
          </a:p>
        </p:txBody>
      </p:sp>
    </p:spTree>
    <p:extLst>
      <p:ext uri="{BB962C8B-B14F-4D97-AF65-F5344CB8AC3E}">
        <p14:creationId xmlns:p14="http://schemas.microsoft.com/office/powerpoint/2010/main" val="16448921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4FE479A5-A8FF-405C-801C-5940DAA5FD74}" type="slidenum">
              <a:rPr lang="en-US" altLang="zh-TW" smtClean="0"/>
              <a:pPr>
                <a:defRPr/>
              </a:pPr>
              <a:t>‹#›</a:t>
            </a:fld>
            <a:endParaRPr lang="en-US" altLang="zh-TW"/>
          </a:p>
        </p:txBody>
      </p:sp>
    </p:spTree>
    <p:extLst>
      <p:ext uri="{BB962C8B-B14F-4D97-AF65-F5344CB8AC3E}">
        <p14:creationId xmlns:p14="http://schemas.microsoft.com/office/powerpoint/2010/main" val="308726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C20F07F9-ADEA-45F6-85F5-3E7A2AE1FAC9}" type="slidenum">
              <a:rPr lang="en-US" altLang="zh-TW" smtClean="0"/>
              <a:pPr>
                <a:defRPr/>
              </a:pPr>
              <a:t>‹#›</a:t>
            </a:fld>
            <a:endParaRPr lang="en-US" altLang="zh-TW"/>
          </a:p>
        </p:txBody>
      </p:sp>
    </p:spTree>
    <p:extLst>
      <p:ext uri="{BB962C8B-B14F-4D97-AF65-F5344CB8AC3E}">
        <p14:creationId xmlns:p14="http://schemas.microsoft.com/office/powerpoint/2010/main" val="1755059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編輯母片文字樣式</a:t>
            </a:r>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32F80A5F-A516-4072-B8B7-FFC010094501}" type="slidenum">
              <a:rPr lang="en-US" altLang="zh-TW" smtClean="0"/>
              <a:pPr>
                <a:defRPr/>
              </a:pPr>
              <a:t>‹#›</a:t>
            </a:fld>
            <a:endParaRPr lang="en-US" altLang="zh-TW"/>
          </a:p>
        </p:txBody>
      </p:sp>
    </p:spTree>
    <p:extLst>
      <p:ext uri="{BB962C8B-B14F-4D97-AF65-F5344CB8AC3E}">
        <p14:creationId xmlns:p14="http://schemas.microsoft.com/office/powerpoint/2010/main" val="229491299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8" name="Date Placeholder 7"/>
          <p:cNvSpPr>
            <a:spLocks noGrp="1"/>
          </p:cNvSpPr>
          <p:nvPr>
            <p:ph type="dt" sz="half" idx="10"/>
          </p:nvPr>
        </p:nvSpPr>
        <p:spPr/>
        <p:txBody>
          <a:bodyPr/>
          <a:lstStyle/>
          <a:p>
            <a:pPr>
              <a:defRPr/>
            </a:pPr>
            <a:endParaRPr lang="en-US" altLang="zh-TW"/>
          </a:p>
        </p:txBody>
      </p:sp>
      <p:sp>
        <p:nvSpPr>
          <p:cNvPr id="9" name="Footer Placeholder 8"/>
          <p:cNvSpPr>
            <a:spLocks noGrp="1"/>
          </p:cNvSpPr>
          <p:nvPr>
            <p:ph type="ftr" sz="quarter" idx="11"/>
          </p:nvPr>
        </p:nvSpPr>
        <p:spPr/>
        <p:txBody>
          <a:bodyPr/>
          <a:lstStyle/>
          <a:p>
            <a:pPr>
              <a:defRPr/>
            </a:pPr>
            <a:endParaRPr lang="en-US" altLang="zh-TW"/>
          </a:p>
        </p:txBody>
      </p:sp>
      <p:sp>
        <p:nvSpPr>
          <p:cNvPr id="10" name="Slide Number Placeholder 9"/>
          <p:cNvSpPr>
            <a:spLocks noGrp="1"/>
          </p:cNvSpPr>
          <p:nvPr>
            <p:ph type="sldNum" sz="quarter" idx="12"/>
          </p:nvPr>
        </p:nvSpPr>
        <p:spPr/>
        <p:txBody>
          <a:bodyPr/>
          <a:lstStyle/>
          <a:p>
            <a:pPr>
              <a:defRPr/>
            </a:pPr>
            <a:fld id="{AEEF8E86-CFBD-412A-AF0D-3705F5D9ABE2}" type="slidenum">
              <a:rPr lang="en-US" altLang="zh-TW" smtClean="0"/>
              <a:pPr>
                <a:defRPr/>
              </a:pPr>
              <a:t>‹#›</a:t>
            </a:fld>
            <a:endParaRPr lang="en-US" altLang="zh-TW"/>
          </a:p>
        </p:txBody>
      </p:sp>
    </p:spTree>
    <p:extLst>
      <p:ext uri="{BB962C8B-B14F-4D97-AF65-F5344CB8AC3E}">
        <p14:creationId xmlns:p14="http://schemas.microsoft.com/office/powerpoint/2010/main" val="2023007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4" name="Content Placeholder 3"/>
          <p:cNvSpPr>
            <a:spLocks noGrp="1"/>
          </p:cNvSpPr>
          <p:nvPr>
            <p:ph sz="half" idx="2"/>
          </p:nvPr>
        </p:nvSpPr>
        <p:spPr>
          <a:xfrm>
            <a:off x="1102239" y="3143250"/>
            <a:ext cx="3288024" cy="2596776"/>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69878329-A596-4537-908D-2F65E6F75964}" type="slidenum">
              <a:rPr lang="en-US" altLang="zh-TW" smtClean="0"/>
              <a:pPr>
                <a:defRPr/>
              </a:pPr>
              <a:t>‹#›</a:t>
            </a:fld>
            <a:endParaRPr lang="en-US" altLang="zh-TW"/>
          </a:p>
        </p:txBody>
      </p:sp>
      <p:sp>
        <p:nvSpPr>
          <p:cNvPr id="10" name="Title 9"/>
          <p:cNvSpPr>
            <a:spLocks noGrp="1"/>
          </p:cNvSpPr>
          <p:nvPr>
            <p:ph type="title"/>
          </p:nvPr>
        </p:nvSpPr>
        <p:spPr/>
        <p:txBody>
          <a:bodyPr/>
          <a:lstStyle/>
          <a:p>
            <a:r>
              <a:rPr lang="zh-TW" altLang="en-US" smtClean="0"/>
              <a:t>按一下以編輯母片標題樣式</a:t>
            </a:r>
            <a:endParaRPr lang="en-US" dirty="0"/>
          </a:p>
        </p:txBody>
      </p:sp>
    </p:spTree>
    <p:extLst>
      <p:ext uri="{BB962C8B-B14F-4D97-AF65-F5344CB8AC3E}">
        <p14:creationId xmlns:p14="http://schemas.microsoft.com/office/powerpoint/2010/main" val="422575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873A706D-863F-4276-B19E-EB243886E3E4}" type="slidenum">
              <a:rPr lang="en-US" altLang="zh-TW" smtClean="0"/>
              <a:pPr>
                <a:defRPr/>
              </a:pPr>
              <a:t>‹#›</a:t>
            </a:fld>
            <a:endParaRPr lang="en-US" altLang="zh-TW"/>
          </a:p>
        </p:txBody>
      </p:sp>
    </p:spTree>
    <p:extLst>
      <p:ext uri="{BB962C8B-B14F-4D97-AF65-F5344CB8AC3E}">
        <p14:creationId xmlns:p14="http://schemas.microsoft.com/office/powerpoint/2010/main" val="1087404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083EE652-C52C-4AFD-BD28-EBF3812EB717}" type="slidenum">
              <a:rPr lang="en-US" altLang="zh-TW" smtClean="0"/>
              <a:pPr>
                <a:defRPr/>
              </a:pPr>
              <a:t>‹#›</a:t>
            </a:fld>
            <a:endParaRPr lang="en-US" altLang="zh-TW"/>
          </a:p>
        </p:txBody>
      </p:sp>
    </p:spTree>
    <p:extLst>
      <p:ext uri="{BB962C8B-B14F-4D97-AF65-F5344CB8AC3E}">
        <p14:creationId xmlns:p14="http://schemas.microsoft.com/office/powerpoint/2010/main" val="3559042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zh-TW" altLang="en-US" smtClean="0"/>
              <a:t>按一下以編輯母片標題樣式</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9" name="Date Placeholder 8"/>
          <p:cNvSpPr>
            <a:spLocks noGrp="1"/>
          </p:cNvSpPr>
          <p:nvPr>
            <p:ph type="dt" sz="half" idx="10"/>
          </p:nvPr>
        </p:nvSpPr>
        <p:spPr/>
        <p:txBody>
          <a:bodyPr/>
          <a:lstStyle/>
          <a:p>
            <a:pPr>
              <a:defRPr/>
            </a:pPr>
            <a:endParaRPr lang="en-US" altLang="zh-TW"/>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pPr>
              <a:defRPr/>
            </a:pPr>
            <a:endParaRPr lang="en-US" altLang="zh-TW"/>
          </a:p>
        </p:txBody>
      </p:sp>
      <p:sp>
        <p:nvSpPr>
          <p:cNvPr id="11" name="Slide Number Placeholder 10"/>
          <p:cNvSpPr>
            <a:spLocks noGrp="1"/>
          </p:cNvSpPr>
          <p:nvPr>
            <p:ph type="sldNum" sz="quarter" idx="12"/>
          </p:nvPr>
        </p:nvSpPr>
        <p:spPr/>
        <p:txBody>
          <a:bodyPr/>
          <a:lstStyle/>
          <a:p>
            <a:pPr>
              <a:defRPr/>
            </a:pPr>
            <a:fld id="{70DFFA94-E459-4849-8A11-847FCEC39A14}" type="slidenum">
              <a:rPr lang="en-US" altLang="zh-TW" smtClean="0"/>
              <a:pPr>
                <a:defRPr/>
              </a:pPr>
              <a:t>‹#›</a:t>
            </a:fld>
            <a:endParaRPr lang="en-US" altLang="zh-TW"/>
          </a:p>
        </p:txBody>
      </p:sp>
    </p:spTree>
    <p:extLst>
      <p:ext uri="{BB962C8B-B14F-4D97-AF65-F5344CB8AC3E}">
        <p14:creationId xmlns:p14="http://schemas.microsoft.com/office/powerpoint/2010/main" val="461369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11" name="Rectangle 10"/>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4572000" y="0"/>
            <a:ext cx="4576573" cy="6858000"/>
          </a:xfrm>
          <a:solidFill>
            <a:schemeClr val="bg1"/>
          </a:solidFill>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pPr>
              <a:defRPr/>
            </a:pPr>
            <a:endParaRPr lang="en-US" altLang="zh-TW"/>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pPr>
              <a:defRPr/>
            </a:pPr>
            <a:endParaRPr lang="en-US" altLang="zh-TW"/>
          </a:p>
        </p:txBody>
      </p:sp>
      <p:sp>
        <p:nvSpPr>
          <p:cNvPr id="10" name="Slide Number Placeholder 9"/>
          <p:cNvSpPr>
            <a:spLocks noGrp="1"/>
          </p:cNvSpPr>
          <p:nvPr>
            <p:ph type="sldNum" sz="quarter" idx="12"/>
          </p:nvPr>
        </p:nvSpPr>
        <p:spPr/>
        <p:txBody>
          <a:bodyPr/>
          <a:lstStyle/>
          <a:p>
            <a:pPr>
              <a:defRPr/>
            </a:pPr>
            <a:fld id="{4292E7ED-281A-430A-9862-85B7C09F3D14}" type="slidenum">
              <a:rPr lang="en-US" altLang="zh-TW" smtClean="0"/>
              <a:pPr>
                <a:defRPr/>
              </a:pPr>
              <a:t>‹#›</a:t>
            </a:fld>
            <a:endParaRPr lang="en-US" altLang="zh-TW"/>
          </a:p>
        </p:txBody>
      </p:sp>
    </p:spTree>
    <p:extLst>
      <p:ext uri="{BB962C8B-B14F-4D97-AF65-F5344CB8AC3E}">
        <p14:creationId xmlns:p14="http://schemas.microsoft.com/office/powerpoint/2010/main" val="206886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06045" y="964692"/>
            <a:ext cx="5937755"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pPr>
              <a:defRPr/>
            </a:pPr>
            <a:endParaRPr lang="en-US" altLang="zh-TW"/>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pPr>
              <a:defRPr/>
            </a:pPr>
            <a:endParaRPr lang="en-US" altLang="zh-TW"/>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pPr>
              <a:defRPr/>
            </a:pPr>
            <a:fld id="{53519CE4-AD3F-42C9-8F5A-E77DB4DF8C38}" type="slidenum">
              <a:rPr lang="en-US" altLang="zh-TW" smtClean="0"/>
              <a:pPr>
                <a:defRPr/>
              </a:pPr>
              <a:t>‹#›</a:t>
            </a:fld>
            <a:endParaRPr lang="en-US" altLang="zh-TW"/>
          </a:p>
        </p:txBody>
      </p:sp>
    </p:spTree>
    <p:extLst>
      <p:ext uri="{BB962C8B-B14F-4D97-AF65-F5344CB8AC3E}">
        <p14:creationId xmlns:p14="http://schemas.microsoft.com/office/powerpoint/2010/main" val="3322517780"/>
      </p:ext>
    </p:extLst>
  </p:cSld>
  <p:clrMap bg1="lt1" tx1="dk1" bg2="lt2" tx2="dk2" accent1="accent1" accent2="accent2" accent3="accent3" accent4="accent4" accent5="accent5" accent6="accent6" hlink="hlink" folHlink="folHlink"/>
  <p:sldLayoutIdLst>
    <p:sldLayoutId id="2147484091" r:id="rId1"/>
    <p:sldLayoutId id="2147484092" r:id="rId2"/>
    <p:sldLayoutId id="2147484093" r:id="rId3"/>
    <p:sldLayoutId id="2147484094" r:id="rId4"/>
    <p:sldLayoutId id="2147484095" r:id="rId5"/>
    <p:sldLayoutId id="2147484096" r:id="rId6"/>
    <p:sldLayoutId id="2147484097" r:id="rId7"/>
    <p:sldLayoutId id="2147484098" r:id="rId8"/>
    <p:sldLayoutId id="2147484099" r:id="rId9"/>
    <p:sldLayoutId id="2147484100" r:id="rId10"/>
    <p:sldLayoutId id="2147484101" r:id="rId11"/>
  </p:sldLayoutIdLst>
  <p:txStyles>
    <p:titleStyle>
      <a:lvl1pPr algn="ctr" defTabSz="914400" rtl="0" eaLnBrk="1" latinLnBrk="0" hangingPunct="1">
        <a:lnSpc>
          <a:spcPct val="90000"/>
        </a:lnSpc>
        <a:spcBef>
          <a:spcPct val="0"/>
        </a:spcBef>
        <a:buNone/>
        <a:defRPr sz="26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7.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ctrTitle"/>
          </p:nvPr>
        </p:nvSpPr>
        <p:spPr>
          <a:xfrm>
            <a:off x="107950" y="333375"/>
            <a:ext cx="9001125" cy="3311649"/>
          </a:xfrm>
          <a:solidFill>
            <a:schemeClr val="tx1"/>
          </a:solidFill>
        </p:spPr>
        <p:txBody>
          <a:bodyPr>
            <a:normAutofit/>
          </a:bodyPr>
          <a:lstStyle/>
          <a:p>
            <a:pPr eaLnBrk="1" fontAlgn="auto" hangingPunct="1">
              <a:lnSpc>
                <a:spcPts val="7500"/>
              </a:lnSpc>
              <a:spcAft>
                <a:spcPts val="0"/>
              </a:spcAft>
              <a:defRPr/>
            </a:pPr>
            <a:r>
              <a:rPr lang="zh-TW" altLang="en-US" sz="5000" dirty="0" smtClean="0">
                <a:solidFill>
                  <a:schemeClr val="bg1"/>
                </a:solidFill>
                <a:latin typeface="標楷體" pitchFamily="65" charset="-120"/>
                <a:ea typeface="標楷體" pitchFamily="65" charset="-120"/>
              </a:rPr>
              <a:t>新竹市</a:t>
            </a:r>
            <a:r>
              <a:rPr lang="en-US" altLang="zh-TW" sz="5000" dirty="0" smtClean="0">
                <a:solidFill>
                  <a:schemeClr val="bg1"/>
                </a:solidFill>
                <a:latin typeface="標楷體" pitchFamily="65" charset="-120"/>
                <a:ea typeface="標楷體" pitchFamily="65" charset="-120"/>
              </a:rPr>
              <a:t>111</a:t>
            </a:r>
            <a:r>
              <a:rPr lang="zh-TW" altLang="en-US" sz="5000" dirty="0" smtClean="0">
                <a:solidFill>
                  <a:schemeClr val="bg1"/>
                </a:solidFill>
                <a:latin typeface="標楷體" pitchFamily="65" charset="-120"/>
                <a:ea typeface="標楷體" pitchFamily="65" charset="-120"/>
              </a:rPr>
              <a:t>學年度</a:t>
            </a:r>
            <a:r>
              <a:rPr lang="en-US" altLang="zh-TW" sz="5000" dirty="0" smtClean="0">
                <a:solidFill>
                  <a:schemeClr val="bg1"/>
                </a:solidFill>
                <a:latin typeface="標楷體" pitchFamily="65" charset="-120"/>
                <a:ea typeface="標楷體" pitchFamily="65" charset="-120"/>
              </a:rPr>
              <a:t/>
            </a:r>
            <a:br>
              <a:rPr lang="en-US" altLang="zh-TW" sz="5000" dirty="0" smtClean="0">
                <a:solidFill>
                  <a:schemeClr val="bg1"/>
                </a:solidFill>
                <a:latin typeface="標楷體" pitchFamily="65" charset="-120"/>
                <a:ea typeface="標楷體" pitchFamily="65" charset="-120"/>
              </a:rPr>
            </a:br>
            <a:r>
              <a:rPr lang="zh-TW" altLang="en-US" sz="5000" dirty="0" smtClean="0">
                <a:solidFill>
                  <a:schemeClr val="bg1"/>
                </a:solidFill>
                <a:latin typeface="標楷體" pitchFamily="65" charset="-120"/>
                <a:ea typeface="標楷體" pitchFamily="65" charset="-120"/>
              </a:rPr>
              <a:t>國民中學新生</a:t>
            </a:r>
            <a:r>
              <a:rPr lang="en-US" altLang="zh-TW" sz="5000" dirty="0" smtClean="0">
                <a:solidFill>
                  <a:schemeClr val="bg1"/>
                </a:solidFill>
                <a:latin typeface="標楷體" pitchFamily="65" charset="-120"/>
                <a:ea typeface="標楷體" pitchFamily="65" charset="-120"/>
              </a:rPr>
              <a:t/>
            </a:r>
            <a:br>
              <a:rPr lang="en-US" altLang="zh-TW" sz="5000" dirty="0" smtClean="0">
                <a:solidFill>
                  <a:schemeClr val="bg1"/>
                </a:solidFill>
                <a:latin typeface="標楷體" pitchFamily="65" charset="-120"/>
                <a:ea typeface="標楷體" pitchFamily="65" charset="-120"/>
              </a:rPr>
            </a:br>
            <a:r>
              <a:rPr lang="zh-TW" altLang="en-US" sz="5000" dirty="0" smtClean="0">
                <a:solidFill>
                  <a:schemeClr val="bg1"/>
                </a:solidFill>
                <a:latin typeface="標楷體" pitchFamily="65" charset="-120"/>
                <a:ea typeface="標楷體" pitchFamily="65" charset="-120"/>
              </a:rPr>
              <a:t>學術性向資優鑑定說明</a:t>
            </a:r>
            <a:endParaRPr lang="zh-TW" altLang="en-US" sz="5400" dirty="0" smtClean="0">
              <a:solidFill>
                <a:schemeClr val="bg1"/>
              </a:solidFill>
              <a:latin typeface="標楷體" pitchFamily="65" charset="-120"/>
              <a:ea typeface="標楷體" pitchFamily="65" charset="-120"/>
            </a:endParaRPr>
          </a:p>
        </p:txBody>
      </p:sp>
      <p:sp>
        <p:nvSpPr>
          <p:cNvPr id="3075" name="Rectangle 3"/>
          <p:cNvSpPr>
            <a:spLocks noGrp="1" noChangeArrowheads="1"/>
          </p:cNvSpPr>
          <p:nvPr>
            <p:ph type="subTitle" idx="1"/>
          </p:nvPr>
        </p:nvSpPr>
        <p:spPr>
          <a:xfrm>
            <a:off x="2627784" y="4149080"/>
            <a:ext cx="3744912" cy="1080393"/>
          </a:xfrm>
        </p:spPr>
        <p:txBody>
          <a:bodyPr/>
          <a:lstStyle/>
          <a:p>
            <a:pPr eaLnBrk="1" hangingPunct="1">
              <a:buFont typeface="Wingdings 2" pitchFamily="18" charset="2"/>
              <a:buNone/>
            </a:pPr>
            <a:r>
              <a:rPr lang="zh-TW" altLang="en-US" sz="2800" dirty="0" smtClean="0">
                <a:solidFill>
                  <a:schemeClr val="tx1"/>
                </a:solidFill>
                <a:latin typeface="微軟正黑體" pitchFamily="34" charset="-120"/>
                <a:ea typeface="微軟正黑體" pitchFamily="34" charset="-120"/>
              </a:rPr>
              <a:t>新竹市特教資源中心</a:t>
            </a:r>
            <a:endParaRPr lang="en-US" altLang="zh-TW" sz="2800" dirty="0" smtClean="0">
              <a:solidFill>
                <a:schemeClr val="tx1"/>
              </a:solidFill>
              <a:latin typeface="微軟正黑體" pitchFamily="34" charset="-120"/>
              <a:ea typeface="微軟正黑體" pitchFamily="34" charset="-120"/>
            </a:endParaRPr>
          </a:p>
          <a:p>
            <a:pPr eaLnBrk="1" hangingPunct="1">
              <a:buFont typeface="Wingdings 2" pitchFamily="18" charset="2"/>
              <a:buNone/>
            </a:pPr>
            <a:r>
              <a:rPr lang="en-US" altLang="zh-TW" sz="2800" dirty="0" smtClean="0">
                <a:solidFill>
                  <a:schemeClr val="tx1"/>
                </a:solidFill>
                <a:latin typeface="微軟正黑體" pitchFamily="34" charset="-120"/>
                <a:ea typeface="微軟正黑體" pitchFamily="34" charset="-120"/>
              </a:rPr>
              <a:t>110</a:t>
            </a:r>
            <a:r>
              <a:rPr lang="zh-TW" altLang="en-US" sz="2800" dirty="0" smtClean="0">
                <a:solidFill>
                  <a:schemeClr val="tx1"/>
                </a:solidFill>
                <a:latin typeface="微軟正黑體" pitchFamily="34" charset="-120"/>
                <a:ea typeface="微軟正黑體" pitchFamily="34" charset="-120"/>
              </a:rPr>
              <a:t>年</a:t>
            </a:r>
            <a:r>
              <a:rPr lang="en-US" altLang="zh-TW" sz="2800" dirty="0" smtClean="0">
                <a:solidFill>
                  <a:schemeClr val="tx1"/>
                </a:solidFill>
                <a:latin typeface="微軟正黑體" pitchFamily="34" charset="-120"/>
                <a:ea typeface="微軟正黑體" pitchFamily="34" charset="-120"/>
              </a:rPr>
              <a:t>12</a:t>
            </a:r>
            <a:r>
              <a:rPr lang="zh-TW" altLang="en-US" sz="2800" dirty="0" smtClean="0">
                <a:solidFill>
                  <a:schemeClr val="tx1"/>
                </a:solidFill>
                <a:latin typeface="微軟正黑體" pitchFamily="34" charset="-120"/>
                <a:ea typeface="微軟正黑體" pitchFamily="34" charset="-120"/>
              </a:rPr>
              <a:t>月</a:t>
            </a:r>
            <a:r>
              <a:rPr lang="en-US" altLang="zh-TW" sz="2800" dirty="0" smtClean="0">
                <a:solidFill>
                  <a:schemeClr val="tx1"/>
                </a:solidFill>
                <a:latin typeface="微軟正黑體" pitchFamily="34" charset="-120"/>
                <a:ea typeface="微軟正黑體" pitchFamily="34" charset="-120"/>
              </a:rPr>
              <a:t>27</a:t>
            </a:r>
            <a:r>
              <a:rPr lang="zh-TW" altLang="en-US" sz="2800" dirty="0" smtClean="0">
                <a:solidFill>
                  <a:schemeClr val="tx1"/>
                </a:solidFill>
                <a:latin typeface="微軟正黑體" pitchFamily="34" charset="-120"/>
                <a:ea typeface="微軟正黑體" pitchFamily="34" charset="-120"/>
              </a:rPr>
              <a:t>日</a:t>
            </a:r>
            <a:endParaRPr lang="en-US" altLang="zh-TW" sz="2800" dirty="0" smtClean="0">
              <a:solidFill>
                <a:schemeClr val="tx1"/>
              </a:solidFill>
              <a:latin typeface="微軟正黑體" pitchFamily="34" charset="-120"/>
              <a:ea typeface="微軟正黑體" pitchFamily="34" charset="-120"/>
            </a:endParaRPr>
          </a:p>
        </p:txBody>
      </p:sp>
      <p:sp>
        <p:nvSpPr>
          <p:cNvPr id="2" name="圓角矩形 1"/>
          <p:cNvSpPr/>
          <p:nvPr/>
        </p:nvSpPr>
        <p:spPr>
          <a:xfrm>
            <a:off x="251520" y="404664"/>
            <a:ext cx="8712968" cy="604867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07950" y="188913"/>
            <a:ext cx="8928100" cy="1368425"/>
          </a:xfrm>
        </p:spPr>
        <p:txBody>
          <a:bodyPr>
            <a:noAutofit/>
          </a:bodyPr>
          <a:lstStyle/>
          <a:p>
            <a:pPr algn="l" eaLnBrk="1" fontAlgn="auto" hangingPunct="1">
              <a:spcAft>
                <a:spcPts val="0"/>
              </a:spcAft>
              <a:defRPr/>
            </a:pPr>
            <a:r>
              <a:rPr lang="zh-TW" altLang="en-US" sz="4400" dirty="0" smtClean="0">
                <a:solidFill>
                  <a:schemeClr val="tx2">
                    <a:satMod val="130000"/>
                  </a:schemeClr>
                </a:solidFill>
                <a:latin typeface="標楷體" panose="03000509000000000000" pitchFamily="65" charset="-120"/>
                <a:ea typeface="標楷體" panose="03000509000000000000" pitchFamily="65" charset="-120"/>
              </a:rPr>
              <a:t>申請鑑定對象</a:t>
            </a:r>
            <a:r>
              <a:rPr lang="en-US" altLang="zh-TW" sz="3600" dirty="0" smtClean="0">
                <a:solidFill>
                  <a:schemeClr val="tx2">
                    <a:satMod val="130000"/>
                  </a:schemeClr>
                </a:solidFill>
                <a:latin typeface="標楷體" panose="03000509000000000000" pitchFamily="65" charset="-120"/>
                <a:ea typeface="標楷體" panose="03000509000000000000" pitchFamily="65" charset="-120"/>
              </a:rPr>
              <a:t>(</a:t>
            </a:r>
            <a:r>
              <a:rPr lang="zh-TW" altLang="en-US" sz="3600" dirty="0" smtClean="0">
                <a:solidFill>
                  <a:schemeClr val="tx2">
                    <a:satMod val="130000"/>
                  </a:schemeClr>
                </a:solidFill>
                <a:latin typeface="標楷體" panose="03000509000000000000" pitchFamily="65" charset="-120"/>
                <a:ea typeface="標楷體" panose="03000509000000000000" pitchFamily="65" charset="-120"/>
              </a:rPr>
              <a:t>同時具備以下</a:t>
            </a:r>
            <a:r>
              <a:rPr lang="en-US" altLang="zh-TW" sz="3600" dirty="0" smtClean="0">
                <a:solidFill>
                  <a:schemeClr val="tx2">
                    <a:satMod val="130000"/>
                  </a:schemeClr>
                </a:solidFill>
                <a:latin typeface="標楷體" panose="03000509000000000000" pitchFamily="65" charset="-120"/>
                <a:ea typeface="標楷體" panose="03000509000000000000" pitchFamily="65" charset="-120"/>
              </a:rPr>
              <a:t>2</a:t>
            </a:r>
            <a:r>
              <a:rPr lang="zh-TW" altLang="en-US" sz="3600" dirty="0" smtClean="0">
                <a:solidFill>
                  <a:schemeClr val="tx2">
                    <a:satMod val="130000"/>
                  </a:schemeClr>
                </a:solidFill>
                <a:latin typeface="標楷體" panose="03000509000000000000" pitchFamily="65" charset="-120"/>
                <a:ea typeface="標楷體" panose="03000509000000000000" pitchFamily="65" charset="-120"/>
              </a:rPr>
              <a:t>項條件</a:t>
            </a:r>
            <a:r>
              <a:rPr lang="en-US" altLang="zh-TW" sz="3600" dirty="0" smtClean="0">
                <a:solidFill>
                  <a:schemeClr val="tx2">
                    <a:satMod val="130000"/>
                  </a:schemeClr>
                </a:solidFill>
                <a:latin typeface="標楷體" panose="03000509000000000000" pitchFamily="65" charset="-120"/>
                <a:ea typeface="標楷體" panose="03000509000000000000" pitchFamily="65" charset="-120"/>
              </a:rPr>
              <a:t>)</a:t>
            </a:r>
            <a:endParaRPr lang="zh-TW" altLang="en-US" sz="3600" dirty="0" smtClean="0">
              <a:solidFill>
                <a:schemeClr val="tx2">
                  <a:satMod val="130000"/>
                </a:schemeClr>
              </a:solidFill>
              <a:latin typeface="標楷體" panose="03000509000000000000" pitchFamily="65" charset="-120"/>
              <a:ea typeface="標楷體" panose="03000509000000000000" pitchFamily="65" charset="-120"/>
            </a:endParaRPr>
          </a:p>
        </p:txBody>
      </p:sp>
      <p:sp>
        <p:nvSpPr>
          <p:cNvPr id="7171" name="Rectangle 3"/>
          <p:cNvSpPr>
            <a:spLocks noGrp="1" noChangeArrowheads="1"/>
          </p:cNvSpPr>
          <p:nvPr>
            <p:ph idx="1"/>
          </p:nvPr>
        </p:nvSpPr>
        <p:spPr>
          <a:xfrm>
            <a:off x="107950" y="2060575"/>
            <a:ext cx="8856663" cy="4065588"/>
          </a:xfrm>
        </p:spPr>
        <p:txBody>
          <a:bodyPr rtlCol="0">
            <a:normAutofit/>
          </a:bodyPr>
          <a:lstStyle/>
          <a:p>
            <a:pPr marL="365760" indent="-283464" eaLnBrk="1" fontAlgn="auto" hangingPunct="1">
              <a:lnSpc>
                <a:spcPct val="150000"/>
              </a:lnSpc>
              <a:spcAft>
                <a:spcPts val="0"/>
              </a:spcAft>
              <a:buFont typeface="Wingdings 2"/>
              <a:buChar char=""/>
              <a:defRPr/>
            </a:pPr>
            <a:r>
              <a:rPr lang="zh-TW" altLang="en-US" sz="4000" dirty="0" smtClean="0">
                <a:solidFill>
                  <a:schemeClr val="tx1"/>
                </a:solidFill>
                <a:latin typeface="標楷體" pitchFamily="65" charset="-120"/>
                <a:ea typeface="標楷體" pitchFamily="65" charset="-120"/>
              </a:rPr>
              <a:t>戶籍</a:t>
            </a:r>
            <a:r>
              <a:rPr lang="zh-TW" altLang="en-US" sz="4000" dirty="0">
                <a:solidFill>
                  <a:schemeClr val="tx1"/>
                </a:solidFill>
                <a:latin typeface="標楷體" pitchFamily="65" charset="-120"/>
                <a:ea typeface="標楷體" pitchFamily="65" charset="-120"/>
              </a:rPr>
              <a:t>設於新竹市</a:t>
            </a:r>
            <a:r>
              <a:rPr lang="zh-TW" altLang="en-US" sz="4000" dirty="0" smtClean="0">
                <a:solidFill>
                  <a:schemeClr val="tx1"/>
                </a:solidFill>
                <a:latin typeface="標楷體" pitchFamily="65" charset="-120"/>
                <a:ea typeface="標楷體" pitchFamily="65" charset="-120"/>
              </a:rPr>
              <a:t>之</a:t>
            </a:r>
            <a:r>
              <a:rPr lang="en-US" altLang="zh-TW" sz="4000" dirty="0" smtClean="0">
                <a:solidFill>
                  <a:schemeClr val="tx1"/>
                </a:solidFill>
                <a:latin typeface="標楷體" pitchFamily="65" charset="-120"/>
                <a:ea typeface="標楷體" pitchFamily="65" charset="-120"/>
              </a:rPr>
              <a:t>110</a:t>
            </a:r>
            <a:r>
              <a:rPr lang="zh-TW" altLang="en-US" sz="4000" dirty="0" smtClean="0">
                <a:solidFill>
                  <a:schemeClr val="tx1"/>
                </a:solidFill>
                <a:latin typeface="標楷體" pitchFamily="65" charset="-120"/>
                <a:ea typeface="標楷體" pitchFamily="65" charset="-120"/>
              </a:rPr>
              <a:t>學年</a:t>
            </a:r>
            <a:r>
              <a:rPr lang="zh-TW" altLang="en-US" sz="4000" dirty="0">
                <a:solidFill>
                  <a:schemeClr val="tx1"/>
                </a:solidFill>
                <a:latin typeface="標楷體" pitchFamily="65" charset="-120"/>
                <a:ea typeface="標楷體" pitchFamily="65" charset="-120"/>
              </a:rPr>
              <a:t>度公、私立國民小學六年級學生。</a:t>
            </a:r>
            <a:endParaRPr lang="en-US" altLang="zh-TW" sz="4000" dirty="0" smtClean="0">
              <a:solidFill>
                <a:schemeClr val="tx1"/>
              </a:solidFill>
              <a:latin typeface="標楷體" pitchFamily="65" charset="-120"/>
              <a:ea typeface="標楷體" pitchFamily="65" charset="-120"/>
            </a:endParaRPr>
          </a:p>
          <a:p>
            <a:pPr marL="365760" indent="-283464" eaLnBrk="1" fontAlgn="auto" hangingPunct="1">
              <a:lnSpc>
                <a:spcPct val="150000"/>
              </a:lnSpc>
              <a:spcAft>
                <a:spcPts val="0"/>
              </a:spcAft>
              <a:buFont typeface="Wingdings 2"/>
              <a:buChar char=""/>
              <a:defRPr/>
            </a:pPr>
            <a:r>
              <a:rPr lang="zh-TW" altLang="en-US" sz="4000" dirty="0" smtClean="0">
                <a:solidFill>
                  <a:schemeClr val="tx1"/>
                </a:solidFill>
                <a:ea typeface="標楷體" pitchFamily="65" charset="-120"/>
              </a:rPr>
              <a:t>具</a:t>
            </a:r>
            <a:r>
              <a:rPr lang="zh-TW" altLang="en-US" sz="4000" dirty="0">
                <a:solidFill>
                  <a:schemeClr val="tx1"/>
                </a:solidFill>
                <a:ea typeface="標楷體" pitchFamily="65" charset="-120"/>
              </a:rPr>
              <a:t>學術性向資優特質，且於專長學科有優異表現者</a:t>
            </a:r>
            <a:r>
              <a:rPr lang="zh-TW" altLang="en-US" sz="4000" dirty="0" smtClean="0">
                <a:solidFill>
                  <a:schemeClr val="tx1"/>
                </a:solidFill>
                <a:ea typeface="標楷體" pitchFamily="65" charset="-120"/>
              </a:rPr>
              <a:t>。</a:t>
            </a:r>
            <a:r>
              <a:rPr lang="zh-TW" altLang="en-US" sz="4000" dirty="0" smtClean="0">
                <a:solidFill>
                  <a:schemeClr val="tx1"/>
                </a:solidFill>
              </a:rPr>
              <a:t> </a:t>
            </a:r>
          </a:p>
          <a:p>
            <a:pPr marL="365760" indent="-283464" eaLnBrk="1" fontAlgn="auto" hangingPunct="1">
              <a:spcAft>
                <a:spcPts val="0"/>
              </a:spcAft>
              <a:buFont typeface="Wingdings" pitchFamily="2" charset="2"/>
              <a:buNone/>
              <a:defRPr/>
            </a:pPr>
            <a:endParaRPr lang="zh-TW" altLang="en-US" dirty="0" smtClean="0">
              <a:solidFill>
                <a:schemeClr val="tx1">
                  <a:lumMod val="50000"/>
                  <a:lumOff val="50000"/>
                </a:schemeClr>
              </a:solidFill>
              <a:latin typeface="標楷體" pitchFamily="65" charset="-120"/>
              <a:ea typeface="標楷體" pitchFamily="65" charset="-120"/>
            </a:endParaRPr>
          </a:p>
          <a:p>
            <a:pPr marL="0" indent="0" eaLnBrk="1" fontAlgn="auto" hangingPunct="1">
              <a:spcAft>
                <a:spcPts val="0"/>
              </a:spcAft>
              <a:buFont typeface="Wingdings" pitchFamily="2" charset="2"/>
              <a:buNone/>
              <a:defRPr/>
            </a:pPr>
            <a:endParaRPr lang="en-US" altLang="zh-TW" sz="2600" dirty="0" smtClean="0">
              <a:solidFill>
                <a:schemeClr val="tx1">
                  <a:lumMod val="50000"/>
                  <a:lumOff val="50000"/>
                </a:schemeClr>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01828" y="188640"/>
            <a:ext cx="8229600" cy="1036960"/>
          </a:xfrm>
        </p:spPr>
        <p:txBody>
          <a:bodyPr>
            <a:normAutofit/>
          </a:bodyPr>
          <a:lstStyle/>
          <a:p>
            <a:pPr algn="l" eaLnBrk="1" fontAlgn="auto" hangingPunct="1">
              <a:spcAft>
                <a:spcPts val="0"/>
              </a:spcAft>
              <a:defRPr/>
            </a:pPr>
            <a:r>
              <a:rPr lang="zh-TW" altLang="en-US" sz="4400" dirty="0" smtClean="0">
                <a:solidFill>
                  <a:schemeClr val="tx2">
                    <a:satMod val="130000"/>
                  </a:schemeClr>
                </a:solidFill>
                <a:ea typeface="標楷體" pitchFamily="65" charset="-120"/>
              </a:rPr>
              <a:t>鑑定流程</a:t>
            </a:r>
          </a:p>
        </p:txBody>
      </p:sp>
      <p:sp>
        <p:nvSpPr>
          <p:cNvPr id="10243" name="Rectangle 3"/>
          <p:cNvSpPr>
            <a:spLocks noGrp="1" noChangeArrowheads="1"/>
          </p:cNvSpPr>
          <p:nvPr>
            <p:ph idx="1"/>
          </p:nvPr>
        </p:nvSpPr>
        <p:spPr>
          <a:xfrm>
            <a:off x="179512" y="1557338"/>
            <a:ext cx="8784976" cy="4968006"/>
          </a:xfrm>
        </p:spPr>
        <p:txBody>
          <a:bodyPr/>
          <a:lstStyle/>
          <a:p>
            <a:pPr eaLnBrk="1" hangingPunct="1"/>
            <a:endParaRPr lang="zh-TW" altLang="en-US" sz="2600" smtClean="0">
              <a:latin typeface="標楷體" pitchFamily="65" charset="-120"/>
              <a:ea typeface="標楷體" pitchFamily="65" charset="-120"/>
            </a:endParaRPr>
          </a:p>
          <a:p>
            <a:pPr eaLnBrk="1" hangingPunct="1"/>
            <a:endParaRPr lang="en-US" altLang="zh-TW" sz="2600" smtClean="0"/>
          </a:p>
        </p:txBody>
      </p:sp>
      <p:graphicFrame>
        <p:nvGraphicFramePr>
          <p:cNvPr id="2" name="資料庫圖表 1"/>
          <p:cNvGraphicFramePr/>
          <p:nvPr>
            <p:extLst>
              <p:ext uri="{D42A27DB-BD31-4B8C-83A1-F6EECF244321}">
                <p14:modId xmlns:p14="http://schemas.microsoft.com/office/powerpoint/2010/main" val="1072201384"/>
              </p:ext>
            </p:extLst>
          </p:nvPr>
        </p:nvGraphicFramePr>
        <p:xfrm>
          <a:off x="179512" y="1397000"/>
          <a:ext cx="8856984" cy="4768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51520" y="260648"/>
            <a:ext cx="8229600" cy="1223665"/>
          </a:xfrm>
        </p:spPr>
        <p:txBody>
          <a:bodyPr>
            <a:normAutofit/>
          </a:bodyPr>
          <a:lstStyle/>
          <a:p>
            <a:pPr algn="l" eaLnBrk="1" fontAlgn="auto" hangingPunct="1">
              <a:spcAft>
                <a:spcPts val="0"/>
              </a:spcAft>
              <a:defRPr/>
            </a:pPr>
            <a:r>
              <a:rPr lang="zh-TW" altLang="en-US" sz="4400" dirty="0" smtClean="0">
                <a:solidFill>
                  <a:schemeClr val="tx2">
                    <a:satMod val="130000"/>
                  </a:schemeClr>
                </a:solidFill>
                <a:ea typeface="標楷體" pitchFamily="65" charset="-120"/>
              </a:rPr>
              <a:t>鑑定流程</a:t>
            </a:r>
            <a:r>
              <a:rPr lang="en-US" altLang="zh-TW" sz="4400" dirty="0" smtClean="0">
                <a:solidFill>
                  <a:schemeClr val="tx2">
                    <a:satMod val="130000"/>
                  </a:schemeClr>
                </a:solidFill>
                <a:ea typeface="標楷體" pitchFamily="65" charset="-120"/>
              </a:rPr>
              <a:t>—</a:t>
            </a:r>
            <a:r>
              <a:rPr lang="zh-TW" altLang="en-US" sz="4400" dirty="0" smtClean="0">
                <a:solidFill>
                  <a:schemeClr val="tx1"/>
                </a:solidFill>
                <a:ea typeface="標楷體" pitchFamily="65" charset="-120"/>
              </a:rPr>
              <a:t>觀察推薦</a:t>
            </a:r>
          </a:p>
        </p:txBody>
      </p:sp>
      <p:graphicFrame>
        <p:nvGraphicFramePr>
          <p:cNvPr id="2" name="資料庫圖表 1"/>
          <p:cNvGraphicFramePr/>
          <p:nvPr>
            <p:extLst>
              <p:ext uri="{D42A27DB-BD31-4B8C-83A1-F6EECF244321}">
                <p14:modId xmlns:p14="http://schemas.microsoft.com/office/powerpoint/2010/main" val="3551617426"/>
              </p:ext>
            </p:extLst>
          </p:nvPr>
        </p:nvGraphicFramePr>
        <p:xfrm>
          <a:off x="251520" y="1628800"/>
          <a:ext cx="8640960"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01828" y="188640"/>
            <a:ext cx="8229600" cy="1036960"/>
          </a:xfrm>
        </p:spPr>
        <p:txBody>
          <a:bodyPr>
            <a:normAutofit/>
          </a:bodyPr>
          <a:lstStyle/>
          <a:p>
            <a:pPr algn="l" eaLnBrk="1" fontAlgn="auto" hangingPunct="1">
              <a:spcAft>
                <a:spcPts val="0"/>
              </a:spcAft>
              <a:defRPr/>
            </a:pPr>
            <a:r>
              <a:rPr lang="zh-TW" altLang="en-US" sz="4400" dirty="0" smtClean="0">
                <a:solidFill>
                  <a:schemeClr val="tx2">
                    <a:satMod val="130000"/>
                  </a:schemeClr>
                </a:solidFill>
                <a:ea typeface="標楷體" pitchFamily="65" charset="-120"/>
              </a:rPr>
              <a:t>鑑定流程</a:t>
            </a:r>
          </a:p>
        </p:txBody>
      </p:sp>
      <p:sp>
        <p:nvSpPr>
          <p:cNvPr id="10243" name="Rectangle 3"/>
          <p:cNvSpPr>
            <a:spLocks noGrp="1" noChangeArrowheads="1"/>
          </p:cNvSpPr>
          <p:nvPr>
            <p:ph idx="1"/>
          </p:nvPr>
        </p:nvSpPr>
        <p:spPr>
          <a:xfrm>
            <a:off x="179512" y="1557338"/>
            <a:ext cx="8784976" cy="4968006"/>
          </a:xfrm>
        </p:spPr>
        <p:txBody>
          <a:bodyPr/>
          <a:lstStyle/>
          <a:p>
            <a:pPr eaLnBrk="1" hangingPunct="1"/>
            <a:endParaRPr lang="zh-TW" altLang="en-US" sz="2600" smtClean="0">
              <a:latin typeface="標楷體" pitchFamily="65" charset="-120"/>
              <a:ea typeface="標楷體" pitchFamily="65" charset="-120"/>
            </a:endParaRPr>
          </a:p>
          <a:p>
            <a:pPr eaLnBrk="1" hangingPunct="1"/>
            <a:endParaRPr lang="en-US" altLang="zh-TW" sz="2600" smtClean="0"/>
          </a:p>
        </p:txBody>
      </p:sp>
      <p:graphicFrame>
        <p:nvGraphicFramePr>
          <p:cNvPr id="2" name="資料庫圖表 1"/>
          <p:cNvGraphicFramePr/>
          <p:nvPr>
            <p:extLst>
              <p:ext uri="{D42A27DB-BD31-4B8C-83A1-F6EECF244321}">
                <p14:modId xmlns:p14="http://schemas.microsoft.com/office/powerpoint/2010/main" val="3938066659"/>
              </p:ext>
            </p:extLst>
          </p:nvPr>
        </p:nvGraphicFramePr>
        <p:xfrm>
          <a:off x="179512" y="1397000"/>
          <a:ext cx="8856984" cy="4768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586570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60101" y="174373"/>
            <a:ext cx="8686800" cy="1223665"/>
          </a:xfrm>
        </p:spPr>
        <p:txBody>
          <a:bodyPr>
            <a:normAutofit/>
          </a:bodyPr>
          <a:lstStyle/>
          <a:p>
            <a:pPr algn="l" eaLnBrk="1" fontAlgn="auto" hangingPunct="1">
              <a:spcAft>
                <a:spcPts val="0"/>
              </a:spcAft>
              <a:defRPr/>
            </a:pPr>
            <a:r>
              <a:rPr lang="zh-TW" altLang="en-US" sz="4400" dirty="0" smtClean="0">
                <a:solidFill>
                  <a:schemeClr val="tx2">
                    <a:satMod val="130000"/>
                  </a:schemeClr>
                </a:solidFill>
                <a:ea typeface="標楷體" pitchFamily="65" charset="-120"/>
              </a:rPr>
              <a:t>鑑定方式</a:t>
            </a:r>
            <a:r>
              <a:rPr lang="en-US" altLang="zh-TW" sz="4400" dirty="0" smtClean="0">
                <a:solidFill>
                  <a:schemeClr val="tx2">
                    <a:satMod val="130000"/>
                  </a:schemeClr>
                </a:solidFill>
                <a:ea typeface="標楷體" pitchFamily="65" charset="-120"/>
              </a:rPr>
              <a:t>—</a:t>
            </a:r>
            <a:r>
              <a:rPr lang="zh-TW" altLang="en-US" sz="4400" dirty="0" smtClean="0">
                <a:solidFill>
                  <a:schemeClr val="tx1"/>
                </a:solidFill>
                <a:ea typeface="標楷體" pitchFamily="65" charset="-120"/>
              </a:rPr>
              <a:t>管道一 </a:t>
            </a:r>
            <a:r>
              <a:rPr lang="en-US" altLang="zh-TW" sz="4400" dirty="0" smtClean="0">
                <a:solidFill>
                  <a:schemeClr val="tx1"/>
                </a:solidFill>
                <a:ea typeface="標楷體" pitchFamily="65" charset="-120"/>
              </a:rPr>
              <a:t>【</a:t>
            </a:r>
            <a:r>
              <a:rPr lang="zh-TW" altLang="en-US" sz="4400" dirty="0" smtClean="0">
                <a:solidFill>
                  <a:schemeClr val="tx1"/>
                </a:solidFill>
                <a:ea typeface="標楷體" pitchFamily="65" charset="-120"/>
              </a:rPr>
              <a:t>書面審查</a:t>
            </a:r>
            <a:r>
              <a:rPr lang="en-US" altLang="zh-TW" sz="4400" dirty="0" smtClean="0">
                <a:solidFill>
                  <a:schemeClr val="tx1"/>
                </a:solidFill>
                <a:ea typeface="標楷體" pitchFamily="65" charset="-120"/>
              </a:rPr>
              <a:t>】</a:t>
            </a:r>
            <a:endParaRPr lang="zh-TW" altLang="en-US" sz="4400" dirty="0" smtClean="0">
              <a:solidFill>
                <a:schemeClr val="tx1"/>
              </a:solidFill>
              <a:ea typeface="標楷體" pitchFamily="65" charset="-120"/>
            </a:endParaRPr>
          </a:p>
        </p:txBody>
      </p:sp>
      <p:sp>
        <p:nvSpPr>
          <p:cNvPr id="21507" name="Rectangle 3"/>
          <p:cNvSpPr>
            <a:spLocks noGrp="1" noChangeArrowheads="1"/>
          </p:cNvSpPr>
          <p:nvPr>
            <p:ph idx="1"/>
          </p:nvPr>
        </p:nvSpPr>
        <p:spPr>
          <a:xfrm>
            <a:off x="179388" y="1628775"/>
            <a:ext cx="8964612" cy="4497388"/>
          </a:xfrm>
        </p:spPr>
        <p:txBody>
          <a:bodyPr rtlCol="0">
            <a:normAutofit/>
          </a:bodyPr>
          <a:lstStyle/>
          <a:p>
            <a:pPr eaLnBrk="1" fontAlgn="auto" hangingPunct="1">
              <a:spcAft>
                <a:spcPts val="0"/>
              </a:spcAft>
              <a:buFont typeface="Arial" pitchFamily="34" charset="0"/>
              <a:buChar char="•"/>
              <a:defRPr/>
            </a:pPr>
            <a:endParaRPr lang="zh-TW" altLang="en-US" sz="2600" dirty="0" smtClean="0">
              <a:solidFill>
                <a:schemeClr val="tx1">
                  <a:lumMod val="50000"/>
                  <a:lumOff val="50000"/>
                </a:schemeClr>
              </a:solidFill>
              <a:latin typeface="標楷體" pitchFamily="65" charset="-120"/>
              <a:ea typeface="標楷體" pitchFamily="65" charset="-120"/>
            </a:endParaRPr>
          </a:p>
          <a:p>
            <a:pPr eaLnBrk="1" fontAlgn="auto" hangingPunct="1">
              <a:spcAft>
                <a:spcPts val="0"/>
              </a:spcAft>
              <a:buFont typeface="Arial" pitchFamily="34" charset="0"/>
              <a:buChar char="•"/>
              <a:defRPr/>
            </a:pPr>
            <a:endParaRPr lang="en-US" altLang="zh-TW" sz="2600" dirty="0" smtClean="0">
              <a:solidFill>
                <a:schemeClr val="tx1">
                  <a:lumMod val="50000"/>
                  <a:lumOff val="50000"/>
                </a:schemeClr>
              </a:solidFill>
            </a:endParaRPr>
          </a:p>
        </p:txBody>
      </p:sp>
      <p:graphicFrame>
        <p:nvGraphicFramePr>
          <p:cNvPr id="2" name="資料庫圖表 1"/>
          <p:cNvGraphicFramePr/>
          <p:nvPr>
            <p:extLst>
              <p:ext uri="{D42A27DB-BD31-4B8C-83A1-F6EECF244321}">
                <p14:modId xmlns:p14="http://schemas.microsoft.com/office/powerpoint/2010/main" val="1767532872"/>
              </p:ext>
            </p:extLst>
          </p:nvPr>
        </p:nvGraphicFramePr>
        <p:xfrm>
          <a:off x="179512" y="1412776"/>
          <a:ext cx="8784976"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07598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07950" y="274638"/>
            <a:ext cx="8856663" cy="922337"/>
          </a:xfrm>
        </p:spPr>
        <p:txBody>
          <a:bodyPr>
            <a:normAutofit fontScale="90000"/>
          </a:bodyPr>
          <a:lstStyle/>
          <a:p>
            <a:pPr algn="l" eaLnBrk="1" fontAlgn="auto" hangingPunct="1">
              <a:spcAft>
                <a:spcPts val="0"/>
              </a:spcAft>
              <a:defRPr/>
            </a:pPr>
            <a:r>
              <a:rPr lang="zh-TW" altLang="en-US" sz="4800" dirty="0" smtClean="0">
                <a:solidFill>
                  <a:schemeClr val="tx2">
                    <a:satMod val="130000"/>
                  </a:schemeClr>
                </a:solidFill>
                <a:ea typeface="標楷體" pitchFamily="65" charset="-120"/>
              </a:rPr>
              <a:t>書面審查申請檢附表件</a:t>
            </a:r>
            <a:endParaRPr lang="zh-TW" altLang="en-US" sz="1500" dirty="0" smtClean="0">
              <a:solidFill>
                <a:schemeClr val="tx2">
                  <a:satMod val="130000"/>
                </a:schemeClr>
              </a:solidFill>
              <a:latin typeface="標楷體" pitchFamily="65" charset="-120"/>
              <a:ea typeface="標楷體" pitchFamily="65" charset="-120"/>
            </a:endParaRPr>
          </a:p>
        </p:txBody>
      </p:sp>
      <p:graphicFrame>
        <p:nvGraphicFramePr>
          <p:cNvPr id="2" name="資料庫圖表 1"/>
          <p:cNvGraphicFramePr/>
          <p:nvPr>
            <p:extLst>
              <p:ext uri="{D42A27DB-BD31-4B8C-83A1-F6EECF244321}">
                <p14:modId xmlns:p14="http://schemas.microsoft.com/office/powerpoint/2010/main" val="1601710472"/>
              </p:ext>
            </p:extLst>
          </p:nvPr>
        </p:nvGraphicFramePr>
        <p:xfrm>
          <a:off x="467544" y="1340768"/>
          <a:ext cx="7920880"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79388" y="188913"/>
            <a:ext cx="8785225" cy="936625"/>
          </a:xfrm>
        </p:spPr>
        <p:txBody>
          <a:bodyPr>
            <a:normAutofit fontScale="90000"/>
          </a:bodyPr>
          <a:lstStyle/>
          <a:p>
            <a:pPr algn="l" eaLnBrk="1" fontAlgn="auto" hangingPunct="1">
              <a:spcAft>
                <a:spcPts val="0"/>
              </a:spcAft>
              <a:defRPr/>
            </a:pPr>
            <a:r>
              <a:rPr lang="zh-TW" altLang="en-US" sz="4800" dirty="0" smtClean="0">
                <a:solidFill>
                  <a:schemeClr val="tx2">
                    <a:satMod val="130000"/>
                  </a:schemeClr>
                </a:solidFill>
                <a:ea typeface="標楷體" pitchFamily="65" charset="-120"/>
              </a:rPr>
              <a:t>書面審查標準</a:t>
            </a:r>
            <a:r>
              <a:rPr lang="zh-TW" altLang="en-US" sz="2000" dirty="0" smtClean="0">
                <a:solidFill>
                  <a:schemeClr val="tx2">
                    <a:satMod val="130000"/>
                  </a:schemeClr>
                </a:solidFill>
                <a:latin typeface="標楷體" pitchFamily="65" charset="-120"/>
                <a:ea typeface="標楷體" pitchFamily="65" charset="-120"/>
              </a:rPr>
              <a:t>（依據身心障礙及資賦優異學生鑑定辦法）</a:t>
            </a:r>
          </a:p>
        </p:txBody>
      </p:sp>
      <p:sp>
        <p:nvSpPr>
          <p:cNvPr id="12291" name="Rectangle 3"/>
          <p:cNvSpPr>
            <a:spLocks noGrp="1" noChangeArrowheads="1"/>
          </p:cNvSpPr>
          <p:nvPr>
            <p:ph idx="1"/>
          </p:nvPr>
        </p:nvSpPr>
        <p:spPr>
          <a:xfrm>
            <a:off x="34925" y="1484313"/>
            <a:ext cx="9115425" cy="4381500"/>
          </a:xfrm>
        </p:spPr>
        <p:txBody>
          <a:bodyPr/>
          <a:lstStyle/>
          <a:p>
            <a:pPr eaLnBrk="1" hangingPunct="1">
              <a:lnSpc>
                <a:spcPct val="150000"/>
              </a:lnSpc>
            </a:pPr>
            <a:r>
              <a:rPr lang="zh-TW" altLang="en-US" sz="2800" dirty="0" smtClean="0">
                <a:solidFill>
                  <a:schemeClr val="tx1"/>
                </a:solidFill>
                <a:latin typeface="標楷體" pitchFamily="65" charset="-120"/>
                <a:ea typeface="標楷體" pitchFamily="65" charset="-120"/>
              </a:rPr>
              <a:t>參加政府機關或學術研究機構舉辦之國際性或全國性有關學科競賽或展覽活動表現特別優異，獲前三等獎項。</a:t>
            </a:r>
            <a:endParaRPr lang="en-US" altLang="zh-TW" sz="2800" dirty="0" smtClean="0">
              <a:solidFill>
                <a:schemeClr val="tx1"/>
              </a:solidFill>
              <a:latin typeface="標楷體" pitchFamily="65" charset="-120"/>
              <a:ea typeface="標楷體" pitchFamily="65" charset="-120"/>
            </a:endParaRPr>
          </a:p>
          <a:p>
            <a:pPr eaLnBrk="1" hangingPunct="1">
              <a:lnSpc>
                <a:spcPct val="150000"/>
              </a:lnSpc>
            </a:pPr>
            <a:r>
              <a:rPr lang="zh-TW" altLang="en-US" sz="2800" dirty="0" smtClean="0">
                <a:solidFill>
                  <a:schemeClr val="tx1"/>
                </a:solidFill>
                <a:latin typeface="標楷體" pitchFamily="65" charset="-120"/>
                <a:ea typeface="標楷體" pitchFamily="65" charset="-120"/>
              </a:rPr>
              <a:t>參加學術研究單位長期輔導之有關學科研習活動，成就特別優異，經主辦單位推薦。</a:t>
            </a:r>
          </a:p>
          <a:p>
            <a:pPr eaLnBrk="1" hangingPunct="1">
              <a:lnSpc>
                <a:spcPct val="150000"/>
              </a:lnSpc>
            </a:pPr>
            <a:r>
              <a:rPr lang="zh-TW" altLang="en-US" sz="2800" dirty="0" smtClean="0">
                <a:solidFill>
                  <a:schemeClr val="tx1"/>
                </a:solidFill>
                <a:latin typeface="標楷體" pitchFamily="65" charset="-120"/>
                <a:ea typeface="標楷體" pitchFamily="65" charset="-120"/>
              </a:rPr>
              <a:t>獨立研究成果優異並刊載於學術性刊物，經專家學者或指導教師推薦，並檢附具體資料。</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01828" y="188640"/>
            <a:ext cx="8229600" cy="1036960"/>
          </a:xfrm>
        </p:spPr>
        <p:txBody>
          <a:bodyPr>
            <a:normAutofit/>
          </a:bodyPr>
          <a:lstStyle/>
          <a:p>
            <a:pPr algn="l" eaLnBrk="1" fontAlgn="auto" hangingPunct="1">
              <a:spcAft>
                <a:spcPts val="0"/>
              </a:spcAft>
              <a:defRPr/>
            </a:pPr>
            <a:r>
              <a:rPr lang="zh-TW" altLang="en-US" sz="4400" dirty="0" smtClean="0">
                <a:solidFill>
                  <a:schemeClr val="tx2">
                    <a:satMod val="130000"/>
                  </a:schemeClr>
                </a:solidFill>
                <a:ea typeface="標楷體" pitchFamily="65" charset="-120"/>
              </a:rPr>
              <a:t>鑑定流程</a:t>
            </a:r>
          </a:p>
        </p:txBody>
      </p:sp>
      <p:sp>
        <p:nvSpPr>
          <p:cNvPr id="10243" name="Rectangle 3"/>
          <p:cNvSpPr>
            <a:spLocks noGrp="1" noChangeArrowheads="1"/>
          </p:cNvSpPr>
          <p:nvPr>
            <p:ph idx="1"/>
          </p:nvPr>
        </p:nvSpPr>
        <p:spPr>
          <a:xfrm>
            <a:off x="179512" y="1557338"/>
            <a:ext cx="8784976" cy="4968006"/>
          </a:xfrm>
        </p:spPr>
        <p:txBody>
          <a:bodyPr/>
          <a:lstStyle/>
          <a:p>
            <a:pPr eaLnBrk="1" hangingPunct="1"/>
            <a:endParaRPr lang="zh-TW" altLang="en-US" sz="2600" smtClean="0">
              <a:latin typeface="標楷體" pitchFamily="65" charset="-120"/>
              <a:ea typeface="標楷體" pitchFamily="65" charset="-120"/>
            </a:endParaRPr>
          </a:p>
          <a:p>
            <a:pPr eaLnBrk="1" hangingPunct="1"/>
            <a:endParaRPr lang="en-US" altLang="zh-TW" sz="2600" smtClean="0"/>
          </a:p>
        </p:txBody>
      </p:sp>
      <p:graphicFrame>
        <p:nvGraphicFramePr>
          <p:cNvPr id="2" name="資料庫圖表 1"/>
          <p:cNvGraphicFramePr/>
          <p:nvPr>
            <p:extLst>
              <p:ext uri="{D42A27DB-BD31-4B8C-83A1-F6EECF244321}">
                <p14:modId xmlns:p14="http://schemas.microsoft.com/office/powerpoint/2010/main" val="1004460982"/>
              </p:ext>
            </p:extLst>
          </p:nvPr>
        </p:nvGraphicFramePr>
        <p:xfrm>
          <a:off x="179512" y="1397000"/>
          <a:ext cx="8856984" cy="4768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765343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188640"/>
            <a:ext cx="8686800" cy="1295673"/>
          </a:xfrm>
        </p:spPr>
        <p:txBody>
          <a:bodyPr>
            <a:normAutofit/>
          </a:bodyPr>
          <a:lstStyle/>
          <a:p>
            <a:pPr algn="l" eaLnBrk="1" fontAlgn="auto" hangingPunct="1">
              <a:spcAft>
                <a:spcPts val="0"/>
              </a:spcAft>
              <a:defRPr/>
            </a:pPr>
            <a:r>
              <a:rPr lang="zh-TW" altLang="en-US" sz="4400" dirty="0" smtClean="0">
                <a:solidFill>
                  <a:schemeClr val="tx2">
                    <a:satMod val="130000"/>
                  </a:schemeClr>
                </a:solidFill>
                <a:ea typeface="標楷體" pitchFamily="65" charset="-120"/>
              </a:rPr>
              <a:t>鑑定方式</a:t>
            </a:r>
            <a:r>
              <a:rPr lang="en-US" altLang="zh-TW" sz="4400" dirty="0" smtClean="0">
                <a:solidFill>
                  <a:schemeClr val="tx2">
                    <a:satMod val="130000"/>
                  </a:schemeClr>
                </a:solidFill>
                <a:ea typeface="標楷體" pitchFamily="65" charset="-120"/>
              </a:rPr>
              <a:t>—</a:t>
            </a:r>
            <a:r>
              <a:rPr lang="zh-TW" altLang="en-US" sz="4400" dirty="0" smtClean="0">
                <a:solidFill>
                  <a:schemeClr val="tx1"/>
                </a:solidFill>
                <a:ea typeface="標楷體" pitchFamily="65" charset="-120"/>
              </a:rPr>
              <a:t>管道二 </a:t>
            </a:r>
            <a:r>
              <a:rPr lang="en-US" altLang="zh-TW" sz="4400" dirty="0" smtClean="0">
                <a:solidFill>
                  <a:schemeClr val="tx1"/>
                </a:solidFill>
                <a:ea typeface="標楷體" pitchFamily="65" charset="-120"/>
              </a:rPr>
              <a:t>【</a:t>
            </a:r>
            <a:r>
              <a:rPr lang="zh-TW" altLang="en-US" sz="4400" dirty="0" smtClean="0">
                <a:solidFill>
                  <a:schemeClr val="tx1"/>
                </a:solidFill>
                <a:ea typeface="標楷體" pitchFamily="65" charset="-120"/>
              </a:rPr>
              <a:t>評量</a:t>
            </a:r>
            <a:r>
              <a:rPr lang="en-US" altLang="zh-TW" sz="4400" dirty="0" smtClean="0">
                <a:solidFill>
                  <a:schemeClr val="tx1"/>
                </a:solidFill>
                <a:ea typeface="標楷體" pitchFamily="65" charset="-120"/>
              </a:rPr>
              <a:t>】</a:t>
            </a:r>
            <a:endParaRPr lang="zh-TW" altLang="en-US" sz="4400" dirty="0" smtClean="0">
              <a:solidFill>
                <a:schemeClr val="tx1"/>
              </a:solidFill>
              <a:ea typeface="標楷體" pitchFamily="65" charset="-120"/>
            </a:endParaRPr>
          </a:p>
        </p:txBody>
      </p:sp>
      <p:sp>
        <p:nvSpPr>
          <p:cNvPr id="21507" name="Rectangle 3"/>
          <p:cNvSpPr>
            <a:spLocks noGrp="1" noChangeArrowheads="1"/>
          </p:cNvSpPr>
          <p:nvPr>
            <p:ph idx="1"/>
          </p:nvPr>
        </p:nvSpPr>
        <p:spPr>
          <a:xfrm>
            <a:off x="179388" y="1628775"/>
            <a:ext cx="8964612" cy="4497388"/>
          </a:xfrm>
        </p:spPr>
        <p:txBody>
          <a:bodyPr rtlCol="0">
            <a:normAutofit/>
          </a:bodyPr>
          <a:lstStyle/>
          <a:p>
            <a:pPr eaLnBrk="1" fontAlgn="auto" hangingPunct="1">
              <a:spcAft>
                <a:spcPts val="0"/>
              </a:spcAft>
              <a:buFont typeface="Arial" pitchFamily="34" charset="0"/>
              <a:buChar char="•"/>
              <a:defRPr/>
            </a:pPr>
            <a:endParaRPr lang="zh-TW" altLang="en-US" sz="2600" dirty="0" smtClean="0">
              <a:solidFill>
                <a:schemeClr val="tx1">
                  <a:lumMod val="50000"/>
                  <a:lumOff val="50000"/>
                </a:schemeClr>
              </a:solidFill>
              <a:latin typeface="標楷體" pitchFamily="65" charset="-120"/>
              <a:ea typeface="標楷體" pitchFamily="65" charset="-120"/>
            </a:endParaRPr>
          </a:p>
          <a:p>
            <a:pPr eaLnBrk="1" fontAlgn="auto" hangingPunct="1">
              <a:spcAft>
                <a:spcPts val="0"/>
              </a:spcAft>
              <a:buFont typeface="Arial" pitchFamily="34" charset="0"/>
              <a:buChar char="•"/>
              <a:defRPr/>
            </a:pPr>
            <a:endParaRPr lang="en-US" altLang="zh-TW" sz="2600" dirty="0" smtClean="0">
              <a:solidFill>
                <a:schemeClr val="tx1">
                  <a:lumMod val="50000"/>
                  <a:lumOff val="50000"/>
                </a:schemeClr>
              </a:solidFill>
            </a:endParaRPr>
          </a:p>
        </p:txBody>
      </p:sp>
      <p:graphicFrame>
        <p:nvGraphicFramePr>
          <p:cNvPr id="2" name="資料庫圖表 1"/>
          <p:cNvGraphicFramePr/>
          <p:nvPr>
            <p:extLst>
              <p:ext uri="{D42A27DB-BD31-4B8C-83A1-F6EECF244321}">
                <p14:modId xmlns:p14="http://schemas.microsoft.com/office/powerpoint/2010/main" val="3779671897"/>
              </p:ext>
            </p:extLst>
          </p:nvPr>
        </p:nvGraphicFramePr>
        <p:xfrm>
          <a:off x="472101" y="1700808"/>
          <a:ext cx="8676456" cy="46085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764777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01625" y="228600"/>
            <a:ext cx="8534400" cy="968375"/>
          </a:xfrm>
        </p:spPr>
        <p:txBody>
          <a:bodyPr>
            <a:normAutofit fontScale="90000"/>
          </a:bodyPr>
          <a:lstStyle/>
          <a:p>
            <a:pPr algn="l">
              <a:defRPr/>
            </a:pPr>
            <a:r>
              <a:rPr lang="zh-TW" altLang="en-US" sz="4800" dirty="0">
                <a:solidFill>
                  <a:schemeClr val="tx2">
                    <a:satMod val="130000"/>
                  </a:schemeClr>
                </a:solidFill>
                <a:ea typeface="標楷體" pitchFamily="65" charset="-120"/>
              </a:rPr>
              <a:t>管道二 </a:t>
            </a:r>
            <a:r>
              <a:rPr lang="en-US" altLang="zh-TW" sz="4800" dirty="0">
                <a:solidFill>
                  <a:schemeClr val="tx2">
                    <a:satMod val="130000"/>
                  </a:schemeClr>
                </a:solidFill>
                <a:ea typeface="標楷體" pitchFamily="65" charset="-120"/>
              </a:rPr>
              <a:t>【</a:t>
            </a:r>
            <a:r>
              <a:rPr lang="zh-TW" altLang="en-US" sz="4800" dirty="0">
                <a:solidFill>
                  <a:schemeClr val="tx2">
                    <a:satMod val="130000"/>
                  </a:schemeClr>
                </a:solidFill>
                <a:ea typeface="標楷體" pitchFamily="65" charset="-120"/>
              </a:rPr>
              <a:t>評量</a:t>
            </a:r>
            <a:r>
              <a:rPr lang="en-US" altLang="zh-TW" sz="4800" dirty="0">
                <a:solidFill>
                  <a:schemeClr val="tx2">
                    <a:satMod val="130000"/>
                  </a:schemeClr>
                </a:solidFill>
                <a:ea typeface="標楷體" pitchFamily="65" charset="-120"/>
              </a:rPr>
              <a:t>】—</a:t>
            </a:r>
            <a:r>
              <a:rPr lang="zh-TW" altLang="en-US" sz="4800" dirty="0" smtClean="0">
                <a:solidFill>
                  <a:schemeClr val="tx2">
                    <a:satMod val="130000"/>
                  </a:schemeClr>
                </a:solidFill>
                <a:ea typeface="標楷體" pitchFamily="65" charset="-120"/>
              </a:rPr>
              <a:t>初選</a:t>
            </a:r>
          </a:p>
        </p:txBody>
      </p:sp>
      <p:graphicFrame>
        <p:nvGraphicFramePr>
          <p:cNvPr id="3" name="內容版面配置區 2"/>
          <p:cNvGraphicFramePr>
            <a:graphicFrameLocks noGrp="1"/>
          </p:cNvGraphicFramePr>
          <p:nvPr>
            <p:ph idx="1"/>
            <p:extLst>
              <p:ext uri="{D42A27DB-BD31-4B8C-83A1-F6EECF244321}">
                <p14:modId xmlns:p14="http://schemas.microsoft.com/office/powerpoint/2010/main" val="1250708655"/>
              </p:ext>
            </p:extLst>
          </p:nvPr>
        </p:nvGraphicFramePr>
        <p:xfrm>
          <a:off x="251520" y="1340768"/>
          <a:ext cx="8784976"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資料庫圖表 1"/>
          <p:cNvGraphicFramePr/>
          <p:nvPr>
            <p:extLst>
              <p:ext uri="{D42A27DB-BD31-4B8C-83A1-F6EECF244321}">
                <p14:modId xmlns:p14="http://schemas.microsoft.com/office/powerpoint/2010/main" val="3678971791"/>
              </p:ext>
            </p:extLst>
          </p:nvPr>
        </p:nvGraphicFramePr>
        <p:xfrm>
          <a:off x="467544" y="332656"/>
          <a:ext cx="8208912"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276211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01625" y="228600"/>
            <a:ext cx="8534400" cy="968375"/>
          </a:xfrm>
        </p:spPr>
        <p:txBody>
          <a:bodyPr>
            <a:normAutofit fontScale="90000"/>
          </a:bodyPr>
          <a:lstStyle/>
          <a:p>
            <a:pPr algn="l">
              <a:defRPr/>
            </a:pPr>
            <a:r>
              <a:rPr lang="zh-TW" altLang="en-US" sz="4800" dirty="0">
                <a:solidFill>
                  <a:schemeClr val="tx2">
                    <a:satMod val="130000"/>
                  </a:schemeClr>
                </a:solidFill>
                <a:ea typeface="標楷體" pitchFamily="65" charset="-120"/>
              </a:rPr>
              <a:t>管道二 </a:t>
            </a:r>
            <a:r>
              <a:rPr lang="en-US" altLang="zh-TW" sz="4800" dirty="0">
                <a:solidFill>
                  <a:schemeClr val="tx2">
                    <a:satMod val="130000"/>
                  </a:schemeClr>
                </a:solidFill>
                <a:ea typeface="標楷體" pitchFamily="65" charset="-120"/>
              </a:rPr>
              <a:t>【</a:t>
            </a:r>
            <a:r>
              <a:rPr lang="zh-TW" altLang="en-US" sz="4800" dirty="0">
                <a:solidFill>
                  <a:schemeClr val="tx2">
                    <a:satMod val="130000"/>
                  </a:schemeClr>
                </a:solidFill>
                <a:ea typeface="標楷體" pitchFamily="65" charset="-120"/>
              </a:rPr>
              <a:t>評量</a:t>
            </a:r>
            <a:r>
              <a:rPr lang="en-US" altLang="zh-TW" sz="4800" dirty="0">
                <a:solidFill>
                  <a:schemeClr val="tx2">
                    <a:satMod val="130000"/>
                  </a:schemeClr>
                </a:solidFill>
                <a:ea typeface="標楷體" pitchFamily="65" charset="-120"/>
              </a:rPr>
              <a:t>】—</a:t>
            </a:r>
            <a:r>
              <a:rPr lang="zh-TW" altLang="en-US" sz="4800" dirty="0" smtClean="0">
                <a:solidFill>
                  <a:schemeClr val="tx2">
                    <a:satMod val="130000"/>
                  </a:schemeClr>
                </a:solidFill>
                <a:ea typeface="標楷體" pitchFamily="65" charset="-120"/>
              </a:rPr>
              <a:t>初選</a:t>
            </a:r>
          </a:p>
        </p:txBody>
      </p:sp>
      <p:sp>
        <p:nvSpPr>
          <p:cNvPr id="2" name="內容版面配置區 1"/>
          <p:cNvSpPr>
            <a:spLocks noGrp="1"/>
          </p:cNvSpPr>
          <p:nvPr>
            <p:ph idx="1"/>
          </p:nvPr>
        </p:nvSpPr>
        <p:spPr>
          <a:xfrm>
            <a:off x="457200" y="1600200"/>
            <a:ext cx="8507288" cy="4525963"/>
          </a:xfrm>
        </p:spPr>
        <p:txBody>
          <a:bodyPr/>
          <a:lstStyle/>
          <a:p>
            <a:pPr marL="0" indent="0">
              <a:buNone/>
            </a:pPr>
            <a:r>
              <a:rPr lang="en-US" altLang="zh-TW" sz="6000" b="1" dirty="0" smtClean="0">
                <a:solidFill>
                  <a:schemeClr val="tx1"/>
                </a:solidFill>
                <a:latin typeface="+mj-ea"/>
                <a:ea typeface="+mj-ea"/>
              </a:rPr>
              <a:t>111</a:t>
            </a:r>
            <a:r>
              <a:rPr lang="zh-TW" altLang="en-US" sz="6000" b="1" dirty="0" smtClean="0">
                <a:solidFill>
                  <a:schemeClr val="tx1"/>
                </a:solidFill>
                <a:latin typeface="+mj-ea"/>
                <a:ea typeface="+mj-ea"/>
              </a:rPr>
              <a:t>年</a:t>
            </a:r>
            <a:r>
              <a:rPr lang="en-US" altLang="zh-TW" sz="6000" b="1" dirty="0" smtClean="0">
                <a:solidFill>
                  <a:schemeClr val="tx1"/>
                </a:solidFill>
                <a:latin typeface="+mj-ea"/>
                <a:ea typeface="+mj-ea"/>
              </a:rPr>
              <a:t>3</a:t>
            </a:r>
            <a:r>
              <a:rPr lang="zh-TW" altLang="en-US" sz="6000" b="1" dirty="0" smtClean="0">
                <a:solidFill>
                  <a:schemeClr val="tx1"/>
                </a:solidFill>
                <a:latin typeface="+mj-ea"/>
                <a:ea typeface="+mj-ea"/>
              </a:rPr>
              <a:t>月</a:t>
            </a:r>
            <a:r>
              <a:rPr lang="en-US" altLang="zh-TW" sz="6000" b="1" dirty="0" smtClean="0">
                <a:solidFill>
                  <a:schemeClr val="tx1"/>
                </a:solidFill>
                <a:latin typeface="+mj-ea"/>
                <a:ea typeface="+mj-ea"/>
              </a:rPr>
              <a:t>25</a:t>
            </a:r>
            <a:r>
              <a:rPr lang="zh-TW" altLang="en-US" sz="6000" b="1" dirty="0" smtClean="0">
                <a:solidFill>
                  <a:schemeClr val="tx1"/>
                </a:solidFill>
                <a:latin typeface="+mj-ea"/>
                <a:ea typeface="+mj-ea"/>
              </a:rPr>
              <a:t>日下午</a:t>
            </a:r>
            <a:r>
              <a:rPr lang="en-US" altLang="zh-TW" sz="6000" b="1" dirty="0" smtClean="0">
                <a:solidFill>
                  <a:schemeClr val="tx1"/>
                </a:solidFill>
                <a:latin typeface="+mj-ea"/>
                <a:ea typeface="+mj-ea"/>
              </a:rPr>
              <a:t>3</a:t>
            </a:r>
            <a:r>
              <a:rPr lang="zh-TW" altLang="en-US" sz="6000" b="1" dirty="0" smtClean="0">
                <a:solidFill>
                  <a:schemeClr val="tx1"/>
                </a:solidFill>
                <a:latin typeface="+mj-ea"/>
                <a:ea typeface="+mj-ea"/>
              </a:rPr>
              <a:t>時公告得</a:t>
            </a:r>
            <a:r>
              <a:rPr lang="zh-TW" altLang="en-US" sz="6000" b="1" dirty="0">
                <a:solidFill>
                  <a:schemeClr val="tx1"/>
                </a:solidFill>
                <a:latin typeface="+mj-ea"/>
                <a:ea typeface="+mj-ea"/>
              </a:rPr>
              <a:t>進入複選</a:t>
            </a:r>
            <a:r>
              <a:rPr lang="zh-TW" altLang="en-US" sz="6000" b="1" dirty="0" smtClean="0">
                <a:solidFill>
                  <a:schemeClr val="tx1"/>
                </a:solidFill>
                <a:latin typeface="+mj-ea"/>
                <a:ea typeface="+mj-ea"/>
              </a:rPr>
              <a:t>名單</a:t>
            </a:r>
            <a:endParaRPr lang="zh-TW" altLang="en-US" sz="6000" b="1" dirty="0">
              <a:solidFill>
                <a:schemeClr val="tx1"/>
              </a:solidFill>
              <a:latin typeface="+mj-ea"/>
              <a:ea typeface="+mj-ea"/>
            </a:endParaRPr>
          </a:p>
        </p:txBody>
      </p:sp>
    </p:spTree>
    <p:extLst>
      <p:ext uri="{BB962C8B-B14F-4D97-AF65-F5344CB8AC3E}">
        <p14:creationId xmlns:p14="http://schemas.microsoft.com/office/powerpoint/2010/main" val="1630543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01625" y="228600"/>
            <a:ext cx="8534400" cy="968375"/>
          </a:xfrm>
        </p:spPr>
        <p:txBody>
          <a:bodyPr>
            <a:normAutofit fontScale="90000"/>
          </a:bodyPr>
          <a:lstStyle/>
          <a:p>
            <a:pPr algn="l">
              <a:defRPr/>
            </a:pPr>
            <a:r>
              <a:rPr lang="zh-TW" altLang="en-US" sz="4800" dirty="0">
                <a:solidFill>
                  <a:schemeClr val="tx2">
                    <a:satMod val="130000"/>
                  </a:schemeClr>
                </a:solidFill>
                <a:ea typeface="標楷體" pitchFamily="65" charset="-120"/>
              </a:rPr>
              <a:t>管道二 </a:t>
            </a:r>
            <a:r>
              <a:rPr lang="en-US" altLang="zh-TW" sz="4800" dirty="0">
                <a:solidFill>
                  <a:schemeClr val="tx2">
                    <a:satMod val="130000"/>
                  </a:schemeClr>
                </a:solidFill>
                <a:ea typeface="標楷體" pitchFamily="65" charset="-120"/>
              </a:rPr>
              <a:t>【</a:t>
            </a:r>
            <a:r>
              <a:rPr lang="zh-TW" altLang="en-US" sz="4800" dirty="0">
                <a:solidFill>
                  <a:schemeClr val="tx2">
                    <a:satMod val="130000"/>
                  </a:schemeClr>
                </a:solidFill>
                <a:ea typeface="標楷體" pitchFamily="65" charset="-120"/>
              </a:rPr>
              <a:t>評量</a:t>
            </a:r>
            <a:r>
              <a:rPr lang="en-US" altLang="zh-TW" sz="4800" dirty="0" smtClean="0">
                <a:solidFill>
                  <a:schemeClr val="tx2">
                    <a:satMod val="130000"/>
                  </a:schemeClr>
                </a:solidFill>
                <a:ea typeface="標楷體" pitchFamily="65" charset="-120"/>
              </a:rPr>
              <a:t>】—</a:t>
            </a:r>
            <a:r>
              <a:rPr lang="zh-TW" altLang="en-US" sz="4800" dirty="0" smtClean="0">
                <a:solidFill>
                  <a:schemeClr val="tx2">
                    <a:satMod val="130000"/>
                  </a:schemeClr>
                </a:solidFill>
                <a:ea typeface="標楷體" pitchFamily="65" charset="-120"/>
              </a:rPr>
              <a:t>複選</a:t>
            </a:r>
          </a:p>
        </p:txBody>
      </p:sp>
      <p:graphicFrame>
        <p:nvGraphicFramePr>
          <p:cNvPr id="3" name="內容版面配置區 2"/>
          <p:cNvGraphicFramePr>
            <a:graphicFrameLocks noGrp="1"/>
          </p:cNvGraphicFramePr>
          <p:nvPr>
            <p:ph idx="1"/>
            <p:extLst>
              <p:ext uri="{D42A27DB-BD31-4B8C-83A1-F6EECF244321}">
                <p14:modId xmlns:p14="http://schemas.microsoft.com/office/powerpoint/2010/main" val="1473236632"/>
              </p:ext>
            </p:extLst>
          </p:nvPr>
        </p:nvGraphicFramePr>
        <p:xfrm>
          <a:off x="251520" y="1340768"/>
          <a:ext cx="8784976" cy="4968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529646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01828" y="188640"/>
            <a:ext cx="8229600" cy="1036960"/>
          </a:xfrm>
        </p:spPr>
        <p:txBody>
          <a:bodyPr>
            <a:normAutofit/>
          </a:bodyPr>
          <a:lstStyle/>
          <a:p>
            <a:pPr algn="l" eaLnBrk="1" fontAlgn="auto" hangingPunct="1">
              <a:spcAft>
                <a:spcPts val="0"/>
              </a:spcAft>
              <a:defRPr/>
            </a:pPr>
            <a:r>
              <a:rPr lang="zh-TW" altLang="en-US" sz="4400" dirty="0" smtClean="0">
                <a:solidFill>
                  <a:schemeClr val="tx2">
                    <a:satMod val="130000"/>
                  </a:schemeClr>
                </a:solidFill>
                <a:ea typeface="標楷體" pitchFamily="65" charset="-120"/>
              </a:rPr>
              <a:t>鑑定流程</a:t>
            </a:r>
          </a:p>
        </p:txBody>
      </p:sp>
      <p:sp>
        <p:nvSpPr>
          <p:cNvPr id="10243" name="Rectangle 3"/>
          <p:cNvSpPr>
            <a:spLocks noGrp="1" noChangeArrowheads="1"/>
          </p:cNvSpPr>
          <p:nvPr>
            <p:ph idx="1"/>
          </p:nvPr>
        </p:nvSpPr>
        <p:spPr>
          <a:xfrm>
            <a:off x="179512" y="1557338"/>
            <a:ext cx="8784976" cy="4968006"/>
          </a:xfrm>
        </p:spPr>
        <p:txBody>
          <a:bodyPr/>
          <a:lstStyle/>
          <a:p>
            <a:pPr eaLnBrk="1" hangingPunct="1"/>
            <a:endParaRPr lang="zh-TW" altLang="en-US" sz="2600" smtClean="0">
              <a:latin typeface="標楷體" pitchFamily="65" charset="-120"/>
              <a:ea typeface="標楷體" pitchFamily="65" charset="-120"/>
            </a:endParaRPr>
          </a:p>
          <a:p>
            <a:pPr eaLnBrk="1" hangingPunct="1"/>
            <a:endParaRPr lang="en-US" altLang="zh-TW" sz="2600" smtClean="0"/>
          </a:p>
        </p:txBody>
      </p:sp>
      <p:graphicFrame>
        <p:nvGraphicFramePr>
          <p:cNvPr id="2" name="資料庫圖表 1"/>
          <p:cNvGraphicFramePr/>
          <p:nvPr>
            <p:extLst>
              <p:ext uri="{D42A27DB-BD31-4B8C-83A1-F6EECF244321}">
                <p14:modId xmlns:p14="http://schemas.microsoft.com/office/powerpoint/2010/main" val="3446043539"/>
              </p:ext>
            </p:extLst>
          </p:nvPr>
        </p:nvGraphicFramePr>
        <p:xfrm>
          <a:off x="179512" y="1397000"/>
          <a:ext cx="8856984" cy="4768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48856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79388" y="228600"/>
            <a:ext cx="8656637" cy="896938"/>
          </a:xfrm>
        </p:spPr>
        <p:txBody>
          <a:bodyPr>
            <a:noAutofit/>
          </a:bodyPr>
          <a:lstStyle/>
          <a:p>
            <a:pPr algn="l" eaLnBrk="1" fontAlgn="auto" hangingPunct="1">
              <a:spcAft>
                <a:spcPts val="0"/>
              </a:spcAft>
              <a:defRPr/>
            </a:pPr>
            <a:r>
              <a:rPr lang="zh-TW" altLang="en-US" sz="4400" dirty="0" smtClean="0">
                <a:solidFill>
                  <a:schemeClr val="tx2">
                    <a:satMod val="130000"/>
                  </a:schemeClr>
                </a:solidFill>
                <a:ea typeface="標楷體" pitchFamily="65" charset="-120"/>
              </a:rPr>
              <a:t>綜合研判與結果公告</a:t>
            </a:r>
          </a:p>
        </p:txBody>
      </p:sp>
      <p:sp>
        <p:nvSpPr>
          <p:cNvPr id="16387" name="Rectangle 3"/>
          <p:cNvSpPr>
            <a:spLocks noGrp="1" noChangeArrowheads="1"/>
          </p:cNvSpPr>
          <p:nvPr>
            <p:ph idx="1"/>
          </p:nvPr>
        </p:nvSpPr>
        <p:spPr>
          <a:xfrm>
            <a:off x="179388" y="1600200"/>
            <a:ext cx="8785225" cy="4525963"/>
          </a:xfrm>
        </p:spPr>
        <p:txBody>
          <a:bodyPr rtlCol="0">
            <a:normAutofit/>
          </a:bodyPr>
          <a:lstStyle/>
          <a:p>
            <a:pPr marL="365760" indent="-283464" eaLnBrk="1" fontAlgn="auto" hangingPunct="1">
              <a:lnSpc>
                <a:spcPts val="5600"/>
              </a:lnSpc>
              <a:spcAft>
                <a:spcPts val="0"/>
              </a:spcAft>
              <a:buFont typeface="Wingdings 2"/>
              <a:buChar char=""/>
              <a:defRPr/>
            </a:pPr>
            <a:r>
              <a:rPr lang="zh-TW" altLang="en-US" sz="4000" dirty="0" smtClean="0">
                <a:solidFill>
                  <a:schemeClr val="tx1"/>
                </a:solidFill>
                <a:latin typeface="微軟正黑體" panose="020B0604030504040204" pitchFamily="34" charset="-120"/>
                <a:ea typeface="微軟正黑體" panose="020B0604030504040204" pitchFamily="34" charset="-120"/>
              </a:rPr>
              <a:t>本市鑑輔會召開綜合研判會議，綜合學生之相關資料及評量結果加以研判。</a:t>
            </a:r>
          </a:p>
          <a:p>
            <a:pPr marL="365760" indent="-283464" eaLnBrk="1" fontAlgn="auto" hangingPunct="1">
              <a:lnSpc>
                <a:spcPts val="5600"/>
              </a:lnSpc>
              <a:spcAft>
                <a:spcPts val="0"/>
              </a:spcAft>
              <a:buFont typeface="Wingdings 2"/>
              <a:buChar char=""/>
              <a:defRPr/>
            </a:pPr>
            <a:r>
              <a:rPr lang="zh-TW" altLang="en-US" sz="4000" dirty="0" smtClean="0">
                <a:solidFill>
                  <a:schemeClr val="tx1"/>
                </a:solidFill>
                <a:latin typeface="微軟正黑體" panose="020B0604030504040204" pitchFamily="34" charset="-120"/>
                <a:ea typeface="微軟正黑體" panose="020B0604030504040204" pitchFamily="34" charset="-120"/>
              </a:rPr>
              <a:t>通過鑑定名單於</a:t>
            </a:r>
            <a:r>
              <a:rPr lang="en-US" altLang="zh-TW" sz="4000" dirty="0" smtClean="0">
                <a:solidFill>
                  <a:schemeClr val="tx1"/>
                </a:solidFill>
                <a:latin typeface="微軟正黑體" panose="020B0604030504040204" pitchFamily="34" charset="-120"/>
                <a:ea typeface="微軟正黑體" panose="020B0604030504040204" pitchFamily="34" charset="-120"/>
              </a:rPr>
              <a:t>4</a:t>
            </a:r>
            <a:r>
              <a:rPr lang="zh-TW" altLang="en-US" sz="4000" dirty="0" smtClean="0">
                <a:solidFill>
                  <a:schemeClr val="tx1"/>
                </a:solidFill>
                <a:latin typeface="微軟正黑體" panose="020B0604030504040204" pitchFamily="34" charset="-120"/>
                <a:ea typeface="微軟正黑體" panose="020B0604030504040204" pitchFamily="34" charset="-120"/>
              </a:rPr>
              <a:t>月</a:t>
            </a:r>
            <a:r>
              <a:rPr lang="en-US" altLang="zh-TW" sz="4000" dirty="0" smtClean="0">
                <a:solidFill>
                  <a:schemeClr val="tx1"/>
                </a:solidFill>
                <a:latin typeface="微軟正黑體" panose="020B0604030504040204" pitchFamily="34" charset="-120"/>
                <a:ea typeface="微軟正黑體" panose="020B0604030504040204" pitchFamily="34" charset="-120"/>
              </a:rPr>
              <a:t>22</a:t>
            </a:r>
            <a:r>
              <a:rPr lang="zh-TW" altLang="en-US" sz="4000" dirty="0" smtClean="0">
                <a:solidFill>
                  <a:schemeClr val="tx1"/>
                </a:solidFill>
                <a:latin typeface="微軟正黑體" panose="020B0604030504040204" pitchFamily="34" charset="-120"/>
                <a:ea typeface="微軟正黑體" panose="020B0604030504040204" pitchFamily="34" charset="-120"/>
              </a:rPr>
              <a:t>日（五）下午</a:t>
            </a:r>
            <a:r>
              <a:rPr lang="en-US" altLang="zh-TW" sz="4000" dirty="0" smtClean="0">
                <a:solidFill>
                  <a:schemeClr val="tx1"/>
                </a:solidFill>
                <a:latin typeface="微軟正黑體" panose="020B0604030504040204" pitchFamily="34" charset="-120"/>
                <a:ea typeface="微軟正黑體" panose="020B0604030504040204" pitchFamily="34" charset="-120"/>
              </a:rPr>
              <a:t>3</a:t>
            </a:r>
            <a:r>
              <a:rPr lang="zh-TW" altLang="en-US" sz="4000" dirty="0" smtClean="0">
                <a:solidFill>
                  <a:schemeClr val="tx1"/>
                </a:solidFill>
                <a:latin typeface="微軟正黑體" panose="020B0604030504040204" pitchFamily="34" charset="-120"/>
                <a:ea typeface="微軟正黑體" panose="020B0604030504040204" pitchFamily="34" charset="-120"/>
              </a:rPr>
              <a:t>時公告於本市教育網。</a:t>
            </a:r>
          </a:p>
          <a:p>
            <a:pPr marL="365760" indent="-283464" eaLnBrk="1" fontAlgn="auto" hangingPunct="1">
              <a:spcAft>
                <a:spcPts val="0"/>
              </a:spcAft>
              <a:buFont typeface="Wingdings" pitchFamily="2" charset="2"/>
              <a:buNone/>
              <a:defRPr/>
            </a:pPr>
            <a:r>
              <a:rPr lang="zh-TW" altLang="en-US" dirty="0" smtClean="0">
                <a:solidFill>
                  <a:schemeClr val="tx1">
                    <a:lumMod val="50000"/>
                    <a:lumOff val="50000"/>
                  </a:schemeClr>
                </a:solidFill>
                <a:ea typeface="標楷體" pitchFamily="65" charset="-120"/>
              </a:rPr>
              <a:t>    </a:t>
            </a:r>
          </a:p>
          <a:p>
            <a:pPr marL="365760" indent="-283464" eaLnBrk="1" fontAlgn="auto" hangingPunct="1">
              <a:spcAft>
                <a:spcPts val="0"/>
              </a:spcAft>
              <a:buFont typeface="Wingdings" pitchFamily="2" charset="2"/>
              <a:buNone/>
              <a:defRPr/>
            </a:pPr>
            <a:endParaRPr lang="zh-TW" altLang="en-US" dirty="0" smtClean="0">
              <a:solidFill>
                <a:schemeClr val="tx1">
                  <a:lumMod val="50000"/>
                  <a:lumOff val="50000"/>
                </a:schemeClr>
              </a:solidFill>
              <a:ea typeface="標楷體" pitchFamily="65" charset="-120"/>
            </a:endParaRPr>
          </a:p>
          <a:p>
            <a:pPr marL="82296" indent="0" eaLnBrk="1" fontAlgn="auto" hangingPunct="1">
              <a:spcAft>
                <a:spcPts val="0"/>
              </a:spcAft>
              <a:buFont typeface="Wingdings 2"/>
              <a:buNone/>
              <a:defRPr/>
            </a:pPr>
            <a:endParaRPr lang="en-US" altLang="zh-TW" dirty="0" smtClean="0">
              <a:solidFill>
                <a:schemeClr val="tx1">
                  <a:lumMod val="50000"/>
                  <a:lumOff val="50000"/>
                </a:schemeClr>
              </a:solidFill>
              <a:ea typeface="標楷體" pitchFamily="65" charset="-12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79388" y="228600"/>
            <a:ext cx="8656637" cy="968375"/>
          </a:xfrm>
        </p:spPr>
        <p:txBody>
          <a:bodyPr>
            <a:noAutofit/>
          </a:bodyPr>
          <a:lstStyle/>
          <a:p>
            <a:pPr algn="l" eaLnBrk="1" fontAlgn="auto" hangingPunct="1">
              <a:spcAft>
                <a:spcPts val="0"/>
              </a:spcAft>
              <a:defRPr/>
            </a:pPr>
            <a:r>
              <a:rPr lang="zh-TW" altLang="en-US" sz="4400" dirty="0" smtClean="0">
                <a:solidFill>
                  <a:schemeClr val="tx2">
                    <a:satMod val="130000"/>
                  </a:schemeClr>
                </a:solidFill>
                <a:ea typeface="標楷體" pitchFamily="65" charset="-120"/>
              </a:rPr>
              <a:t>安置報到及編班</a:t>
            </a:r>
          </a:p>
        </p:txBody>
      </p:sp>
      <p:sp>
        <p:nvSpPr>
          <p:cNvPr id="27651" name="Rectangle 3"/>
          <p:cNvSpPr>
            <a:spLocks noGrp="1" noChangeArrowheads="1"/>
          </p:cNvSpPr>
          <p:nvPr>
            <p:ph idx="1"/>
          </p:nvPr>
        </p:nvSpPr>
        <p:spPr>
          <a:xfrm>
            <a:off x="179388" y="1600200"/>
            <a:ext cx="8785225" cy="4525963"/>
          </a:xfrm>
        </p:spPr>
        <p:txBody>
          <a:bodyPr rtlCol="0">
            <a:normAutofit fontScale="92500" lnSpcReduction="10000"/>
          </a:bodyPr>
          <a:lstStyle/>
          <a:p>
            <a:pPr eaLnBrk="1" fontAlgn="auto" hangingPunct="1">
              <a:lnSpc>
                <a:spcPct val="150000"/>
              </a:lnSpc>
              <a:spcAft>
                <a:spcPts val="0"/>
              </a:spcAft>
              <a:buFont typeface="Arial" pitchFamily="34" charset="0"/>
              <a:buChar char="•"/>
              <a:defRPr/>
            </a:pPr>
            <a:r>
              <a:rPr lang="zh-TW" altLang="en-US" sz="3200" dirty="0" smtClean="0">
                <a:solidFill>
                  <a:schemeClr val="tx1"/>
                </a:solidFill>
                <a:latin typeface="+mj-ea"/>
                <a:ea typeface="+mj-ea"/>
              </a:rPr>
              <a:t>安置報到日期：詳見各校通知</a:t>
            </a:r>
            <a:endParaRPr lang="en-US" altLang="zh-TW" sz="3200" dirty="0" smtClean="0">
              <a:solidFill>
                <a:schemeClr val="tx1"/>
              </a:solidFill>
              <a:latin typeface="+mj-ea"/>
              <a:ea typeface="+mj-ea"/>
            </a:endParaRPr>
          </a:p>
          <a:p>
            <a:pPr eaLnBrk="1" fontAlgn="auto" hangingPunct="1">
              <a:lnSpc>
                <a:spcPct val="150000"/>
              </a:lnSpc>
              <a:spcAft>
                <a:spcPts val="0"/>
              </a:spcAft>
              <a:buFont typeface="Arial" pitchFamily="34" charset="0"/>
              <a:buChar char="•"/>
              <a:defRPr/>
            </a:pPr>
            <a:r>
              <a:rPr lang="zh-TW" altLang="en-US" sz="3200" dirty="0" smtClean="0">
                <a:solidFill>
                  <a:schemeClr val="tx1"/>
                </a:solidFill>
                <a:latin typeface="+mj-ea"/>
                <a:ea typeface="+mj-ea"/>
              </a:rPr>
              <a:t>逾時未報到者視同放棄入班資格；已報到者不得再至其他國中報到，違者取消入班資格。</a:t>
            </a:r>
            <a:endParaRPr lang="en-US" altLang="zh-TW" sz="3200" dirty="0" smtClean="0">
              <a:solidFill>
                <a:schemeClr val="tx1"/>
              </a:solidFill>
              <a:latin typeface="+mj-ea"/>
              <a:ea typeface="+mj-ea"/>
            </a:endParaRPr>
          </a:p>
          <a:p>
            <a:pPr eaLnBrk="1" fontAlgn="auto" hangingPunct="1">
              <a:lnSpc>
                <a:spcPct val="150000"/>
              </a:lnSpc>
              <a:spcAft>
                <a:spcPts val="0"/>
              </a:spcAft>
              <a:buFont typeface="Arial" pitchFamily="34" charset="0"/>
              <a:buChar char="•"/>
              <a:defRPr/>
            </a:pPr>
            <a:r>
              <a:rPr lang="zh-TW" altLang="en-US" sz="3200" dirty="0" smtClean="0">
                <a:solidFill>
                  <a:schemeClr val="tx1"/>
                </a:solidFill>
                <a:latin typeface="+mj-ea"/>
                <a:ea typeface="+mj-ea"/>
              </a:rPr>
              <a:t>本市國中學術性向資優資源班採分散式辦理，並依教育部指示以常態編班為原則。</a:t>
            </a:r>
            <a:endParaRPr lang="en-US" altLang="zh-TW" sz="3200" dirty="0" smtClean="0">
              <a:solidFill>
                <a:schemeClr val="tx1"/>
              </a:solidFill>
              <a:latin typeface="+mj-ea"/>
              <a:ea typeface="+mj-ea"/>
            </a:endParaRPr>
          </a:p>
          <a:p>
            <a:pPr eaLnBrk="1" fontAlgn="auto" hangingPunct="1">
              <a:spcAft>
                <a:spcPts val="0"/>
              </a:spcAft>
              <a:buFont typeface="Arial" pitchFamily="34" charset="0"/>
              <a:buChar char="•"/>
              <a:defRPr/>
            </a:pPr>
            <a:endParaRPr lang="zh-TW" altLang="en-US" dirty="0" smtClean="0">
              <a:solidFill>
                <a:schemeClr val="tx1">
                  <a:lumMod val="50000"/>
                  <a:lumOff val="50000"/>
                </a:schemeClr>
              </a:solidFill>
              <a:ea typeface="標楷體" pitchFamily="65" charset="-120"/>
            </a:endParaRPr>
          </a:p>
          <a:p>
            <a:pPr eaLnBrk="1" fontAlgn="auto" hangingPunct="1">
              <a:spcAft>
                <a:spcPts val="0"/>
              </a:spcAft>
              <a:buFont typeface="Wingdings" pitchFamily="2" charset="2"/>
              <a:buNone/>
              <a:defRPr/>
            </a:pPr>
            <a:r>
              <a:rPr lang="zh-TW" altLang="en-US" dirty="0" smtClean="0">
                <a:solidFill>
                  <a:schemeClr val="tx1">
                    <a:lumMod val="50000"/>
                    <a:lumOff val="50000"/>
                  </a:schemeClr>
                </a:solidFill>
                <a:ea typeface="標楷體" pitchFamily="65" charset="-120"/>
              </a:rPr>
              <a:t>    </a:t>
            </a:r>
          </a:p>
          <a:p>
            <a:pPr eaLnBrk="1" fontAlgn="auto" hangingPunct="1">
              <a:spcAft>
                <a:spcPts val="0"/>
              </a:spcAft>
              <a:buFont typeface="Wingdings" pitchFamily="2" charset="2"/>
              <a:buNone/>
              <a:defRPr/>
            </a:pPr>
            <a:endParaRPr lang="zh-TW" altLang="en-US" dirty="0" smtClean="0">
              <a:solidFill>
                <a:schemeClr val="tx1">
                  <a:lumMod val="50000"/>
                  <a:lumOff val="50000"/>
                </a:schemeClr>
              </a:solidFill>
              <a:ea typeface="標楷體" pitchFamily="65" charset="-120"/>
            </a:endParaRPr>
          </a:p>
          <a:p>
            <a:pPr eaLnBrk="1" fontAlgn="auto" hangingPunct="1">
              <a:spcAft>
                <a:spcPts val="0"/>
              </a:spcAft>
              <a:buFont typeface="Arial" pitchFamily="34" charset="0"/>
              <a:buChar char="•"/>
              <a:defRPr/>
            </a:pPr>
            <a:endParaRPr lang="en-US" altLang="zh-TW" dirty="0" smtClean="0">
              <a:solidFill>
                <a:schemeClr val="tx1">
                  <a:lumMod val="50000"/>
                  <a:lumOff val="50000"/>
                </a:schemeClr>
              </a:solidFill>
              <a:ea typeface="標楷體" pitchFamily="65" charset="-12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50825" y="115888"/>
            <a:ext cx="8662987" cy="936848"/>
          </a:xfrm>
        </p:spPr>
        <p:txBody>
          <a:bodyPr>
            <a:normAutofit fontScale="90000"/>
          </a:bodyPr>
          <a:lstStyle/>
          <a:p>
            <a:pPr algn="l" eaLnBrk="1" fontAlgn="auto" hangingPunct="1">
              <a:spcAft>
                <a:spcPts val="0"/>
              </a:spcAft>
              <a:defRPr/>
            </a:pPr>
            <a:r>
              <a:rPr lang="zh-TW" altLang="en-US" sz="4400" dirty="0" smtClean="0">
                <a:solidFill>
                  <a:schemeClr val="tx2">
                    <a:satMod val="130000"/>
                  </a:schemeClr>
                </a:solidFill>
                <a:ea typeface="標楷體" pitchFamily="65" charset="-120"/>
              </a:rPr>
              <a:t>資優教育的教育目標</a:t>
            </a:r>
          </a:p>
        </p:txBody>
      </p:sp>
      <p:graphicFrame>
        <p:nvGraphicFramePr>
          <p:cNvPr id="44091" name="Group 59"/>
          <p:cNvGraphicFramePr>
            <a:graphicFrameLocks noGrp="1"/>
          </p:cNvGraphicFramePr>
          <p:nvPr>
            <p:ph idx="1"/>
            <p:extLst>
              <p:ext uri="{D42A27DB-BD31-4B8C-83A1-F6EECF244321}">
                <p14:modId xmlns:p14="http://schemas.microsoft.com/office/powerpoint/2010/main" val="197628403"/>
              </p:ext>
            </p:extLst>
          </p:nvPr>
        </p:nvGraphicFramePr>
        <p:xfrm>
          <a:off x="250825" y="1196969"/>
          <a:ext cx="8662988" cy="5472390"/>
        </p:xfrm>
        <a:graphic>
          <a:graphicData uri="http://schemas.openxmlformats.org/drawingml/2006/table">
            <a:tbl>
              <a:tblPr>
                <a:effectLst>
                  <a:outerShdw blurRad="50800" dist="38100" dir="2700000" algn="tl" rotWithShape="0">
                    <a:prstClr val="black">
                      <a:alpha val="40000"/>
                    </a:prstClr>
                  </a:outerShdw>
                </a:effectLst>
              </a:tblPr>
              <a:tblGrid>
                <a:gridCol w="2520404">
                  <a:extLst>
                    <a:ext uri="{9D8B030D-6E8A-4147-A177-3AD203B41FA5}">
                      <a16:colId xmlns:a16="http://schemas.microsoft.com/office/drawing/2014/main" val="20000"/>
                    </a:ext>
                  </a:extLst>
                </a:gridCol>
                <a:gridCol w="6142584">
                  <a:extLst>
                    <a:ext uri="{9D8B030D-6E8A-4147-A177-3AD203B41FA5}">
                      <a16:colId xmlns:a16="http://schemas.microsoft.com/office/drawing/2014/main" val="20001"/>
                    </a:ext>
                  </a:extLst>
                </a:gridCol>
              </a:tblGrid>
              <a:tr h="497490">
                <a:tc rowSpan="3">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3200" u="none" strike="noStrike" cap="none" normalizeH="0" baseline="0" dirty="0" smtClean="0">
                          <a:ln>
                            <a:noFill/>
                          </a:ln>
                          <a:effectLst/>
                        </a:rPr>
                        <a:t>發現潛能</a:t>
                      </a:r>
                      <a:r>
                        <a:rPr kumimoji="1" lang="zh-TW" altLang="en-US" sz="2500" u="none" strike="noStrike" cap="none" normalizeH="0" baseline="0" dirty="0" smtClean="0">
                          <a:ln>
                            <a:noFill/>
                          </a:ln>
                          <a:effectLst/>
                        </a:rPr>
                        <a:t>        </a:t>
                      </a:r>
                      <a:endParaRPr kumimoji="1" lang="zh-TW" altLang="en-US" sz="2500" b="1" i="0" u="none" strike="noStrike" cap="none" normalizeH="0" baseline="0" dirty="0" smtClean="0">
                        <a:ln>
                          <a:noFill/>
                        </a:ln>
                        <a:solidFill>
                          <a:schemeClr val="tx1"/>
                        </a:solidFill>
                        <a:effectLst/>
                        <a:latin typeface="標楷體" pitchFamily="65" charset="-120"/>
                        <a:ea typeface="標楷體" pitchFamily="65" charset="-120"/>
                      </a:endParaRPr>
                    </a:p>
                  </a:txBody>
                  <a:tcPr marL="89980" marR="89980" marT="45730" marB="45730" anchor="ctr" horzOverflow="overflow">
                    <a:solidFill>
                      <a:schemeClr val="accent3">
                        <a:lumMod val="40000"/>
                        <a:lumOff val="6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500" u="none" strike="noStrike" cap="none" normalizeH="0" baseline="0" dirty="0" smtClean="0">
                          <a:ln>
                            <a:noFill/>
                          </a:ln>
                          <a:effectLst/>
                        </a:rPr>
                        <a:t> </a:t>
                      </a:r>
                      <a:r>
                        <a:rPr kumimoji="1" lang="zh-TW" altLang="en-US" sz="2500" u="none" strike="noStrike" cap="none" normalizeH="0" baseline="0" dirty="0" smtClean="0">
                          <a:ln>
                            <a:noFill/>
                          </a:ln>
                          <a:effectLst/>
                        </a:rPr>
                        <a:t>自我了解、發現潛能</a:t>
                      </a:r>
                      <a:endParaRPr kumimoji="1" lang="zh-TW" altLang="en-US" sz="2500" b="1" i="0" u="none" strike="noStrike" cap="none" normalizeH="0" baseline="0" dirty="0" smtClean="0">
                        <a:ln>
                          <a:noFill/>
                        </a:ln>
                        <a:solidFill>
                          <a:schemeClr val="tx1"/>
                        </a:solidFill>
                        <a:effectLst/>
                        <a:latin typeface="標楷體" pitchFamily="65" charset="-120"/>
                        <a:ea typeface="標楷體" pitchFamily="65" charset="-120"/>
                      </a:endParaRPr>
                    </a:p>
                  </a:txBody>
                  <a:tcPr marL="89980" marR="89980" marT="45730" marB="45730" horzOverflow="overflow">
                    <a:solidFill>
                      <a:schemeClr val="accent3">
                        <a:lumMod val="40000"/>
                        <a:lumOff val="60000"/>
                      </a:schemeClr>
                    </a:solidFill>
                  </a:tcPr>
                </a:tc>
                <a:extLst>
                  <a:ext uri="{0D108BD9-81ED-4DB2-BD59-A6C34878D82A}">
                    <a16:rowId xmlns:a16="http://schemas.microsoft.com/office/drawing/2014/main" val="10000"/>
                  </a:ext>
                </a:extLst>
              </a:tr>
              <a:tr h="497490">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500" u="none" strike="noStrike" cap="none" normalizeH="0" baseline="0" dirty="0" smtClean="0">
                          <a:ln>
                            <a:noFill/>
                          </a:ln>
                          <a:effectLst/>
                        </a:rPr>
                        <a:t> </a:t>
                      </a:r>
                      <a:r>
                        <a:rPr kumimoji="1" lang="zh-TW" altLang="en-US" sz="2500" u="none" strike="noStrike" cap="none" normalizeH="0" baseline="0" dirty="0" smtClean="0">
                          <a:ln>
                            <a:noFill/>
                          </a:ln>
                          <a:effectLst/>
                        </a:rPr>
                        <a:t>培養資優專長與才識</a:t>
                      </a:r>
                      <a:endParaRPr kumimoji="1" lang="zh-TW" altLang="en-US" sz="2500" b="1" i="0" u="none" strike="noStrike" cap="none" normalizeH="0" baseline="0" dirty="0" smtClean="0">
                        <a:ln>
                          <a:noFill/>
                        </a:ln>
                        <a:solidFill>
                          <a:schemeClr val="tx1"/>
                        </a:solidFill>
                        <a:effectLst/>
                        <a:latin typeface="標楷體" pitchFamily="65" charset="-120"/>
                        <a:ea typeface="標楷體" pitchFamily="65" charset="-120"/>
                      </a:endParaRPr>
                    </a:p>
                  </a:txBody>
                  <a:tcPr marL="89980" marR="89980" marT="45730" marB="45730" horzOverflow="overflow">
                    <a:solidFill>
                      <a:schemeClr val="accent3">
                        <a:lumMod val="40000"/>
                        <a:lumOff val="60000"/>
                      </a:schemeClr>
                    </a:solidFill>
                  </a:tcPr>
                </a:tc>
                <a:extLst>
                  <a:ext uri="{0D108BD9-81ED-4DB2-BD59-A6C34878D82A}">
                    <a16:rowId xmlns:a16="http://schemas.microsoft.com/office/drawing/2014/main" val="10001"/>
                  </a:ext>
                </a:extLst>
              </a:tr>
              <a:tr h="497490">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500" u="none" strike="noStrike" cap="none" normalizeH="0" baseline="0" dirty="0" smtClean="0">
                          <a:ln>
                            <a:noFill/>
                          </a:ln>
                          <a:effectLst/>
                        </a:rPr>
                        <a:t> </a:t>
                      </a:r>
                      <a:r>
                        <a:rPr kumimoji="1" lang="zh-TW" altLang="en-US" sz="2500" u="none" strike="noStrike" cap="none" normalizeH="0" baseline="0" dirty="0" smtClean="0">
                          <a:ln>
                            <a:noFill/>
                          </a:ln>
                          <a:effectLst/>
                        </a:rPr>
                        <a:t>生涯規劃完成資優生命</a:t>
                      </a:r>
                      <a:endParaRPr kumimoji="1" lang="zh-TW" altLang="en-US" sz="2500" b="1" i="0" u="none" strike="noStrike" cap="none" normalizeH="0" baseline="0" dirty="0" smtClean="0">
                        <a:ln>
                          <a:noFill/>
                        </a:ln>
                        <a:solidFill>
                          <a:schemeClr val="tx1"/>
                        </a:solidFill>
                        <a:effectLst/>
                        <a:latin typeface="標楷體" pitchFamily="65" charset="-120"/>
                        <a:ea typeface="標楷體" pitchFamily="65" charset="-120"/>
                      </a:endParaRPr>
                    </a:p>
                  </a:txBody>
                  <a:tcPr marL="89980" marR="89980" marT="45730" marB="45730" horzOverflow="overflow">
                    <a:solidFill>
                      <a:schemeClr val="accent3">
                        <a:lumMod val="40000"/>
                        <a:lumOff val="60000"/>
                      </a:schemeClr>
                    </a:solidFill>
                  </a:tcPr>
                </a:tc>
                <a:extLst>
                  <a:ext uri="{0D108BD9-81ED-4DB2-BD59-A6C34878D82A}">
                    <a16:rowId xmlns:a16="http://schemas.microsoft.com/office/drawing/2014/main" val="10002"/>
                  </a:ext>
                </a:extLst>
              </a:tr>
              <a:tr h="497490">
                <a:tc rowSpan="4">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3200" u="none" strike="noStrike" cap="none" normalizeH="0" baseline="0" dirty="0" smtClean="0">
                          <a:ln>
                            <a:noFill/>
                          </a:ln>
                          <a:effectLst/>
                        </a:rPr>
                        <a:t>培養能力</a:t>
                      </a:r>
                      <a:endParaRPr kumimoji="1" lang="zh-TW" altLang="en-US" sz="3200" b="1" i="0" u="none" strike="noStrike" cap="none" normalizeH="0" baseline="0" dirty="0" smtClean="0">
                        <a:ln>
                          <a:noFill/>
                        </a:ln>
                        <a:solidFill>
                          <a:schemeClr val="tx1"/>
                        </a:solidFill>
                        <a:effectLst/>
                        <a:latin typeface="標楷體" pitchFamily="65" charset="-120"/>
                        <a:ea typeface="標楷體" pitchFamily="65" charset="-120"/>
                      </a:endParaRPr>
                    </a:p>
                  </a:txBody>
                  <a:tcPr marL="89980" marR="89980" marT="45730" marB="45730" anchor="ctr" horzOverflow="overflow">
                    <a:solidFill>
                      <a:schemeClr val="accent3">
                        <a:lumMod val="40000"/>
                        <a:lumOff val="6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500" u="none" strike="noStrike" cap="none" normalizeH="0" baseline="0" dirty="0" smtClean="0">
                          <a:ln>
                            <a:noFill/>
                          </a:ln>
                          <a:effectLst/>
                        </a:rPr>
                        <a:t> </a:t>
                      </a:r>
                      <a:r>
                        <a:rPr kumimoji="1" lang="zh-TW" altLang="en-US" sz="2500" u="none" strike="noStrike" cap="none" normalizeH="0" baseline="0" dirty="0" smtClean="0">
                          <a:ln>
                            <a:noFill/>
                          </a:ln>
                          <a:effectLst/>
                        </a:rPr>
                        <a:t>主動研究與自學的能力</a:t>
                      </a:r>
                      <a:endParaRPr kumimoji="1" lang="zh-TW" altLang="en-US" sz="2500" b="1" i="0" u="none" strike="noStrike" cap="none" normalizeH="0" baseline="0" dirty="0" smtClean="0">
                        <a:ln>
                          <a:noFill/>
                        </a:ln>
                        <a:solidFill>
                          <a:schemeClr val="tx1"/>
                        </a:solidFill>
                        <a:effectLst/>
                        <a:latin typeface="標楷體" pitchFamily="65" charset="-120"/>
                        <a:ea typeface="標楷體" pitchFamily="65" charset="-120"/>
                      </a:endParaRPr>
                    </a:p>
                  </a:txBody>
                  <a:tcPr marL="89980" marR="89980" marT="45730" marB="45730" horzOverflow="overflow">
                    <a:solidFill>
                      <a:schemeClr val="accent3">
                        <a:lumMod val="40000"/>
                        <a:lumOff val="60000"/>
                      </a:schemeClr>
                    </a:solidFill>
                  </a:tcPr>
                </a:tc>
                <a:extLst>
                  <a:ext uri="{0D108BD9-81ED-4DB2-BD59-A6C34878D82A}">
                    <a16:rowId xmlns:a16="http://schemas.microsoft.com/office/drawing/2014/main" val="10003"/>
                  </a:ext>
                </a:extLst>
              </a:tr>
              <a:tr h="497490">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500" u="none" strike="noStrike" cap="none" normalizeH="0" baseline="0" dirty="0" smtClean="0">
                          <a:ln>
                            <a:noFill/>
                          </a:ln>
                          <a:effectLst/>
                        </a:rPr>
                        <a:t> </a:t>
                      </a:r>
                      <a:r>
                        <a:rPr kumimoji="1" lang="zh-TW" altLang="en-US" sz="2500" u="none" strike="noStrike" cap="none" normalizeH="0" baseline="0" dirty="0" smtClean="0">
                          <a:ln>
                            <a:noFill/>
                          </a:ln>
                          <a:effectLst/>
                        </a:rPr>
                        <a:t>獨立思考與解決問題的能力</a:t>
                      </a:r>
                      <a:endParaRPr kumimoji="1" lang="zh-TW" altLang="en-US" sz="2500" b="1" i="0" u="none" strike="noStrike" cap="none" normalizeH="0" baseline="0" dirty="0" smtClean="0">
                        <a:ln>
                          <a:noFill/>
                        </a:ln>
                        <a:solidFill>
                          <a:schemeClr val="tx1"/>
                        </a:solidFill>
                        <a:effectLst/>
                        <a:latin typeface="標楷體" pitchFamily="65" charset="-120"/>
                        <a:ea typeface="標楷體" pitchFamily="65" charset="-120"/>
                      </a:endParaRPr>
                    </a:p>
                  </a:txBody>
                  <a:tcPr marL="89980" marR="89980" marT="45730" marB="45730" horzOverflow="overflow">
                    <a:solidFill>
                      <a:schemeClr val="accent3">
                        <a:lumMod val="40000"/>
                        <a:lumOff val="60000"/>
                      </a:schemeClr>
                    </a:solidFill>
                  </a:tcPr>
                </a:tc>
                <a:extLst>
                  <a:ext uri="{0D108BD9-81ED-4DB2-BD59-A6C34878D82A}">
                    <a16:rowId xmlns:a16="http://schemas.microsoft.com/office/drawing/2014/main" val="10004"/>
                  </a:ext>
                </a:extLst>
              </a:tr>
              <a:tr h="497490">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500" u="none" strike="noStrike" cap="none" normalizeH="0" baseline="0" dirty="0" smtClean="0">
                          <a:ln>
                            <a:noFill/>
                          </a:ln>
                          <a:effectLst/>
                        </a:rPr>
                        <a:t> </a:t>
                      </a:r>
                      <a:r>
                        <a:rPr kumimoji="1" lang="zh-TW" altLang="en-US" sz="2500" u="none" strike="noStrike" cap="none" normalizeH="0" baseline="0" dirty="0" smtClean="0">
                          <a:ln>
                            <a:noFill/>
                          </a:ln>
                          <a:effectLst/>
                        </a:rPr>
                        <a:t>創造力</a:t>
                      </a:r>
                      <a:endParaRPr kumimoji="1" lang="zh-TW" altLang="en-US" sz="2500" b="1" i="0" u="none" strike="noStrike" cap="none" normalizeH="0" baseline="0" dirty="0" smtClean="0">
                        <a:ln>
                          <a:noFill/>
                        </a:ln>
                        <a:solidFill>
                          <a:schemeClr val="tx1"/>
                        </a:solidFill>
                        <a:effectLst/>
                        <a:latin typeface="標楷體" pitchFamily="65" charset="-120"/>
                        <a:ea typeface="標楷體" pitchFamily="65" charset="-120"/>
                      </a:endParaRPr>
                    </a:p>
                  </a:txBody>
                  <a:tcPr marL="89980" marR="89980" marT="45730" marB="45730" horzOverflow="overflow">
                    <a:solidFill>
                      <a:schemeClr val="accent3">
                        <a:lumMod val="40000"/>
                        <a:lumOff val="60000"/>
                      </a:schemeClr>
                    </a:solidFill>
                  </a:tcPr>
                </a:tc>
                <a:extLst>
                  <a:ext uri="{0D108BD9-81ED-4DB2-BD59-A6C34878D82A}">
                    <a16:rowId xmlns:a16="http://schemas.microsoft.com/office/drawing/2014/main" val="10005"/>
                  </a:ext>
                </a:extLst>
              </a:tr>
              <a:tr h="497490">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500" u="none" strike="noStrike" cap="none" normalizeH="0" baseline="0" dirty="0" smtClean="0">
                          <a:ln>
                            <a:noFill/>
                          </a:ln>
                          <a:effectLst/>
                        </a:rPr>
                        <a:t> </a:t>
                      </a:r>
                      <a:r>
                        <a:rPr kumimoji="1" lang="zh-TW" altLang="en-US" sz="2500" u="none" strike="noStrike" cap="none" normalizeH="0" baseline="0" dirty="0" smtClean="0">
                          <a:ln>
                            <a:noFill/>
                          </a:ln>
                          <a:effectLst/>
                        </a:rPr>
                        <a:t>領導力</a:t>
                      </a:r>
                      <a:endParaRPr kumimoji="1" lang="zh-TW" altLang="en-US" sz="2500" b="1" i="0" u="none" strike="noStrike" cap="none" normalizeH="0" baseline="0" dirty="0" smtClean="0">
                        <a:ln>
                          <a:noFill/>
                        </a:ln>
                        <a:solidFill>
                          <a:schemeClr val="tx1"/>
                        </a:solidFill>
                        <a:effectLst/>
                        <a:latin typeface="標楷體" pitchFamily="65" charset="-120"/>
                        <a:ea typeface="標楷體" pitchFamily="65" charset="-120"/>
                      </a:endParaRPr>
                    </a:p>
                  </a:txBody>
                  <a:tcPr marL="89980" marR="89980" marT="45730" marB="45730" horzOverflow="overflow">
                    <a:solidFill>
                      <a:schemeClr val="accent3">
                        <a:lumMod val="40000"/>
                        <a:lumOff val="60000"/>
                      </a:schemeClr>
                    </a:solidFill>
                  </a:tcPr>
                </a:tc>
                <a:extLst>
                  <a:ext uri="{0D108BD9-81ED-4DB2-BD59-A6C34878D82A}">
                    <a16:rowId xmlns:a16="http://schemas.microsoft.com/office/drawing/2014/main" val="10006"/>
                  </a:ext>
                </a:extLst>
              </a:tr>
              <a:tr h="497490">
                <a:tc rowSpan="4">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3200" u="none" strike="noStrike" cap="none" normalizeH="0" baseline="0" dirty="0" smtClean="0">
                          <a:ln>
                            <a:noFill/>
                          </a:ln>
                          <a:effectLst/>
                        </a:rPr>
                        <a:t>涵養情意</a:t>
                      </a:r>
                      <a:endParaRPr kumimoji="1" lang="zh-TW" altLang="en-US" sz="3200" b="1" i="0" u="none" strike="noStrike" cap="none" normalizeH="0" baseline="0" dirty="0" smtClean="0">
                        <a:ln>
                          <a:noFill/>
                        </a:ln>
                        <a:solidFill>
                          <a:schemeClr val="tx1"/>
                        </a:solidFill>
                        <a:effectLst/>
                        <a:latin typeface="標楷體" pitchFamily="65" charset="-120"/>
                        <a:ea typeface="標楷體" pitchFamily="65" charset="-120"/>
                      </a:endParaRPr>
                    </a:p>
                  </a:txBody>
                  <a:tcPr marL="89980" marR="89980" marT="45730" marB="45730" anchor="ctr" horzOverflow="overflow">
                    <a:solidFill>
                      <a:schemeClr val="accent3">
                        <a:lumMod val="40000"/>
                        <a:lumOff val="6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500" u="none" strike="noStrike" cap="none" normalizeH="0" baseline="0" dirty="0" smtClean="0">
                          <a:ln>
                            <a:noFill/>
                          </a:ln>
                          <a:effectLst/>
                        </a:rPr>
                        <a:t> </a:t>
                      </a:r>
                      <a:r>
                        <a:rPr kumimoji="1" lang="zh-TW" altLang="en-US" sz="2500" u="none" strike="noStrike" cap="none" normalizeH="0" baseline="0" dirty="0" smtClean="0">
                          <a:ln>
                            <a:noFill/>
                          </a:ln>
                          <a:effectLst/>
                        </a:rPr>
                        <a:t>良好的生活態度：自我省察與約束</a:t>
                      </a:r>
                      <a:endParaRPr kumimoji="1" lang="zh-TW" altLang="en-US" sz="2500" b="1" i="0" u="none" strike="noStrike" cap="none" normalizeH="0" baseline="0" dirty="0" smtClean="0">
                        <a:ln>
                          <a:noFill/>
                        </a:ln>
                        <a:solidFill>
                          <a:schemeClr val="tx1"/>
                        </a:solidFill>
                        <a:effectLst/>
                        <a:latin typeface="標楷體" pitchFamily="65" charset="-120"/>
                        <a:ea typeface="標楷體" pitchFamily="65" charset="-120"/>
                      </a:endParaRPr>
                    </a:p>
                  </a:txBody>
                  <a:tcPr marL="89980" marR="89980" marT="45730" marB="45730" horzOverflow="overflow">
                    <a:solidFill>
                      <a:schemeClr val="accent3">
                        <a:lumMod val="40000"/>
                        <a:lumOff val="60000"/>
                      </a:schemeClr>
                    </a:solidFill>
                  </a:tcPr>
                </a:tc>
                <a:extLst>
                  <a:ext uri="{0D108BD9-81ED-4DB2-BD59-A6C34878D82A}">
                    <a16:rowId xmlns:a16="http://schemas.microsoft.com/office/drawing/2014/main" val="10007"/>
                  </a:ext>
                </a:extLst>
              </a:tr>
              <a:tr h="497490">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500" u="none" strike="noStrike" cap="none" normalizeH="0" baseline="0" dirty="0" smtClean="0">
                          <a:ln>
                            <a:noFill/>
                          </a:ln>
                          <a:effectLst/>
                        </a:rPr>
                        <a:t> </a:t>
                      </a:r>
                      <a:r>
                        <a:rPr kumimoji="1" lang="zh-TW" altLang="en-US" sz="2500" u="none" strike="noStrike" cap="none" normalizeH="0" baseline="0" dirty="0" smtClean="0">
                          <a:ln>
                            <a:noFill/>
                          </a:ln>
                          <a:effectLst/>
                        </a:rPr>
                        <a:t>適當的情意發展：尊重與體諒</a:t>
                      </a:r>
                      <a:endParaRPr kumimoji="1" lang="zh-TW" altLang="en-US" sz="2500" b="1" i="0" u="none" strike="noStrike" cap="none" normalizeH="0" baseline="0" dirty="0" smtClean="0">
                        <a:ln>
                          <a:noFill/>
                        </a:ln>
                        <a:solidFill>
                          <a:schemeClr val="tx1"/>
                        </a:solidFill>
                        <a:effectLst/>
                        <a:latin typeface="標楷體" pitchFamily="65" charset="-120"/>
                        <a:ea typeface="標楷體" pitchFamily="65" charset="-120"/>
                      </a:endParaRPr>
                    </a:p>
                  </a:txBody>
                  <a:tcPr marL="89980" marR="89980" marT="45730" marB="45730" horzOverflow="overflow">
                    <a:solidFill>
                      <a:schemeClr val="accent3">
                        <a:lumMod val="40000"/>
                        <a:lumOff val="60000"/>
                      </a:schemeClr>
                    </a:solidFill>
                  </a:tcPr>
                </a:tc>
                <a:extLst>
                  <a:ext uri="{0D108BD9-81ED-4DB2-BD59-A6C34878D82A}">
                    <a16:rowId xmlns:a16="http://schemas.microsoft.com/office/drawing/2014/main" val="10008"/>
                  </a:ext>
                </a:extLst>
              </a:tr>
              <a:tr h="497490">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500" u="none" strike="noStrike" cap="none" normalizeH="0" baseline="0" dirty="0" smtClean="0">
                          <a:ln>
                            <a:noFill/>
                          </a:ln>
                          <a:effectLst/>
                        </a:rPr>
                        <a:t> </a:t>
                      </a:r>
                      <a:r>
                        <a:rPr kumimoji="1" lang="zh-TW" altLang="en-US" sz="2500" u="none" strike="noStrike" cap="none" normalizeH="0" baseline="0" dirty="0" smtClean="0">
                          <a:ln>
                            <a:noFill/>
                          </a:ln>
                          <a:effectLst/>
                        </a:rPr>
                        <a:t>良好的人際溝通：能與人合作</a:t>
                      </a:r>
                      <a:endParaRPr kumimoji="1" lang="zh-TW" altLang="en-US" sz="2500" b="1" i="0" u="none" strike="noStrike" cap="none" normalizeH="0" baseline="0" dirty="0" smtClean="0">
                        <a:ln>
                          <a:noFill/>
                        </a:ln>
                        <a:solidFill>
                          <a:schemeClr val="tx1"/>
                        </a:solidFill>
                        <a:effectLst/>
                        <a:latin typeface="標楷體" pitchFamily="65" charset="-120"/>
                        <a:ea typeface="標楷體" pitchFamily="65" charset="-120"/>
                      </a:endParaRPr>
                    </a:p>
                  </a:txBody>
                  <a:tcPr marL="89980" marR="89980" marT="45730" marB="45730" horzOverflow="overflow">
                    <a:solidFill>
                      <a:schemeClr val="accent3">
                        <a:lumMod val="40000"/>
                        <a:lumOff val="60000"/>
                      </a:schemeClr>
                    </a:solidFill>
                  </a:tcPr>
                </a:tc>
                <a:extLst>
                  <a:ext uri="{0D108BD9-81ED-4DB2-BD59-A6C34878D82A}">
                    <a16:rowId xmlns:a16="http://schemas.microsoft.com/office/drawing/2014/main" val="10009"/>
                  </a:ext>
                </a:extLst>
              </a:tr>
              <a:tr h="497490">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500" u="none" strike="noStrike" cap="none" normalizeH="0" baseline="0" dirty="0" smtClean="0">
                          <a:ln>
                            <a:noFill/>
                          </a:ln>
                          <a:effectLst/>
                        </a:rPr>
                        <a:t> </a:t>
                      </a:r>
                      <a:r>
                        <a:rPr kumimoji="1" lang="zh-TW" altLang="en-US" sz="2500" u="none" strike="noStrike" cap="none" normalizeH="0" baseline="0" dirty="0" smtClean="0">
                          <a:ln>
                            <a:noFill/>
                          </a:ln>
                          <a:effectLst/>
                        </a:rPr>
                        <a:t>適當的社會知能：社會責任感</a:t>
                      </a:r>
                      <a:endParaRPr kumimoji="1" lang="zh-TW" altLang="en-US" sz="2500" b="1" i="0" u="none" strike="noStrike" cap="none" normalizeH="0" baseline="0" dirty="0" smtClean="0">
                        <a:ln>
                          <a:noFill/>
                        </a:ln>
                        <a:solidFill>
                          <a:schemeClr val="accent2"/>
                        </a:solidFill>
                        <a:effectLst/>
                        <a:latin typeface="標楷體" pitchFamily="65" charset="-120"/>
                        <a:ea typeface="標楷體" pitchFamily="65" charset="-120"/>
                      </a:endParaRPr>
                    </a:p>
                  </a:txBody>
                  <a:tcPr marL="89980" marR="89980" marT="45730" marB="45730" horzOverflow="overflow">
                    <a:solidFill>
                      <a:schemeClr val="accent3">
                        <a:lumMod val="40000"/>
                        <a:lumOff val="60000"/>
                      </a:schemeClr>
                    </a:solidFill>
                  </a:tcPr>
                </a:tc>
                <a:extLst>
                  <a:ext uri="{0D108BD9-81ED-4DB2-BD59-A6C34878D82A}">
                    <a16:rowId xmlns:a16="http://schemas.microsoft.com/office/drawing/2014/main" val="10010"/>
                  </a:ext>
                </a:extLst>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資料庫圖表 1"/>
          <p:cNvGraphicFramePr/>
          <p:nvPr>
            <p:extLst>
              <p:ext uri="{D42A27DB-BD31-4B8C-83A1-F6EECF244321}">
                <p14:modId xmlns:p14="http://schemas.microsoft.com/office/powerpoint/2010/main" val="1866371132"/>
              </p:ext>
            </p:extLst>
          </p:nvPr>
        </p:nvGraphicFramePr>
        <p:xfrm>
          <a:off x="323528" y="332656"/>
          <a:ext cx="8640960" cy="6408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95536" y="260648"/>
            <a:ext cx="8229600" cy="1143000"/>
          </a:xfrm>
        </p:spPr>
        <p:txBody>
          <a:bodyPr>
            <a:normAutofit/>
          </a:bodyPr>
          <a:lstStyle/>
          <a:p>
            <a:pPr algn="l" eaLnBrk="1" fontAlgn="auto" hangingPunct="1">
              <a:spcAft>
                <a:spcPts val="0"/>
              </a:spcAft>
              <a:defRPr/>
            </a:pPr>
            <a:r>
              <a:rPr lang="zh-TW" altLang="en-US" sz="4400" dirty="0" smtClean="0">
                <a:solidFill>
                  <a:schemeClr val="tx2">
                    <a:satMod val="130000"/>
                  </a:schemeClr>
                </a:solidFill>
                <a:ea typeface="標楷體" pitchFamily="65" charset="-120"/>
              </a:rPr>
              <a:t>資優鑑定辦理依據</a:t>
            </a:r>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1888783754"/>
              </p:ext>
            </p:extLst>
          </p:nvPr>
        </p:nvGraphicFramePr>
        <p:xfrm>
          <a:off x="467544" y="1412776"/>
          <a:ext cx="8229600" cy="4686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資料庫圖表 1"/>
          <p:cNvGraphicFramePr/>
          <p:nvPr>
            <p:extLst>
              <p:ext uri="{D42A27DB-BD31-4B8C-83A1-F6EECF244321}">
                <p14:modId xmlns:p14="http://schemas.microsoft.com/office/powerpoint/2010/main" val="2776125770"/>
              </p:ext>
            </p:extLst>
          </p:nvPr>
        </p:nvGraphicFramePr>
        <p:xfrm>
          <a:off x="467544" y="332656"/>
          <a:ext cx="8208912"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83175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95536" y="260648"/>
            <a:ext cx="8229600" cy="1143000"/>
          </a:xfrm>
        </p:spPr>
        <p:txBody>
          <a:bodyPr>
            <a:normAutofit/>
          </a:bodyPr>
          <a:lstStyle/>
          <a:p>
            <a:pPr algn="l">
              <a:defRPr/>
            </a:pPr>
            <a:r>
              <a:rPr lang="zh-TW" altLang="en-US" sz="4400" dirty="0">
                <a:solidFill>
                  <a:schemeClr val="tx2">
                    <a:satMod val="130000"/>
                  </a:schemeClr>
                </a:solidFill>
                <a:ea typeface="標楷體" pitchFamily="65" charset="-120"/>
              </a:rPr>
              <a:t>鑑定類別與承辦學校</a:t>
            </a:r>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3869135655"/>
              </p:ext>
            </p:extLst>
          </p:nvPr>
        </p:nvGraphicFramePr>
        <p:xfrm>
          <a:off x="467544" y="1412776"/>
          <a:ext cx="8229600" cy="4686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060751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資料庫圖表 1"/>
          <p:cNvGraphicFramePr/>
          <p:nvPr>
            <p:extLst>
              <p:ext uri="{D42A27DB-BD31-4B8C-83A1-F6EECF244321}">
                <p14:modId xmlns:p14="http://schemas.microsoft.com/office/powerpoint/2010/main" val="3499137218"/>
              </p:ext>
            </p:extLst>
          </p:nvPr>
        </p:nvGraphicFramePr>
        <p:xfrm>
          <a:off x="467544" y="332656"/>
          <a:ext cx="8208912"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7463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noChangeArrowheads="1"/>
          </p:cNvSpPr>
          <p:nvPr>
            <p:ph type="title"/>
          </p:nvPr>
        </p:nvSpPr>
        <p:spPr>
          <a:xfrm>
            <a:off x="539552" y="476672"/>
            <a:ext cx="5937755" cy="1188720"/>
          </a:xfrm>
        </p:spPr>
        <p:txBody>
          <a:bodyPr>
            <a:normAutofit/>
          </a:bodyPr>
          <a:lstStyle/>
          <a:p>
            <a:pPr algn="l" eaLnBrk="1" fontAlgn="auto" hangingPunct="1">
              <a:spcAft>
                <a:spcPts val="0"/>
              </a:spcAft>
              <a:defRPr/>
            </a:pPr>
            <a:r>
              <a:rPr lang="zh-TW" altLang="en-US" sz="4400" dirty="0" smtClean="0">
                <a:solidFill>
                  <a:schemeClr val="tx2">
                    <a:satMod val="130000"/>
                  </a:schemeClr>
                </a:solidFill>
                <a:ea typeface="標楷體" pitchFamily="65" charset="-120"/>
              </a:rPr>
              <a:t>學術性向資優定義</a:t>
            </a:r>
          </a:p>
        </p:txBody>
      </p:sp>
      <p:sp>
        <p:nvSpPr>
          <p:cNvPr id="7171" name="Rectangle 5"/>
          <p:cNvSpPr>
            <a:spLocks noGrp="1" noChangeArrowheads="1"/>
          </p:cNvSpPr>
          <p:nvPr>
            <p:ph idx="1"/>
          </p:nvPr>
        </p:nvSpPr>
        <p:spPr>
          <a:xfrm>
            <a:off x="301625" y="1844675"/>
            <a:ext cx="8504238" cy="4254500"/>
          </a:xfrm>
        </p:spPr>
        <p:txBody>
          <a:bodyPr/>
          <a:lstStyle/>
          <a:p>
            <a:pPr eaLnBrk="1" hangingPunct="1">
              <a:lnSpc>
                <a:spcPct val="150000"/>
              </a:lnSpc>
              <a:buFont typeface="Wingdings 2" pitchFamily="18" charset="2"/>
              <a:buNone/>
            </a:pPr>
            <a:r>
              <a:rPr lang="zh-TW" altLang="en-US" sz="3200" dirty="0" smtClean="0">
                <a:ea typeface="標楷體" pitchFamily="65" charset="-120"/>
              </a:rPr>
              <a:t>   </a:t>
            </a:r>
            <a:r>
              <a:rPr lang="zh-TW" altLang="en-US" sz="3600" dirty="0" smtClean="0">
                <a:solidFill>
                  <a:schemeClr val="tx1"/>
                </a:solidFill>
                <a:ea typeface="標楷體" pitchFamily="65" charset="-120"/>
              </a:rPr>
              <a:t>指在語文、數學、社會科學或自然科學等學術領域，較同年齡者具有卓越潛能或傑出表現者。</a:t>
            </a:r>
          </a:p>
          <a:p>
            <a:pPr eaLnBrk="1" hangingPunct="1">
              <a:lnSpc>
                <a:spcPct val="90000"/>
              </a:lnSpc>
              <a:buFont typeface="Wingdings 2" pitchFamily="18" charset="2"/>
              <a:buNone/>
            </a:pPr>
            <a:r>
              <a:rPr lang="zh-TW" altLang="en-US" sz="3200" dirty="0" smtClean="0">
                <a:ea typeface="標楷體" pitchFamily="65" charset="-120"/>
              </a:rPr>
              <a:t>       </a:t>
            </a:r>
            <a:endParaRPr lang="en-US" altLang="zh-TW" sz="3200" dirty="0" smtClean="0">
              <a:ea typeface="標楷體" pitchFamily="65" charset="-120"/>
            </a:endParaRPr>
          </a:p>
          <a:p>
            <a:pPr algn="r" eaLnBrk="1" hangingPunct="1">
              <a:lnSpc>
                <a:spcPct val="90000"/>
              </a:lnSpc>
              <a:buFont typeface="Wingdings 2" pitchFamily="18" charset="2"/>
              <a:buNone/>
            </a:pPr>
            <a:r>
              <a:rPr lang="en-US" altLang="zh-TW" dirty="0" smtClean="0">
                <a:solidFill>
                  <a:schemeClr val="tx1"/>
                </a:solidFill>
                <a:latin typeface="標楷體" pitchFamily="65" charset="-120"/>
                <a:ea typeface="標楷體" pitchFamily="65" charset="-120"/>
              </a:rPr>
              <a:t>—</a:t>
            </a:r>
            <a:r>
              <a:rPr lang="zh-TW" altLang="en-US" sz="2000" dirty="0" smtClean="0">
                <a:solidFill>
                  <a:schemeClr val="tx1"/>
                </a:solidFill>
                <a:ea typeface="標楷體" pitchFamily="65" charset="-120"/>
              </a:rPr>
              <a:t>「身心障礙及資賦優異學生鑑定辦法第</a:t>
            </a:r>
            <a:r>
              <a:rPr lang="en-US" altLang="zh-TW" sz="2000" dirty="0" smtClean="0">
                <a:solidFill>
                  <a:schemeClr val="tx1"/>
                </a:solidFill>
                <a:ea typeface="標楷體" pitchFamily="65" charset="-120"/>
              </a:rPr>
              <a:t>16</a:t>
            </a:r>
            <a:r>
              <a:rPr lang="zh-TW" altLang="en-US" sz="2000" dirty="0" smtClean="0">
                <a:solidFill>
                  <a:schemeClr val="tx1"/>
                </a:solidFill>
                <a:ea typeface="標楷體" pitchFamily="65" charset="-120"/>
              </a:rPr>
              <a:t>條」</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95536" y="404664"/>
            <a:ext cx="5937755" cy="1188720"/>
          </a:xfrm>
        </p:spPr>
        <p:txBody>
          <a:bodyPr>
            <a:normAutofit/>
          </a:bodyPr>
          <a:lstStyle/>
          <a:p>
            <a:pPr algn="l" eaLnBrk="1" fontAlgn="auto" hangingPunct="1">
              <a:spcAft>
                <a:spcPts val="0"/>
              </a:spcAft>
              <a:defRPr/>
            </a:pPr>
            <a:r>
              <a:rPr lang="zh-TW" altLang="en-US" sz="4400" dirty="0" smtClean="0">
                <a:solidFill>
                  <a:schemeClr val="tx2">
                    <a:satMod val="130000"/>
                  </a:schemeClr>
                </a:solidFill>
                <a:ea typeface="標楷體" pitchFamily="65" charset="-120"/>
              </a:rPr>
              <a:t>資優學生之鑑定方式</a:t>
            </a:r>
          </a:p>
        </p:txBody>
      </p:sp>
      <p:sp>
        <p:nvSpPr>
          <p:cNvPr id="8195" name="Rectangle 3"/>
          <p:cNvSpPr>
            <a:spLocks noGrp="1" noChangeArrowheads="1"/>
          </p:cNvSpPr>
          <p:nvPr>
            <p:ph idx="1"/>
          </p:nvPr>
        </p:nvSpPr>
        <p:spPr>
          <a:xfrm>
            <a:off x="19222" y="1988840"/>
            <a:ext cx="9036495" cy="4110037"/>
          </a:xfrm>
        </p:spPr>
        <p:txBody>
          <a:bodyPr/>
          <a:lstStyle/>
          <a:p>
            <a:pPr eaLnBrk="1" hangingPunct="1">
              <a:buFont typeface="Wingdings 2" pitchFamily="18" charset="2"/>
              <a:buNone/>
            </a:pPr>
            <a:r>
              <a:rPr lang="zh-TW" altLang="en-US" sz="3600" dirty="0" smtClean="0">
                <a:solidFill>
                  <a:schemeClr val="tx1"/>
                </a:solidFill>
                <a:ea typeface="標楷體" pitchFamily="65" charset="-120"/>
              </a:rPr>
              <a:t>應以標準化評量工具，採多元及多階段評量。</a:t>
            </a:r>
          </a:p>
          <a:p>
            <a:pPr eaLnBrk="1" hangingPunct="1">
              <a:buFont typeface="Wingdings 2" pitchFamily="18" charset="2"/>
              <a:buNone/>
            </a:pPr>
            <a:r>
              <a:rPr lang="zh-TW" altLang="en-US" dirty="0" smtClean="0">
                <a:ea typeface="標楷體" pitchFamily="65" charset="-120"/>
              </a:rPr>
              <a:t>      </a:t>
            </a:r>
            <a:endParaRPr lang="en-US" altLang="zh-TW" dirty="0" smtClean="0">
              <a:ea typeface="標楷體" pitchFamily="65" charset="-120"/>
            </a:endParaRPr>
          </a:p>
          <a:p>
            <a:pPr eaLnBrk="1" hangingPunct="1">
              <a:buFont typeface="Wingdings 2" pitchFamily="18" charset="2"/>
              <a:buNone/>
            </a:pPr>
            <a:endParaRPr lang="en-US" altLang="zh-TW" dirty="0" smtClean="0">
              <a:ea typeface="標楷體" pitchFamily="65" charset="-120"/>
            </a:endParaRPr>
          </a:p>
          <a:p>
            <a:pPr algn="r" eaLnBrk="1" hangingPunct="1">
              <a:buFont typeface="Wingdings 2" pitchFamily="18" charset="2"/>
              <a:buNone/>
            </a:pPr>
            <a:r>
              <a:rPr lang="zh-TW" altLang="en-US" dirty="0" smtClean="0">
                <a:ea typeface="標楷體" pitchFamily="65" charset="-120"/>
              </a:rPr>
              <a:t> </a:t>
            </a:r>
            <a:r>
              <a:rPr lang="en-US" altLang="zh-TW" dirty="0" smtClean="0">
                <a:solidFill>
                  <a:schemeClr val="tx1"/>
                </a:solidFill>
                <a:latin typeface="標楷體" pitchFamily="65" charset="-120"/>
                <a:ea typeface="標楷體" pitchFamily="65" charset="-120"/>
              </a:rPr>
              <a:t>—</a:t>
            </a:r>
            <a:r>
              <a:rPr lang="zh-TW" altLang="en-US" sz="2000" dirty="0" smtClean="0">
                <a:solidFill>
                  <a:schemeClr val="tx1"/>
                </a:solidFill>
                <a:ea typeface="標楷體" pitchFamily="65" charset="-120"/>
              </a:rPr>
              <a:t>「身心障礙及資賦優異學生鑑定辦法第</a:t>
            </a:r>
            <a:r>
              <a:rPr lang="en-US" altLang="zh-TW" sz="2000" dirty="0" smtClean="0">
                <a:solidFill>
                  <a:schemeClr val="tx1"/>
                </a:solidFill>
                <a:ea typeface="標楷體" pitchFamily="65" charset="-120"/>
              </a:rPr>
              <a:t>2</a:t>
            </a:r>
            <a:r>
              <a:rPr lang="zh-TW" altLang="en-US" sz="2000" dirty="0" smtClean="0">
                <a:solidFill>
                  <a:schemeClr val="tx1"/>
                </a:solidFill>
                <a:ea typeface="標楷體" pitchFamily="65" charset="-120"/>
              </a:rPr>
              <a:t>條」</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資料庫圖表 1"/>
          <p:cNvGraphicFramePr/>
          <p:nvPr>
            <p:extLst>
              <p:ext uri="{D42A27DB-BD31-4B8C-83A1-F6EECF244321}">
                <p14:modId xmlns:p14="http://schemas.microsoft.com/office/powerpoint/2010/main" val="2051478067"/>
              </p:ext>
            </p:extLst>
          </p:nvPr>
        </p:nvGraphicFramePr>
        <p:xfrm>
          <a:off x="467544" y="332656"/>
          <a:ext cx="8208912"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01992896"/>
      </p:ext>
    </p:extLst>
  </p:cSld>
  <p:clrMapOvr>
    <a:masterClrMapping/>
  </p:clrMapOvr>
</p:sld>
</file>

<file path=ppt/theme/theme1.xml><?xml version="1.0" encoding="utf-8"?>
<a:theme xmlns:a="http://schemas.openxmlformats.org/drawingml/2006/main" name="Parcel">
  <a:themeElements>
    <a:clrScheme name="藍綠色">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A425FB89-E954-4A2A-81DC-D90804A94DBA}"/>
    </a:ext>
  </a:ext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TM10001115[[fn=包裹]]</Template>
  <TotalTime>2087</TotalTime>
  <Words>930</Words>
  <Application>Microsoft Office PowerPoint</Application>
  <PresentationFormat>如螢幕大小 (4:3)</PresentationFormat>
  <Paragraphs>145</Paragraphs>
  <Slides>26</Slides>
  <Notes>1</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26</vt:i4>
      </vt:variant>
    </vt:vector>
  </HeadingPairs>
  <TitlesOfParts>
    <vt:vector size="34" baseType="lpstr">
      <vt:lpstr>Gill Sans MT</vt:lpstr>
      <vt:lpstr>微軟正黑體</vt:lpstr>
      <vt:lpstr>新細明體</vt:lpstr>
      <vt:lpstr>標楷體</vt:lpstr>
      <vt:lpstr>Arial</vt:lpstr>
      <vt:lpstr>Wingdings</vt:lpstr>
      <vt:lpstr>Wingdings 2</vt:lpstr>
      <vt:lpstr>Parcel</vt:lpstr>
      <vt:lpstr>新竹市111學年度 國民中學新生 學術性向資優鑑定說明</vt:lpstr>
      <vt:lpstr>PowerPoint 簡報</vt:lpstr>
      <vt:lpstr>資優鑑定辦理依據</vt:lpstr>
      <vt:lpstr>PowerPoint 簡報</vt:lpstr>
      <vt:lpstr>鑑定類別與承辦學校</vt:lpstr>
      <vt:lpstr>PowerPoint 簡報</vt:lpstr>
      <vt:lpstr>學術性向資優定義</vt:lpstr>
      <vt:lpstr>資優學生之鑑定方式</vt:lpstr>
      <vt:lpstr>PowerPoint 簡報</vt:lpstr>
      <vt:lpstr>申請鑑定對象(同時具備以下2項條件)</vt:lpstr>
      <vt:lpstr>鑑定流程</vt:lpstr>
      <vt:lpstr>鑑定流程—觀察推薦</vt:lpstr>
      <vt:lpstr>鑑定流程</vt:lpstr>
      <vt:lpstr>鑑定方式—管道一 【書面審查】</vt:lpstr>
      <vt:lpstr>書面審查申請檢附表件</vt:lpstr>
      <vt:lpstr>書面審查標準（依據身心障礙及資賦優異學生鑑定辦法）</vt:lpstr>
      <vt:lpstr>鑑定流程</vt:lpstr>
      <vt:lpstr>鑑定方式—管道二 【評量】</vt:lpstr>
      <vt:lpstr>管道二 【評量】—初選</vt:lpstr>
      <vt:lpstr>管道二 【評量】—初選</vt:lpstr>
      <vt:lpstr>管道二 【評量】—複選</vt:lpstr>
      <vt:lpstr>鑑定流程</vt:lpstr>
      <vt:lpstr>綜合研判與結果公告</vt:lpstr>
      <vt:lpstr>安置報到及編班</vt:lpstr>
      <vt:lpstr>資優教育的教育目標</vt:lpstr>
      <vt:lpstr>PowerPoint 簡報</vt:lpstr>
    </vt:vector>
  </TitlesOfParts>
  <Company>新竹市特教資源中心</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新竹市111學年度國民中學學術性向資優鑑定流程</dc:title>
  <dc:creator>新竹市特教資源中心</dc:creator>
  <cp:lastModifiedBy>thps265</cp:lastModifiedBy>
  <cp:revision>244</cp:revision>
  <dcterms:created xsi:type="dcterms:W3CDTF">2009-03-20T04:31:58Z</dcterms:created>
  <dcterms:modified xsi:type="dcterms:W3CDTF">2022-01-11T02:42:39Z</dcterms:modified>
</cp:coreProperties>
</file>