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3"/>
  </p:notesMasterIdLst>
  <p:sldIdLst>
    <p:sldId id="256" r:id="rId2"/>
    <p:sldId id="309" r:id="rId3"/>
    <p:sldId id="261" r:id="rId4"/>
    <p:sldId id="310" r:id="rId5"/>
    <p:sldId id="258" r:id="rId6"/>
    <p:sldId id="311" r:id="rId7"/>
    <p:sldId id="338" r:id="rId8"/>
    <p:sldId id="339" r:id="rId9"/>
    <p:sldId id="319" r:id="rId10"/>
    <p:sldId id="320" r:id="rId11"/>
    <p:sldId id="321" r:id="rId12"/>
    <p:sldId id="322" r:id="rId13"/>
    <p:sldId id="323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</p:sldIdLst>
  <p:sldSz cx="9144000" cy="5143500" type="screen16x9"/>
  <p:notesSz cx="6858000" cy="9144000"/>
  <p:embeddedFontLst>
    <p:embeddedFont>
      <p:font typeface="Berlin Sans FB" panose="020E0602020502020306" pitchFamily="34" charset="0"/>
      <p:regular r:id="rId24"/>
      <p:bold r:id="rId25"/>
    </p:embeddedFont>
    <p:embeddedFont>
      <p:font typeface="Caveat" panose="02020500000000000000" charset="0"/>
      <p:regular r:id="rId26"/>
      <p:bold r:id="rId27"/>
    </p:embeddedFont>
    <p:embeddedFont>
      <p:font typeface="Dosis" panose="02020500000000000000" charset="0"/>
      <p:regular r:id="rId28"/>
      <p:bold r:id="rId29"/>
    </p:embeddedFont>
    <p:embeddedFont>
      <p:font typeface="Josefin Slab" panose="02020500000000000000" charset="0"/>
      <p:regular r:id="rId30"/>
      <p:bold r:id="rId31"/>
      <p:italic r:id="rId32"/>
      <p:boldItalic r:id="rId33"/>
    </p:embeddedFont>
    <p:embeddedFont>
      <p:font typeface="Roboto Condensed Light" panose="02000000000000000000" pitchFamily="2" charset="0"/>
      <p:regular r:id="rId34"/>
      <p:italic r:id="rId35"/>
    </p:embeddedFont>
    <p:embeddedFont>
      <p:font typeface="Yanone Kaffeesatz" panose="02020500000000000000" charset="0"/>
      <p:regular r:id="rId36"/>
      <p:bold r:id="rId37"/>
    </p:embeddedFont>
    <p:embeddedFont>
      <p:font typeface="王漢宗特明體一標準" panose="02020600000000000000" pitchFamily="18" charset="-120"/>
      <p:regular r:id="rId38"/>
    </p:embeddedFont>
    <p:embeddedFont>
      <p:font typeface="王漢宗細黑體繁" panose="02000500000000000000" pitchFamily="2" charset="-120"/>
      <p:regular r:id="rId39"/>
    </p:embeddedFont>
    <p:embeddedFont>
      <p:font typeface="清松手寫體2" panose="00000500000000000000" pitchFamily="2" charset="-12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18B8BE-3534-4942-8008-6900803EABE8}">
  <a:tblStyle styleId="{B918B8BE-3534-4942-8008-6900803EAB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cc5cecac64_1_6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cc5cecac64_1_6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cc5cecac64_1_7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cc5cecac64_1_7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73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cc5cecac64_1_6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cc5cecac64_1_6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cc5cecac64_1_6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cc5cecac64_1_6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cc5cecac64_1_6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cc5cecac64_1_6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97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cc5cecac64_1_6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cc5cecac64_1_6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13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75869" y="210666"/>
            <a:ext cx="9146040" cy="4643684"/>
            <a:chOff x="175869" y="210666"/>
            <a:chExt cx="9146040" cy="4643684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75869" y="246738"/>
              <a:ext cx="1074695" cy="585533"/>
              <a:chOff x="3248069" y="0"/>
              <a:chExt cx="1074695" cy="585533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4280845" y="28533"/>
                <a:ext cx="41919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36" extrusionOk="0">
                    <a:moveTo>
                      <a:pt x="385" y="1"/>
                    </a:moveTo>
                    <a:cubicBezTo>
                      <a:pt x="0" y="1"/>
                      <a:pt x="0" y="636"/>
                      <a:pt x="385" y="636"/>
                    </a:cubicBezTo>
                    <a:cubicBezTo>
                      <a:pt x="786" y="636"/>
                      <a:pt x="786" y="1"/>
                      <a:pt x="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4009064" y="0"/>
                <a:ext cx="41919" cy="33066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20" extrusionOk="0">
                    <a:moveTo>
                      <a:pt x="385" y="1"/>
                    </a:moveTo>
                    <a:cubicBezTo>
                      <a:pt x="0" y="1"/>
                      <a:pt x="0" y="619"/>
                      <a:pt x="385" y="619"/>
                    </a:cubicBezTo>
                    <a:cubicBezTo>
                      <a:pt x="786" y="619"/>
                      <a:pt x="786" y="1"/>
                      <a:pt x="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3436065" y="296739"/>
                <a:ext cx="42826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36" extrusionOk="0">
                    <a:moveTo>
                      <a:pt x="402" y="1"/>
                    </a:moveTo>
                    <a:cubicBezTo>
                      <a:pt x="1" y="1"/>
                      <a:pt x="1" y="636"/>
                      <a:pt x="402" y="636"/>
                    </a:cubicBezTo>
                    <a:cubicBezTo>
                      <a:pt x="803" y="636"/>
                      <a:pt x="803" y="1"/>
                      <a:pt x="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248069" y="531134"/>
                <a:ext cx="41919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19" extrusionOk="0">
                    <a:moveTo>
                      <a:pt x="401" y="0"/>
                    </a:moveTo>
                    <a:cubicBezTo>
                      <a:pt x="0" y="0"/>
                      <a:pt x="0" y="618"/>
                      <a:pt x="401" y="618"/>
                    </a:cubicBezTo>
                    <a:cubicBezTo>
                      <a:pt x="785" y="618"/>
                      <a:pt x="785" y="0"/>
                      <a:pt x="4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12325" y="552520"/>
                <a:ext cx="41919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19" extrusionOk="0">
                    <a:moveTo>
                      <a:pt x="401" y="0"/>
                    </a:moveTo>
                    <a:cubicBezTo>
                      <a:pt x="0" y="0"/>
                      <a:pt x="0" y="618"/>
                      <a:pt x="401" y="618"/>
                    </a:cubicBezTo>
                    <a:cubicBezTo>
                      <a:pt x="786" y="618"/>
                      <a:pt x="786" y="0"/>
                      <a:pt x="4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8156734" y="210666"/>
              <a:ext cx="548094" cy="657691"/>
              <a:chOff x="5543534" y="826966"/>
              <a:chExt cx="548094" cy="657691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5806408" y="1087173"/>
                <a:ext cx="4373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19" extrusionOk="0">
                    <a:moveTo>
                      <a:pt x="418" y="0"/>
                    </a:moveTo>
                    <a:cubicBezTo>
                      <a:pt x="0" y="0"/>
                      <a:pt x="0" y="619"/>
                      <a:pt x="418" y="619"/>
                    </a:cubicBezTo>
                    <a:cubicBezTo>
                      <a:pt x="819" y="619"/>
                      <a:pt x="819" y="0"/>
                      <a:pt x="4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543534" y="826966"/>
                <a:ext cx="42826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36" extrusionOk="0">
                    <a:moveTo>
                      <a:pt x="401" y="0"/>
                    </a:moveTo>
                    <a:cubicBezTo>
                      <a:pt x="0" y="0"/>
                      <a:pt x="0" y="635"/>
                      <a:pt x="401" y="635"/>
                    </a:cubicBezTo>
                    <a:cubicBezTo>
                      <a:pt x="802" y="635"/>
                      <a:pt x="802" y="0"/>
                      <a:pt x="4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049656" y="957950"/>
                <a:ext cx="4197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19" extrusionOk="0">
                    <a:moveTo>
                      <a:pt x="385" y="1"/>
                    </a:moveTo>
                    <a:cubicBezTo>
                      <a:pt x="1" y="1"/>
                      <a:pt x="1" y="619"/>
                      <a:pt x="385" y="619"/>
                    </a:cubicBezTo>
                    <a:cubicBezTo>
                      <a:pt x="786" y="619"/>
                      <a:pt x="786" y="1"/>
                      <a:pt x="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007790" y="1178958"/>
                <a:ext cx="42826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36" extrusionOk="0">
                    <a:moveTo>
                      <a:pt x="402" y="0"/>
                    </a:moveTo>
                    <a:cubicBezTo>
                      <a:pt x="1" y="0"/>
                      <a:pt x="1" y="635"/>
                      <a:pt x="402" y="635"/>
                    </a:cubicBezTo>
                    <a:cubicBezTo>
                      <a:pt x="803" y="635"/>
                      <a:pt x="803" y="0"/>
                      <a:pt x="4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936485" y="1450738"/>
                <a:ext cx="42826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36" extrusionOk="0">
                    <a:moveTo>
                      <a:pt x="402" y="0"/>
                    </a:moveTo>
                    <a:cubicBezTo>
                      <a:pt x="1" y="0"/>
                      <a:pt x="1" y="635"/>
                      <a:pt x="402" y="635"/>
                    </a:cubicBezTo>
                    <a:cubicBezTo>
                      <a:pt x="803" y="635"/>
                      <a:pt x="803" y="0"/>
                      <a:pt x="4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8196377" y="4456837"/>
              <a:ext cx="468789" cy="285167"/>
              <a:chOff x="5515002" y="3682949"/>
              <a:chExt cx="468789" cy="285167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5539054" y="3682949"/>
                <a:ext cx="42826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36" extrusionOk="0">
                    <a:moveTo>
                      <a:pt x="402" y="0"/>
                    </a:moveTo>
                    <a:cubicBezTo>
                      <a:pt x="1" y="0"/>
                      <a:pt x="1" y="635"/>
                      <a:pt x="402" y="635"/>
                    </a:cubicBezTo>
                    <a:cubicBezTo>
                      <a:pt x="803" y="635"/>
                      <a:pt x="803" y="0"/>
                      <a:pt x="4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515002" y="3876331"/>
                <a:ext cx="4197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19" extrusionOk="0">
                    <a:moveTo>
                      <a:pt x="385" y="0"/>
                    </a:moveTo>
                    <a:cubicBezTo>
                      <a:pt x="1" y="0"/>
                      <a:pt x="1" y="618"/>
                      <a:pt x="385" y="618"/>
                    </a:cubicBezTo>
                    <a:cubicBezTo>
                      <a:pt x="786" y="618"/>
                      <a:pt x="786" y="0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940058" y="3935103"/>
                <a:ext cx="4373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19" extrusionOk="0">
                    <a:moveTo>
                      <a:pt x="418" y="1"/>
                    </a:moveTo>
                    <a:cubicBezTo>
                      <a:pt x="1" y="1"/>
                      <a:pt x="1" y="619"/>
                      <a:pt x="418" y="619"/>
                    </a:cubicBezTo>
                    <a:cubicBezTo>
                      <a:pt x="819" y="619"/>
                      <a:pt x="819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234214" y="4599423"/>
              <a:ext cx="958004" cy="254927"/>
              <a:chOff x="3109939" y="4888573"/>
              <a:chExt cx="958004" cy="254927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3109939" y="4888573"/>
                <a:ext cx="41919" cy="33066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20" extrusionOk="0">
                    <a:moveTo>
                      <a:pt x="401" y="1"/>
                    </a:moveTo>
                    <a:cubicBezTo>
                      <a:pt x="0" y="1"/>
                      <a:pt x="0" y="619"/>
                      <a:pt x="401" y="619"/>
                    </a:cubicBezTo>
                    <a:cubicBezTo>
                      <a:pt x="786" y="619"/>
                      <a:pt x="786" y="1"/>
                      <a:pt x="4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661499" y="4934065"/>
                <a:ext cx="42826" cy="33866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35" extrusionOk="0">
                    <a:moveTo>
                      <a:pt x="419" y="0"/>
                    </a:moveTo>
                    <a:cubicBezTo>
                      <a:pt x="1" y="0"/>
                      <a:pt x="1" y="635"/>
                      <a:pt x="419" y="635"/>
                    </a:cubicBezTo>
                    <a:cubicBezTo>
                      <a:pt x="803" y="635"/>
                      <a:pt x="803" y="0"/>
                      <a:pt x="4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929760" y="5110488"/>
                <a:ext cx="41919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19" extrusionOk="0">
                    <a:moveTo>
                      <a:pt x="401" y="0"/>
                    </a:moveTo>
                    <a:cubicBezTo>
                      <a:pt x="0" y="0"/>
                      <a:pt x="0" y="619"/>
                      <a:pt x="401" y="619"/>
                    </a:cubicBezTo>
                    <a:cubicBezTo>
                      <a:pt x="785" y="619"/>
                      <a:pt x="785" y="0"/>
                      <a:pt x="4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025117" y="4896626"/>
                <a:ext cx="42826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19" extrusionOk="0">
                    <a:moveTo>
                      <a:pt x="401" y="0"/>
                    </a:moveTo>
                    <a:cubicBezTo>
                      <a:pt x="0" y="0"/>
                      <a:pt x="0" y="618"/>
                      <a:pt x="401" y="618"/>
                    </a:cubicBezTo>
                    <a:cubicBezTo>
                      <a:pt x="802" y="618"/>
                      <a:pt x="802" y="0"/>
                      <a:pt x="4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 rot="1029121">
              <a:off x="8056857" y="1507018"/>
              <a:ext cx="1071146" cy="1476564"/>
              <a:chOff x="2106550" y="2542337"/>
              <a:chExt cx="1071175" cy="1476604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3133992" y="3985022"/>
                <a:ext cx="43733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36" extrusionOk="0">
                    <a:moveTo>
                      <a:pt x="418" y="0"/>
                    </a:moveTo>
                    <a:cubicBezTo>
                      <a:pt x="0" y="0"/>
                      <a:pt x="0" y="635"/>
                      <a:pt x="418" y="635"/>
                    </a:cubicBezTo>
                    <a:cubicBezTo>
                      <a:pt x="819" y="635"/>
                      <a:pt x="819" y="0"/>
                      <a:pt x="4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721415" y="3403116"/>
                <a:ext cx="41919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36" extrusionOk="0">
                    <a:moveTo>
                      <a:pt x="385" y="1"/>
                    </a:moveTo>
                    <a:cubicBezTo>
                      <a:pt x="0" y="1"/>
                      <a:pt x="0" y="636"/>
                      <a:pt x="385" y="636"/>
                    </a:cubicBezTo>
                    <a:cubicBezTo>
                      <a:pt x="786" y="636"/>
                      <a:pt x="786" y="1"/>
                      <a:pt x="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307025" y="2584203"/>
                <a:ext cx="4197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19" extrusionOk="0">
                    <a:moveTo>
                      <a:pt x="385" y="1"/>
                    </a:moveTo>
                    <a:cubicBezTo>
                      <a:pt x="1" y="1"/>
                      <a:pt x="1" y="619"/>
                      <a:pt x="385" y="619"/>
                    </a:cubicBezTo>
                    <a:cubicBezTo>
                      <a:pt x="786" y="619"/>
                      <a:pt x="786" y="1"/>
                      <a:pt x="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106550" y="2542337"/>
                <a:ext cx="41919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36" extrusionOk="0">
                    <a:moveTo>
                      <a:pt x="385" y="0"/>
                    </a:moveTo>
                    <a:cubicBezTo>
                      <a:pt x="0" y="0"/>
                      <a:pt x="0" y="635"/>
                      <a:pt x="385" y="635"/>
                    </a:cubicBezTo>
                    <a:cubicBezTo>
                      <a:pt x="786" y="635"/>
                      <a:pt x="786" y="0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Google Shape;36;p2"/>
          <p:cNvGrpSpPr/>
          <p:nvPr/>
        </p:nvGrpSpPr>
        <p:grpSpPr>
          <a:xfrm>
            <a:off x="-344108" y="4233333"/>
            <a:ext cx="1352856" cy="1051443"/>
            <a:chOff x="2465850" y="4099987"/>
            <a:chExt cx="879849" cy="683821"/>
          </a:xfrm>
        </p:grpSpPr>
        <p:sp>
          <p:nvSpPr>
            <p:cNvPr id="37" name="Google Shape;37;p2"/>
            <p:cNvSpPr/>
            <p:nvPr/>
          </p:nvSpPr>
          <p:spPr>
            <a:xfrm>
              <a:off x="2465850" y="4099987"/>
              <a:ext cx="879849" cy="683821"/>
            </a:xfrm>
            <a:custGeom>
              <a:avLst/>
              <a:gdLst/>
              <a:ahLst/>
              <a:cxnLst/>
              <a:rect l="l" t="t" r="r" b="b"/>
              <a:pathLst>
                <a:path w="26652" h="20714" extrusionOk="0">
                  <a:moveTo>
                    <a:pt x="4811" y="0"/>
                  </a:moveTo>
                  <a:cubicBezTo>
                    <a:pt x="4021" y="0"/>
                    <a:pt x="3301" y="301"/>
                    <a:pt x="2741" y="1056"/>
                  </a:cubicBezTo>
                  <a:cubicBezTo>
                    <a:pt x="1" y="4782"/>
                    <a:pt x="7603" y="9209"/>
                    <a:pt x="7603" y="9209"/>
                  </a:cubicBezTo>
                  <a:cubicBezTo>
                    <a:pt x="7603" y="9209"/>
                    <a:pt x="3309" y="9560"/>
                    <a:pt x="5080" y="12484"/>
                  </a:cubicBezTo>
                  <a:cubicBezTo>
                    <a:pt x="6153" y="14255"/>
                    <a:pt x="8322" y="14604"/>
                    <a:pt x="9866" y="14604"/>
                  </a:cubicBezTo>
                  <a:cubicBezTo>
                    <a:pt x="10872" y="14604"/>
                    <a:pt x="11613" y="14456"/>
                    <a:pt x="11613" y="14456"/>
                  </a:cubicBezTo>
                  <a:lnTo>
                    <a:pt x="11613" y="14456"/>
                  </a:lnTo>
                  <a:cubicBezTo>
                    <a:pt x="11613" y="14456"/>
                    <a:pt x="7069" y="19101"/>
                    <a:pt x="12332" y="20437"/>
                  </a:cubicBezTo>
                  <a:cubicBezTo>
                    <a:pt x="13087" y="20631"/>
                    <a:pt x="13854" y="20713"/>
                    <a:pt x="14614" y="20713"/>
                  </a:cubicBezTo>
                  <a:cubicBezTo>
                    <a:pt x="19115" y="20713"/>
                    <a:pt x="23360" y="17814"/>
                    <a:pt x="23360" y="17814"/>
                  </a:cubicBezTo>
                  <a:cubicBezTo>
                    <a:pt x="23360" y="17814"/>
                    <a:pt x="26651" y="6904"/>
                    <a:pt x="22791" y="4046"/>
                  </a:cubicBezTo>
                  <a:cubicBezTo>
                    <a:pt x="22379" y="3742"/>
                    <a:pt x="21981" y="3615"/>
                    <a:pt x="21602" y="3615"/>
                  </a:cubicBezTo>
                  <a:cubicBezTo>
                    <a:pt x="19586" y="3615"/>
                    <a:pt x="18130" y="7238"/>
                    <a:pt x="18130" y="7238"/>
                  </a:cubicBezTo>
                  <a:cubicBezTo>
                    <a:pt x="18130" y="7238"/>
                    <a:pt x="17472" y="111"/>
                    <a:pt x="14346" y="111"/>
                  </a:cubicBezTo>
                  <a:cubicBezTo>
                    <a:pt x="14283" y="111"/>
                    <a:pt x="14219" y="114"/>
                    <a:pt x="14153" y="120"/>
                  </a:cubicBezTo>
                  <a:cubicBezTo>
                    <a:pt x="10845" y="421"/>
                    <a:pt x="12031" y="4548"/>
                    <a:pt x="12031" y="4548"/>
                  </a:cubicBezTo>
                  <a:cubicBezTo>
                    <a:pt x="12031" y="4548"/>
                    <a:pt x="7886" y="0"/>
                    <a:pt x="4811" y="0"/>
                  </a:cubicBezTo>
                  <a:close/>
                </a:path>
              </a:pathLst>
            </a:custGeom>
            <a:solidFill>
              <a:srgbClr val="A8C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662767" y="4217246"/>
              <a:ext cx="503639" cy="411270"/>
            </a:xfrm>
            <a:custGeom>
              <a:avLst/>
              <a:gdLst/>
              <a:ahLst/>
              <a:cxnLst/>
              <a:rect l="l" t="t" r="r" b="b"/>
              <a:pathLst>
                <a:path w="15256" h="12458" extrusionOk="0">
                  <a:moveTo>
                    <a:pt x="450" y="0"/>
                  </a:moveTo>
                  <a:cubicBezTo>
                    <a:pt x="324" y="0"/>
                    <a:pt x="199" y="59"/>
                    <a:pt x="118" y="160"/>
                  </a:cubicBezTo>
                  <a:cubicBezTo>
                    <a:pt x="1" y="344"/>
                    <a:pt x="34" y="595"/>
                    <a:pt x="201" y="728"/>
                  </a:cubicBezTo>
                  <a:cubicBezTo>
                    <a:pt x="285" y="795"/>
                    <a:pt x="8355" y="6911"/>
                    <a:pt x="14554" y="12357"/>
                  </a:cubicBezTo>
                  <a:cubicBezTo>
                    <a:pt x="14638" y="12424"/>
                    <a:pt x="14738" y="12458"/>
                    <a:pt x="14821" y="12458"/>
                  </a:cubicBezTo>
                  <a:cubicBezTo>
                    <a:pt x="14922" y="12458"/>
                    <a:pt x="15039" y="12424"/>
                    <a:pt x="15122" y="12324"/>
                  </a:cubicBezTo>
                  <a:cubicBezTo>
                    <a:pt x="15256" y="12157"/>
                    <a:pt x="15239" y="11906"/>
                    <a:pt x="15072" y="11756"/>
                  </a:cubicBezTo>
                  <a:cubicBezTo>
                    <a:pt x="8856" y="6276"/>
                    <a:pt x="770" y="144"/>
                    <a:pt x="686" y="77"/>
                  </a:cubicBezTo>
                  <a:cubicBezTo>
                    <a:pt x="614" y="24"/>
                    <a:pt x="532" y="0"/>
                    <a:pt x="450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768142" y="4235469"/>
              <a:ext cx="228942" cy="249079"/>
            </a:xfrm>
            <a:custGeom>
              <a:avLst/>
              <a:gdLst/>
              <a:ahLst/>
              <a:cxnLst/>
              <a:rect l="l" t="t" r="r" b="b"/>
              <a:pathLst>
                <a:path w="6935" h="7545" extrusionOk="0">
                  <a:moveTo>
                    <a:pt x="5571" y="0"/>
                  </a:moveTo>
                  <a:cubicBezTo>
                    <a:pt x="5546" y="0"/>
                    <a:pt x="5522" y="3"/>
                    <a:pt x="5497" y="9"/>
                  </a:cubicBezTo>
                  <a:cubicBezTo>
                    <a:pt x="5280" y="43"/>
                    <a:pt x="5130" y="260"/>
                    <a:pt x="5163" y="460"/>
                  </a:cubicBezTo>
                  <a:lnTo>
                    <a:pt x="6015" y="6760"/>
                  </a:lnTo>
                  <a:lnTo>
                    <a:pt x="401" y="6709"/>
                  </a:lnTo>
                  <a:cubicBezTo>
                    <a:pt x="184" y="6709"/>
                    <a:pt x="0" y="6876"/>
                    <a:pt x="0" y="7110"/>
                  </a:cubicBezTo>
                  <a:cubicBezTo>
                    <a:pt x="0" y="7311"/>
                    <a:pt x="167" y="7495"/>
                    <a:pt x="401" y="7495"/>
                  </a:cubicBezTo>
                  <a:lnTo>
                    <a:pt x="6934" y="7545"/>
                  </a:lnTo>
                  <a:lnTo>
                    <a:pt x="5949" y="343"/>
                  </a:lnTo>
                  <a:cubicBezTo>
                    <a:pt x="5919" y="153"/>
                    <a:pt x="5748" y="0"/>
                    <a:pt x="5571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897220" y="4351969"/>
              <a:ext cx="285756" cy="317382"/>
            </a:xfrm>
            <a:custGeom>
              <a:avLst/>
              <a:gdLst/>
              <a:ahLst/>
              <a:cxnLst/>
              <a:rect l="l" t="t" r="r" b="b"/>
              <a:pathLst>
                <a:path w="8656" h="9614" extrusionOk="0">
                  <a:moveTo>
                    <a:pt x="8242" y="1"/>
                  </a:moveTo>
                  <a:cubicBezTo>
                    <a:pt x="8058" y="1"/>
                    <a:pt x="7865" y="128"/>
                    <a:pt x="7820" y="323"/>
                  </a:cubicBezTo>
                  <a:lnTo>
                    <a:pt x="6383" y="6823"/>
                  </a:lnTo>
                  <a:lnTo>
                    <a:pt x="301" y="8845"/>
                  </a:lnTo>
                  <a:cubicBezTo>
                    <a:pt x="100" y="8911"/>
                    <a:pt x="0" y="9129"/>
                    <a:pt x="50" y="9346"/>
                  </a:cubicBezTo>
                  <a:cubicBezTo>
                    <a:pt x="100" y="9513"/>
                    <a:pt x="267" y="9613"/>
                    <a:pt x="435" y="9613"/>
                  </a:cubicBezTo>
                  <a:cubicBezTo>
                    <a:pt x="468" y="9613"/>
                    <a:pt x="518" y="9613"/>
                    <a:pt x="551" y="9596"/>
                  </a:cubicBezTo>
                  <a:lnTo>
                    <a:pt x="7068" y="7424"/>
                  </a:lnTo>
                  <a:lnTo>
                    <a:pt x="8622" y="490"/>
                  </a:lnTo>
                  <a:cubicBezTo>
                    <a:pt x="8655" y="273"/>
                    <a:pt x="8521" y="56"/>
                    <a:pt x="8304" y="6"/>
                  </a:cubicBezTo>
                  <a:cubicBezTo>
                    <a:pt x="8284" y="2"/>
                    <a:pt x="8263" y="1"/>
                    <a:pt x="8242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rot="-6428437">
            <a:off x="7532365" y="-367456"/>
            <a:ext cx="2245496" cy="1425020"/>
            <a:chOff x="3765122" y="4327850"/>
            <a:chExt cx="1278075" cy="811083"/>
          </a:xfrm>
        </p:grpSpPr>
        <p:sp>
          <p:nvSpPr>
            <p:cNvPr id="42" name="Google Shape;42;p2"/>
            <p:cNvSpPr/>
            <p:nvPr/>
          </p:nvSpPr>
          <p:spPr>
            <a:xfrm>
              <a:off x="3765122" y="4454881"/>
              <a:ext cx="879816" cy="684052"/>
            </a:xfrm>
            <a:custGeom>
              <a:avLst/>
              <a:gdLst/>
              <a:ahLst/>
              <a:cxnLst/>
              <a:rect l="l" t="t" r="r" b="b"/>
              <a:pathLst>
                <a:path w="26651" h="20721" extrusionOk="0">
                  <a:moveTo>
                    <a:pt x="4819" y="1"/>
                  </a:moveTo>
                  <a:cubicBezTo>
                    <a:pt x="4026" y="1"/>
                    <a:pt x="3303" y="303"/>
                    <a:pt x="2741" y="1064"/>
                  </a:cubicBezTo>
                  <a:cubicBezTo>
                    <a:pt x="1" y="4774"/>
                    <a:pt x="7603" y="9201"/>
                    <a:pt x="7603" y="9201"/>
                  </a:cubicBezTo>
                  <a:cubicBezTo>
                    <a:pt x="7603" y="9201"/>
                    <a:pt x="3309" y="9552"/>
                    <a:pt x="5080" y="12476"/>
                  </a:cubicBezTo>
                  <a:cubicBezTo>
                    <a:pt x="6153" y="14247"/>
                    <a:pt x="8322" y="14596"/>
                    <a:pt x="9866" y="14596"/>
                  </a:cubicBezTo>
                  <a:cubicBezTo>
                    <a:pt x="10872" y="14596"/>
                    <a:pt x="11613" y="14448"/>
                    <a:pt x="11613" y="14448"/>
                  </a:cubicBezTo>
                  <a:lnTo>
                    <a:pt x="11613" y="14448"/>
                  </a:lnTo>
                  <a:cubicBezTo>
                    <a:pt x="11613" y="14448"/>
                    <a:pt x="7069" y="19110"/>
                    <a:pt x="12332" y="20446"/>
                  </a:cubicBezTo>
                  <a:cubicBezTo>
                    <a:pt x="13084" y="20639"/>
                    <a:pt x="13848" y="20721"/>
                    <a:pt x="14605" y="20721"/>
                  </a:cubicBezTo>
                  <a:cubicBezTo>
                    <a:pt x="19110" y="20721"/>
                    <a:pt x="23359" y="17806"/>
                    <a:pt x="23359" y="17806"/>
                  </a:cubicBezTo>
                  <a:cubicBezTo>
                    <a:pt x="23359" y="17806"/>
                    <a:pt x="26651" y="6912"/>
                    <a:pt x="22791" y="4038"/>
                  </a:cubicBezTo>
                  <a:cubicBezTo>
                    <a:pt x="22380" y="3735"/>
                    <a:pt x="21983" y="3608"/>
                    <a:pt x="21605" y="3608"/>
                  </a:cubicBezTo>
                  <a:cubicBezTo>
                    <a:pt x="19587" y="3608"/>
                    <a:pt x="18130" y="7246"/>
                    <a:pt x="18130" y="7246"/>
                  </a:cubicBezTo>
                  <a:cubicBezTo>
                    <a:pt x="18130" y="7246"/>
                    <a:pt x="17470" y="104"/>
                    <a:pt x="14320" y="104"/>
                  </a:cubicBezTo>
                  <a:cubicBezTo>
                    <a:pt x="14260" y="104"/>
                    <a:pt x="14198" y="107"/>
                    <a:pt x="14136" y="112"/>
                  </a:cubicBezTo>
                  <a:cubicBezTo>
                    <a:pt x="10845" y="413"/>
                    <a:pt x="12031" y="4540"/>
                    <a:pt x="12031" y="4540"/>
                  </a:cubicBezTo>
                  <a:cubicBezTo>
                    <a:pt x="12031" y="4540"/>
                    <a:pt x="7893" y="1"/>
                    <a:pt x="4819" y="1"/>
                  </a:cubicBezTo>
                  <a:close/>
                </a:path>
              </a:pathLst>
            </a:custGeom>
            <a:solidFill>
              <a:srgbClr val="B3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962040" y="4572404"/>
              <a:ext cx="503639" cy="411303"/>
            </a:xfrm>
            <a:custGeom>
              <a:avLst/>
              <a:gdLst/>
              <a:ahLst/>
              <a:cxnLst/>
              <a:rect l="l" t="t" r="r" b="b"/>
              <a:pathLst>
                <a:path w="15256" h="12459" extrusionOk="0">
                  <a:moveTo>
                    <a:pt x="438" y="1"/>
                  </a:moveTo>
                  <a:cubicBezTo>
                    <a:pt x="309" y="1"/>
                    <a:pt x="189" y="59"/>
                    <a:pt x="118" y="161"/>
                  </a:cubicBezTo>
                  <a:cubicBezTo>
                    <a:pt x="1" y="345"/>
                    <a:pt x="34" y="595"/>
                    <a:pt x="201" y="712"/>
                  </a:cubicBezTo>
                  <a:cubicBezTo>
                    <a:pt x="285" y="779"/>
                    <a:pt x="8355" y="6895"/>
                    <a:pt x="14554" y="12358"/>
                  </a:cubicBezTo>
                  <a:cubicBezTo>
                    <a:pt x="14637" y="12408"/>
                    <a:pt x="14738" y="12458"/>
                    <a:pt x="14821" y="12458"/>
                  </a:cubicBezTo>
                  <a:cubicBezTo>
                    <a:pt x="14921" y="12458"/>
                    <a:pt x="15038" y="12408"/>
                    <a:pt x="15122" y="12308"/>
                  </a:cubicBezTo>
                  <a:cubicBezTo>
                    <a:pt x="15256" y="12141"/>
                    <a:pt x="15239" y="11890"/>
                    <a:pt x="15072" y="11740"/>
                  </a:cubicBezTo>
                  <a:cubicBezTo>
                    <a:pt x="8840" y="6276"/>
                    <a:pt x="769" y="128"/>
                    <a:pt x="686" y="77"/>
                  </a:cubicBezTo>
                  <a:cubicBezTo>
                    <a:pt x="607" y="25"/>
                    <a:pt x="521" y="1"/>
                    <a:pt x="438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067414" y="4590263"/>
              <a:ext cx="228942" cy="248914"/>
            </a:xfrm>
            <a:custGeom>
              <a:avLst/>
              <a:gdLst/>
              <a:ahLst/>
              <a:cxnLst/>
              <a:rect l="l" t="t" r="r" b="b"/>
              <a:pathLst>
                <a:path w="6935" h="7540" extrusionOk="0">
                  <a:moveTo>
                    <a:pt x="5549" y="0"/>
                  </a:moveTo>
                  <a:cubicBezTo>
                    <a:pt x="5532" y="0"/>
                    <a:pt x="5514" y="1"/>
                    <a:pt x="5497" y="4"/>
                  </a:cubicBezTo>
                  <a:cubicBezTo>
                    <a:pt x="5280" y="54"/>
                    <a:pt x="5130" y="255"/>
                    <a:pt x="5163" y="472"/>
                  </a:cubicBezTo>
                  <a:lnTo>
                    <a:pt x="6015" y="6755"/>
                  </a:lnTo>
                  <a:lnTo>
                    <a:pt x="401" y="6704"/>
                  </a:lnTo>
                  <a:cubicBezTo>
                    <a:pt x="184" y="6704"/>
                    <a:pt x="0" y="6871"/>
                    <a:pt x="0" y="7105"/>
                  </a:cubicBezTo>
                  <a:cubicBezTo>
                    <a:pt x="0" y="7323"/>
                    <a:pt x="167" y="7506"/>
                    <a:pt x="401" y="7506"/>
                  </a:cubicBezTo>
                  <a:lnTo>
                    <a:pt x="6934" y="7540"/>
                  </a:lnTo>
                  <a:lnTo>
                    <a:pt x="5948" y="338"/>
                  </a:lnTo>
                  <a:cubicBezTo>
                    <a:pt x="5918" y="155"/>
                    <a:pt x="5734" y="0"/>
                    <a:pt x="5549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96459" y="4706994"/>
              <a:ext cx="285756" cy="317514"/>
            </a:xfrm>
            <a:custGeom>
              <a:avLst/>
              <a:gdLst/>
              <a:ahLst/>
              <a:cxnLst/>
              <a:rect l="l" t="t" r="r" b="b"/>
              <a:pathLst>
                <a:path w="8656" h="9618" extrusionOk="0">
                  <a:moveTo>
                    <a:pt x="8225" y="1"/>
                  </a:moveTo>
                  <a:cubicBezTo>
                    <a:pt x="8046" y="1"/>
                    <a:pt x="7864" y="137"/>
                    <a:pt x="7820" y="311"/>
                  </a:cubicBezTo>
                  <a:lnTo>
                    <a:pt x="6383" y="6811"/>
                  </a:lnTo>
                  <a:lnTo>
                    <a:pt x="302" y="8833"/>
                  </a:lnTo>
                  <a:cubicBezTo>
                    <a:pt x="101" y="8899"/>
                    <a:pt x="1" y="9133"/>
                    <a:pt x="51" y="9334"/>
                  </a:cubicBezTo>
                  <a:cubicBezTo>
                    <a:pt x="101" y="9501"/>
                    <a:pt x="268" y="9618"/>
                    <a:pt x="435" y="9618"/>
                  </a:cubicBezTo>
                  <a:cubicBezTo>
                    <a:pt x="469" y="9618"/>
                    <a:pt x="519" y="9618"/>
                    <a:pt x="552" y="9584"/>
                  </a:cubicBezTo>
                  <a:lnTo>
                    <a:pt x="7069" y="7412"/>
                  </a:lnTo>
                  <a:lnTo>
                    <a:pt x="8622" y="478"/>
                  </a:lnTo>
                  <a:cubicBezTo>
                    <a:pt x="8656" y="278"/>
                    <a:pt x="8522" y="44"/>
                    <a:pt x="8305" y="10"/>
                  </a:cubicBezTo>
                  <a:cubicBezTo>
                    <a:pt x="8279" y="4"/>
                    <a:pt x="8252" y="1"/>
                    <a:pt x="8225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46;p2"/>
            <p:cNvGrpSpPr/>
            <p:nvPr/>
          </p:nvGrpSpPr>
          <p:grpSpPr>
            <a:xfrm>
              <a:off x="4090028" y="4327850"/>
              <a:ext cx="953170" cy="739711"/>
              <a:chOff x="4090028" y="4327850"/>
              <a:chExt cx="953170" cy="739711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4090028" y="4327850"/>
                <a:ext cx="953170" cy="739711"/>
              </a:xfrm>
              <a:custGeom>
                <a:avLst/>
                <a:gdLst/>
                <a:ahLst/>
                <a:cxnLst/>
                <a:rect l="l" t="t" r="r" b="b"/>
                <a:pathLst>
                  <a:path w="28873" h="22407" extrusionOk="0">
                    <a:moveTo>
                      <a:pt x="11044" y="0"/>
                    </a:moveTo>
                    <a:lnTo>
                      <a:pt x="11044" y="0"/>
                    </a:lnTo>
                    <a:cubicBezTo>
                      <a:pt x="0" y="13467"/>
                      <a:pt x="14136" y="22406"/>
                      <a:pt x="14136" y="22406"/>
                    </a:cubicBezTo>
                    <a:cubicBezTo>
                      <a:pt x="14136" y="22406"/>
                      <a:pt x="28872" y="11596"/>
                      <a:pt x="11044" y="0"/>
                    </a:cubicBezTo>
                    <a:close/>
                  </a:path>
                </a:pathLst>
              </a:custGeom>
              <a:solidFill>
                <a:srgbClr val="73B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466201" y="4410479"/>
                <a:ext cx="171005" cy="598616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18133" extrusionOk="0">
                    <a:moveTo>
                      <a:pt x="491" y="0"/>
                    </a:moveTo>
                    <a:cubicBezTo>
                      <a:pt x="427" y="0"/>
                      <a:pt x="363" y="17"/>
                      <a:pt x="301" y="53"/>
                    </a:cubicBezTo>
                    <a:cubicBezTo>
                      <a:pt x="84" y="154"/>
                      <a:pt x="0" y="388"/>
                      <a:pt x="117" y="588"/>
                    </a:cubicBezTo>
                    <a:cubicBezTo>
                      <a:pt x="4311" y="9160"/>
                      <a:pt x="2540" y="17564"/>
                      <a:pt x="2507" y="17647"/>
                    </a:cubicBezTo>
                    <a:cubicBezTo>
                      <a:pt x="2473" y="17865"/>
                      <a:pt x="2624" y="18082"/>
                      <a:pt x="2824" y="18132"/>
                    </a:cubicBezTo>
                    <a:lnTo>
                      <a:pt x="2908" y="18132"/>
                    </a:lnTo>
                    <a:cubicBezTo>
                      <a:pt x="3108" y="18132"/>
                      <a:pt x="3275" y="17998"/>
                      <a:pt x="3309" y="17848"/>
                    </a:cubicBezTo>
                    <a:cubicBezTo>
                      <a:pt x="3325" y="17731"/>
                      <a:pt x="5180" y="9076"/>
                      <a:pt x="836" y="237"/>
                    </a:cubicBezTo>
                    <a:cubicBezTo>
                      <a:pt x="766" y="87"/>
                      <a:pt x="633" y="0"/>
                      <a:pt x="491" y="0"/>
                    </a:cubicBezTo>
                    <a:close/>
                  </a:path>
                </a:pathLst>
              </a:custGeom>
              <a:solidFill>
                <a:srgbClr val="5A81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4422625" y="4524734"/>
                <a:ext cx="143439" cy="104286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159" extrusionOk="0">
                    <a:moveTo>
                      <a:pt x="456" y="1"/>
                    </a:moveTo>
                    <a:cubicBezTo>
                      <a:pt x="328" y="1"/>
                      <a:pt x="200" y="61"/>
                      <a:pt x="117" y="185"/>
                    </a:cubicBezTo>
                    <a:cubicBezTo>
                      <a:pt x="0" y="369"/>
                      <a:pt x="34" y="619"/>
                      <a:pt x="218" y="736"/>
                    </a:cubicBezTo>
                    <a:lnTo>
                      <a:pt x="3643" y="3109"/>
                    </a:lnTo>
                    <a:cubicBezTo>
                      <a:pt x="3710" y="3142"/>
                      <a:pt x="3793" y="3159"/>
                      <a:pt x="3877" y="3159"/>
                    </a:cubicBezTo>
                    <a:cubicBezTo>
                      <a:pt x="4010" y="3159"/>
                      <a:pt x="4127" y="3109"/>
                      <a:pt x="4211" y="2992"/>
                    </a:cubicBezTo>
                    <a:cubicBezTo>
                      <a:pt x="4345" y="2808"/>
                      <a:pt x="4294" y="2557"/>
                      <a:pt x="4111" y="2440"/>
                    </a:cubicBezTo>
                    <a:lnTo>
                      <a:pt x="685" y="68"/>
                    </a:lnTo>
                    <a:cubicBezTo>
                      <a:pt x="615" y="23"/>
                      <a:pt x="536" y="1"/>
                      <a:pt x="456" y="1"/>
                    </a:cubicBezTo>
                    <a:close/>
                  </a:path>
                </a:pathLst>
              </a:custGeom>
              <a:solidFill>
                <a:srgbClr val="5A81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548368" y="4565834"/>
                <a:ext cx="109800" cy="124985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786" extrusionOk="0">
                    <a:moveTo>
                      <a:pt x="2897" y="1"/>
                    </a:moveTo>
                    <a:cubicBezTo>
                      <a:pt x="2780" y="1"/>
                      <a:pt x="2660" y="47"/>
                      <a:pt x="2574" y="143"/>
                    </a:cubicBezTo>
                    <a:lnTo>
                      <a:pt x="135" y="3134"/>
                    </a:lnTo>
                    <a:cubicBezTo>
                      <a:pt x="1" y="3301"/>
                      <a:pt x="34" y="3551"/>
                      <a:pt x="201" y="3702"/>
                    </a:cubicBezTo>
                    <a:cubicBezTo>
                      <a:pt x="252" y="3752"/>
                      <a:pt x="368" y="3785"/>
                      <a:pt x="452" y="3785"/>
                    </a:cubicBezTo>
                    <a:cubicBezTo>
                      <a:pt x="552" y="3785"/>
                      <a:pt x="669" y="3718"/>
                      <a:pt x="753" y="3635"/>
                    </a:cubicBezTo>
                    <a:lnTo>
                      <a:pt x="3209" y="644"/>
                    </a:lnTo>
                    <a:cubicBezTo>
                      <a:pt x="3326" y="477"/>
                      <a:pt x="3309" y="226"/>
                      <a:pt x="3142" y="76"/>
                    </a:cubicBezTo>
                    <a:cubicBezTo>
                      <a:pt x="3071" y="26"/>
                      <a:pt x="2985" y="1"/>
                      <a:pt x="2897" y="1"/>
                    </a:cubicBezTo>
                    <a:close/>
                  </a:path>
                </a:pathLst>
              </a:custGeom>
              <a:solidFill>
                <a:srgbClr val="5A81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398361" y="4676689"/>
                <a:ext cx="190878" cy="10346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3134" extrusionOk="0">
                    <a:moveTo>
                      <a:pt x="458" y="0"/>
                    </a:moveTo>
                    <a:cubicBezTo>
                      <a:pt x="311" y="0"/>
                      <a:pt x="172" y="84"/>
                      <a:pt x="100" y="227"/>
                    </a:cubicBezTo>
                    <a:cubicBezTo>
                      <a:pt x="0" y="444"/>
                      <a:pt x="84" y="678"/>
                      <a:pt x="284" y="778"/>
                    </a:cubicBezTo>
                    <a:lnTo>
                      <a:pt x="5130" y="3101"/>
                    </a:lnTo>
                    <a:cubicBezTo>
                      <a:pt x="5180" y="3117"/>
                      <a:pt x="5247" y="3134"/>
                      <a:pt x="5297" y="3134"/>
                    </a:cubicBezTo>
                    <a:cubicBezTo>
                      <a:pt x="5447" y="3134"/>
                      <a:pt x="5598" y="3050"/>
                      <a:pt x="5681" y="2900"/>
                    </a:cubicBezTo>
                    <a:cubicBezTo>
                      <a:pt x="5781" y="2700"/>
                      <a:pt x="5698" y="2466"/>
                      <a:pt x="5481" y="2365"/>
                    </a:cubicBezTo>
                    <a:lnTo>
                      <a:pt x="635" y="43"/>
                    </a:lnTo>
                    <a:cubicBezTo>
                      <a:pt x="577" y="14"/>
                      <a:pt x="517" y="0"/>
                      <a:pt x="458" y="0"/>
                    </a:cubicBezTo>
                    <a:close/>
                  </a:path>
                </a:pathLst>
              </a:custGeom>
              <a:solidFill>
                <a:srgbClr val="5A81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4561606" y="4734823"/>
                <a:ext cx="148424" cy="117062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3546" extrusionOk="0">
                    <a:moveTo>
                      <a:pt x="4053" y="0"/>
                    </a:moveTo>
                    <a:cubicBezTo>
                      <a:pt x="3967" y="0"/>
                      <a:pt x="3881" y="30"/>
                      <a:pt x="3810" y="86"/>
                    </a:cubicBezTo>
                    <a:lnTo>
                      <a:pt x="218" y="2810"/>
                    </a:lnTo>
                    <a:cubicBezTo>
                      <a:pt x="18" y="2960"/>
                      <a:pt x="1" y="3211"/>
                      <a:pt x="118" y="3378"/>
                    </a:cubicBezTo>
                    <a:cubicBezTo>
                      <a:pt x="218" y="3478"/>
                      <a:pt x="318" y="3545"/>
                      <a:pt x="435" y="3545"/>
                    </a:cubicBezTo>
                    <a:cubicBezTo>
                      <a:pt x="519" y="3545"/>
                      <a:pt x="602" y="3528"/>
                      <a:pt x="686" y="3462"/>
                    </a:cubicBezTo>
                    <a:lnTo>
                      <a:pt x="4278" y="721"/>
                    </a:lnTo>
                    <a:cubicBezTo>
                      <a:pt x="4479" y="588"/>
                      <a:pt x="4495" y="320"/>
                      <a:pt x="4362" y="170"/>
                    </a:cubicBezTo>
                    <a:cubicBezTo>
                      <a:pt x="4285" y="55"/>
                      <a:pt x="4169" y="0"/>
                      <a:pt x="4053" y="0"/>
                    </a:cubicBezTo>
                    <a:close/>
                  </a:path>
                </a:pathLst>
              </a:custGeom>
              <a:solidFill>
                <a:srgbClr val="5A81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4505354" y="4442237"/>
                <a:ext cx="60149" cy="84215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551" extrusionOk="0">
                    <a:moveTo>
                      <a:pt x="1382" y="1"/>
                    </a:moveTo>
                    <a:cubicBezTo>
                      <a:pt x="1237" y="1"/>
                      <a:pt x="1091" y="81"/>
                      <a:pt x="1020" y="211"/>
                    </a:cubicBezTo>
                    <a:lnTo>
                      <a:pt x="101" y="1965"/>
                    </a:lnTo>
                    <a:cubicBezTo>
                      <a:pt x="1" y="2149"/>
                      <a:pt x="67" y="2400"/>
                      <a:pt x="268" y="2517"/>
                    </a:cubicBezTo>
                    <a:cubicBezTo>
                      <a:pt x="335" y="2533"/>
                      <a:pt x="385" y="2550"/>
                      <a:pt x="452" y="2550"/>
                    </a:cubicBezTo>
                    <a:cubicBezTo>
                      <a:pt x="602" y="2550"/>
                      <a:pt x="719" y="2467"/>
                      <a:pt x="803" y="2350"/>
                    </a:cubicBezTo>
                    <a:lnTo>
                      <a:pt x="1722" y="595"/>
                    </a:lnTo>
                    <a:cubicBezTo>
                      <a:pt x="1822" y="395"/>
                      <a:pt x="1755" y="144"/>
                      <a:pt x="1555" y="44"/>
                    </a:cubicBezTo>
                    <a:cubicBezTo>
                      <a:pt x="1501" y="15"/>
                      <a:pt x="1441" y="1"/>
                      <a:pt x="1382" y="1"/>
                    </a:cubicBezTo>
                    <a:close/>
                  </a:path>
                </a:pathLst>
              </a:custGeom>
              <a:solidFill>
                <a:srgbClr val="5A81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" name="Google Shape;54;p2"/>
          <p:cNvGrpSpPr/>
          <p:nvPr/>
        </p:nvGrpSpPr>
        <p:grpSpPr>
          <a:xfrm>
            <a:off x="8085816" y="4105688"/>
            <a:ext cx="1519353" cy="1179099"/>
            <a:chOff x="3941922" y="3407823"/>
            <a:chExt cx="953170" cy="739711"/>
          </a:xfrm>
        </p:grpSpPr>
        <p:sp>
          <p:nvSpPr>
            <p:cNvPr id="55" name="Google Shape;55;p2"/>
            <p:cNvSpPr/>
            <p:nvPr/>
          </p:nvSpPr>
          <p:spPr>
            <a:xfrm>
              <a:off x="3941922" y="3407823"/>
              <a:ext cx="953170" cy="739711"/>
            </a:xfrm>
            <a:custGeom>
              <a:avLst/>
              <a:gdLst/>
              <a:ahLst/>
              <a:cxnLst/>
              <a:rect l="l" t="t" r="r" b="b"/>
              <a:pathLst>
                <a:path w="28873" h="22407" extrusionOk="0">
                  <a:moveTo>
                    <a:pt x="11061" y="1"/>
                  </a:moveTo>
                  <a:cubicBezTo>
                    <a:pt x="0" y="13468"/>
                    <a:pt x="14152" y="22407"/>
                    <a:pt x="14152" y="22407"/>
                  </a:cubicBezTo>
                  <a:cubicBezTo>
                    <a:pt x="14152" y="22407"/>
                    <a:pt x="28873" y="11580"/>
                    <a:pt x="11061" y="1"/>
                  </a:cubicBezTo>
                  <a:close/>
                </a:path>
              </a:pathLst>
            </a:custGeom>
            <a:solidFill>
              <a:srgbClr val="73B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318657" y="3490254"/>
              <a:ext cx="171005" cy="598814"/>
            </a:xfrm>
            <a:custGeom>
              <a:avLst/>
              <a:gdLst/>
              <a:ahLst/>
              <a:cxnLst/>
              <a:rect l="l" t="t" r="r" b="b"/>
              <a:pathLst>
                <a:path w="5180" h="18139" extrusionOk="0">
                  <a:moveTo>
                    <a:pt x="472" y="1"/>
                  </a:moveTo>
                  <a:cubicBezTo>
                    <a:pt x="411" y="1"/>
                    <a:pt x="347" y="15"/>
                    <a:pt x="284" y="43"/>
                  </a:cubicBezTo>
                  <a:cubicBezTo>
                    <a:pt x="84" y="144"/>
                    <a:pt x="0" y="378"/>
                    <a:pt x="100" y="595"/>
                  </a:cubicBezTo>
                  <a:cubicBezTo>
                    <a:pt x="4294" y="9150"/>
                    <a:pt x="2523" y="17571"/>
                    <a:pt x="2506" y="17654"/>
                  </a:cubicBezTo>
                  <a:cubicBezTo>
                    <a:pt x="2456" y="17855"/>
                    <a:pt x="2607" y="18089"/>
                    <a:pt x="2824" y="18139"/>
                  </a:cubicBezTo>
                  <a:lnTo>
                    <a:pt x="2907" y="18139"/>
                  </a:lnTo>
                  <a:cubicBezTo>
                    <a:pt x="3091" y="18139"/>
                    <a:pt x="3258" y="18005"/>
                    <a:pt x="3292" y="17838"/>
                  </a:cubicBezTo>
                  <a:cubicBezTo>
                    <a:pt x="3325" y="17738"/>
                    <a:pt x="5180" y="9066"/>
                    <a:pt x="836" y="227"/>
                  </a:cubicBezTo>
                  <a:cubicBezTo>
                    <a:pt x="764" y="84"/>
                    <a:pt x="625" y="1"/>
                    <a:pt x="472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74520" y="3604476"/>
              <a:ext cx="143439" cy="104551"/>
            </a:xfrm>
            <a:custGeom>
              <a:avLst/>
              <a:gdLst/>
              <a:ahLst/>
              <a:cxnLst/>
              <a:rect l="l" t="t" r="r" b="b"/>
              <a:pathLst>
                <a:path w="4345" h="3167" extrusionOk="0">
                  <a:moveTo>
                    <a:pt x="456" y="0"/>
                  </a:moveTo>
                  <a:cubicBezTo>
                    <a:pt x="329" y="0"/>
                    <a:pt x="206" y="63"/>
                    <a:pt x="134" y="176"/>
                  </a:cubicBezTo>
                  <a:cubicBezTo>
                    <a:pt x="0" y="360"/>
                    <a:pt x="51" y="610"/>
                    <a:pt x="234" y="744"/>
                  </a:cubicBezTo>
                  <a:lnTo>
                    <a:pt x="3660" y="3100"/>
                  </a:lnTo>
                  <a:cubicBezTo>
                    <a:pt x="3726" y="3133"/>
                    <a:pt x="3810" y="3167"/>
                    <a:pt x="3893" y="3167"/>
                  </a:cubicBezTo>
                  <a:cubicBezTo>
                    <a:pt x="4010" y="3167"/>
                    <a:pt x="4127" y="3100"/>
                    <a:pt x="4228" y="3000"/>
                  </a:cubicBezTo>
                  <a:cubicBezTo>
                    <a:pt x="4345" y="2799"/>
                    <a:pt x="4311" y="2565"/>
                    <a:pt x="4111" y="2431"/>
                  </a:cubicBezTo>
                  <a:lnTo>
                    <a:pt x="685" y="76"/>
                  </a:lnTo>
                  <a:cubicBezTo>
                    <a:pt x="615" y="24"/>
                    <a:pt x="535" y="0"/>
                    <a:pt x="456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400824" y="3645609"/>
              <a:ext cx="109800" cy="124655"/>
            </a:xfrm>
            <a:custGeom>
              <a:avLst/>
              <a:gdLst/>
              <a:ahLst/>
              <a:cxnLst/>
              <a:rect l="l" t="t" r="r" b="b"/>
              <a:pathLst>
                <a:path w="3326" h="3776" extrusionOk="0">
                  <a:moveTo>
                    <a:pt x="2887" y="0"/>
                  </a:moveTo>
                  <a:cubicBezTo>
                    <a:pt x="2769" y="0"/>
                    <a:pt x="2652" y="52"/>
                    <a:pt x="2574" y="150"/>
                  </a:cubicBezTo>
                  <a:lnTo>
                    <a:pt x="118" y="3124"/>
                  </a:lnTo>
                  <a:cubicBezTo>
                    <a:pt x="1" y="3291"/>
                    <a:pt x="17" y="3541"/>
                    <a:pt x="184" y="3692"/>
                  </a:cubicBezTo>
                  <a:cubicBezTo>
                    <a:pt x="251" y="3759"/>
                    <a:pt x="352" y="3775"/>
                    <a:pt x="435" y="3775"/>
                  </a:cubicBezTo>
                  <a:cubicBezTo>
                    <a:pt x="535" y="3775"/>
                    <a:pt x="669" y="3708"/>
                    <a:pt x="753" y="3625"/>
                  </a:cubicBezTo>
                  <a:lnTo>
                    <a:pt x="3192" y="651"/>
                  </a:lnTo>
                  <a:cubicBezTo>
                    <a:pt x="3326" y="484"/>
                    <a:pt x="3292" y="233"/>
                    <a:pt x="3125" y="83"/>
                  </a:cubicBezTo>
                  <a:cubicBezTo>
                    <a:pt x="3055" y="27"/>
                    <a:pt x="2971" y="0"/>
                    <a:pt x="2887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250256" y="3756331"/>
              <a:ext cx="191439" cy="103824"/>
            </a:xfrm>
            <a:custGeom>
              <a:avLst/>
              <a:gdLst/>
              <a:ahLst/>
              <a:cxnLst/>
              <a:rect l="l" t="t" r="r" b="b"/>
              <a:pathLst>
                <a:path w="5799" h="3145" extrusionOk="0">
                  <a:moveTo>
                    <a:pt x="455" y="1"/>
                  </a:moveTo>
                  <a:cubicBezTo>
                    <a:pt x="312" y="1"/>
                    <a:pt x="187" y="87"/>
                    <a:pt x="117" y="237"/>
                  </a:cubicBezTo>
                  <a:cubicBezTo>
                    <a:pt x="0" y="438"/>
                    <a:pt x="84" y="672"/>
                    <a:pt x="301" y="772"/>
                  </a:cubicBezTo>
                  <a:lnTo>
                    <a:pt x="5146" y="3095"/>
                  </a:lnTo>
                  <a:cubicBezTo>
                    <a:pt x="5180" y="3111"/>
                    <a:pt x="5247" y="3145"/>
                    <a:pt x="5314" y="3145"/>
                  </a:cubicBezTo>
                  <a:cubicBezTo>
                    <a:pt x="5464" y="3145"/>
                    <a:pt x="5598" y="3045"/>
                    <a:pt x="5681" y="2911"/>
                  </a:cubicBezTo>
                  <a:cubicBezTo>
                    <a:pt x="5798" y="2694"/>
                    <a:pt x="5698" y="2476"/>
                    <a:pt x="5497" y="2359"/>
                  </a:cubicBezTo>
                  <a:lnTo>
                    <a:pt x="652" y="54"/>
                  </a:lnTo>
                  <a:cubicBezTo>
                    <a:pt x="585" y="18"/>
                    <a:pt x="518" y="1"/>
                    <a:pt x="455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414062" y="3814664"/>
              <a:ext cx="147863" cy="117194"/>
            </a:xfrm>
            <a:custGeom>
              <a:avLst/>
              <a:gdLst/>
              <a:ahLst/>
              <a:cxnLst/>
              <a:rect l="l" t="t" r="r" b="b"/>
              <a:pathLst>
                <a:path w="4479" h="3550" extrusionOk="0">
                  <a:moveTo>
                    <a:pt x="4032" y="0"/>
                  </a:moveTo>
                  <a:cubicBezTo>
                    <a:pt x="3947" y="0"/>
                    <a:pt x="3863" y="26"/>
                    <a:pt x="3794" y="75"/>
                  </a:cubicBezTo>
                  <a:lnTo>
                    <a:pt x="201" y="2815"/>
                  </a:lnTo>
                  <a:cubicBezTo>
                    <a:pt x="17" y="2965"/>
                    <a:pt x="1" y="3216"/>
                    <a:pt x="118" y="3383"/>
                  </a:cubicBezTo>
                  <a:cubicBezTo>
                    <a:pt x="201" y="3483"/>
                    <a:pt x="301" y="3550"/>
                    <a:pt x="435" y="3550"/>
                  </a:cubicBezTo>
                  <a:cubicBezTo>
                    <a:pt x="519" y="3550"/>
                    <a:pt x="602" y="3516"/>
                    <a:pt x="686" y="3466"/>
                  </a:cubicBezTo>
                  <a:lnTo>
                    <a:pt x="4278" y="726"/>
                  </a:lnTo>
                  <a:cubicBezTo>
                    <a:pt x="4462" y="576"/>
                    <a:pt x="4479" y="325"/>
                    <a:pt x="4362" y="158"/>
                  </a:cubicBezTo>
                  <a:cubicBezTo>
                    <a:pt x="4274" y="51"/>
                    <a:pt x="4152" y="0"/>
                    <a:pt x="4032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357248" y="3521681"/>
              <a:ext cx="60710" cy="84743"/>
            </a:xfrm>
            <a:custGeom>
              <a:avLst/>
              <a:gdLst/>
              <a:ahLst/>
              <a:cxnLst/>
              <a:rect l="l" t="t" r="r" b="b"/>
              <a:pathLst>
                <a:path w="1839" h="2567" extrusionOk="0">
                  <a:moveTo>
                    <a:pt x="1398" y="1"/>
                  </a:moveTo>
                  <a:cubicBezTo>
                    <a:pt x="1252" y="1"/>
                    <a:pt x="1103" y="81"/>
                    <a:pt x="1020" y="211"/>
                  </a:cubicBezTo>
                  <a:lnTo>
                    <a:pt x="101" y="1965"/>
                  </a:lnTo>
                  <a:cubicBezTo>
                    <a:pt x="1" y="2166"/>
                    <a:pt x="84" y="2416"/>
                    <a:pt x="268" y="2517"/>
                  </a:cubicBezTo>
                  <a:cubicBezTo>
                    <a:pt x="335" y="2533"/>
                    <a:pt x="402" y="2567"/>
                    <a:pt x="469" y="2567"/>
                  </a:cubicBezTo>
                  <a:cubicBezTo>
                    <a:pt x="602" y="2567"/>
                    <a:pt x="736" y="2483"/>
                    <a:pt x="819" y="2350"/>
                  </a:cubicBezTo>
                  <a:lnTo>
                    <a:pt x="1738" y="595"/>
                  </a:lnTo>
                  <a:cubicBezTo>
                    <a:pt x="1839" y="411"/>
                    <a:pt x="1755" y="161"/>
                    <a:pt x="1571" y="44"/>
                  </a:cubicBezTo>
                  <a:cubicBezTo>
                    <a:pt x="1518" y="15"/>
                    <a:pt x="1458" y="1"/>
                    <a:pt x="1398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506075" y="165250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63200" y="865350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139350" y="392825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1639550" y="64200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125550" y="4051475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287125" y="4788950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827525" y="1303500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144250" y="996700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8920525" y="1901575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8510950" y="2834113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827525" y="2679850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7901350" y="4599413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8294125" y="4172000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8209650" y="4975663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ctrTitle"/>
          </p:nvPr>
        </p:nvSpPr>
        <p:spPr>
          <a:xfrm>
            <a:off x="713225" y="920500"/>
            <a:ext cx="42471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" name="Google Shape;77;p2"/>
          <p:cNvSpPr txBox="1">
            <a:spLocks noGrp="1"/>
          </p:cNvSpPr>
          <p:nvPr>
            <p:ph type="subTitle" idx="1"/>
          </p:nvPr>
        </p:nvSpPr>
        <p:spPr>
          <a:xfrm>
            <a:off x="713225" y="3633500"/>
            <a:ext cx="3936600" cy="7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>
            <a:extLst>
              <a:ext uri="{FF2B5EF4-FFF2-40B4-BE49-F238E27FC236}">
                <a16:creationId xmlns:a16="http://schemas.microsoft.com/office/drawing/2014/main" id="{5C86FBE2-5F18-4CC2-AE00-951DA0FFC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B8FB62-D75C-4F25-B215-35EC0C1014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70B4-216B-4C3F-89C4-2CC987C4CA31}" type="datetimeFigureOut">
              <a:rPr lang="zh-TW" altLang="en-US"/>
              <a:pPr>
                <a:defRPr/>
              </a:pPr>
              <a:t>2021/9/8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3539AC-9CB7-4637-9C8A-12E5ACC231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4D422D-BCDA-4692-9803-63FFE1889D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C905-F593-49E1-9D95-1B0E7DF0AF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77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6188F-7E33-4248-BE9D-EDCA1E18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5EF24-F248-4B0F-B29A-FDCE0D6C618C}" type="datetimeFigureOut">
              <a:rPr lang="zh-TW" altLang="en-US"/>
              <a:pPr>
                <a:defRPr/>
              </a:pPr>
              <a:t>2021/9/8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D8F5C-2203-42DB-B5E2-655F4E00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12558-9A68-4518-B6C5-70BF6711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9D820-3D7F-4737-80B3-59F1186AF8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69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>
            <a:extLst>
              <a:ext uri="{FF2B5EF4-FFF2-40B4-BE49-F238E27FC236}">
                <a16:creationId xmlns:a16="http://schemas.microsoft.com/office/drawing/2014/main" id="{0B499300-04BB-402B-9A05-EAA895C2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4"/>
            <a:ext cx="7763814" cy="205261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4"/>
            <a:ext cx="7763814" cy="1026137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0C41CB-6080-49D6-95B8-B6974746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D2A27-3576-4DBE-8FB3-2D4508DA7154}" type="datetimeFigureOut">
              <a:rPr lang="zh-TW" altLang="en-US"/>
              <a:pPr>
                <a:defRPr/>
              </a:pPr>
              <a:t>2021/9/8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7251E0-83DF-47DE-B276-831E62BC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EE9B6A-B521-4DE4-96C1-CE5E6A2F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C352-B678-4FF0-A014-EEBEBE3817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42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3"/>
          <p:cNvGrpSpPr/>
          <p:nvPr/>
        </p:nvGrpSpPr>
        <p:grpSpPr>
          <a:xfrm>
            <a:off x="7893419" y="246725"/>
            <a:ext cx="1074695" cy="585533"/>
            <a:chOff x="3248069" y="0"/>
            <a:chExt cx="1074695" cy="585533"/>
          </a:xfrm>
        </p:grpSpPr>
        <p:sp>
          <p:nvSpPr>
            <p:cNvPr id="80" name="Google Shape;80;p3"/>
            <p:cNvSpPr/>
            <p:nvPr/>
          </p:nvSpPr>
          <p:spPr>
            <a:xfrm>
              <a:off x="4280845" y="28533"/>
              <a:ext cx="41919" cy="33919"/>
            </a:xfrm>
            <a:custGeom>
              <a:avLst/>
              <a:gdLst/>
              <a:ahLst/>
              <a:cxnLst/>
              <a:rect l="l" t="t" r="r" b="b"/>
              <a:pathLst>
                <a:path w="786" h="636" extrusionOk="0">
                  <a:moveTo>
                    <a:pt x="385" y="1"/>
                  </a:moveTo>
                  <a:cubicBezTo>
                    <a:pt x="0" y="1"/>
                    <a:pt x="0" y="636"/>
                    <a:pt x="385" y="636"/>
                  </a:cubicBezTo>
                  <a:cubicBezTo>
                    <a:pt x="786" y="636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009064" y="0"/>
              <a:ext cx="41919" cy="33066"/>
            </a:xfrm>
            <a:custGeom>
              <a:avLst/>
              <a:gdLst/>
              <a:ahLst/>
              <a:cxnLst/>
              <a:rect l="l" t="t" r="r" b="b"/>
              <a:pathLst>
                <a:path w="786" h="620" extrusionOk="0">
                  <a:moveTo>
                    <a:pt x="385" y="1"/>
                  </a:moveTo>
                  <a:cubicBezTo>
                    <a:pt x="0" y="1"/>
                    <a:pt x="0" y="619"/>
                    <a:pt x="385" y="619"/>
                  </a:cubicBezTo>
                  <a:cubicBezTo>
                    <a:pt x="786" y="619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436065" y="296739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1"/>
                  </a:moveTo>
                  <a:cubicBezTo>
                    <a:pt x="1" y="1"/>
                    <a:pt x="1" y="636"/>
                    <a:pt x="402" y="636"/>
                  </a:cubicBezTo>
                  <a:cubicBezTo>
                    <a:pt x="803" y="636"/>
                    <a:pt x="803" y="1"/>
                    <a:pt x="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248069" y="531134"/>
              <a:ext cx="41919" cy="33013"/>
            </a:xfrm>
            <a:custGeom>
              <a:avLst/>
              <a:gdLst/>
              <a:ahLst/>
              <a:cxnLst/>
              <a:rect l="l" t="t" r="r" b="b"/>
              <a:pathLst>
                <a:path w="786" h="619" extrusionOk="0">
                  <a:moveTo>
                    <a:pt x="401" y="0"/>
                  </a:moveTo>
                  <a:cubicBezTo>
                    <a:pt x="0" y="0"/>
                    <a:pt x="0" y="618"/>
                    <a:pt x="401" y="618"/>
                  </a:cubicBezTo>
                  <a:cubicBezTo>
                    <a:pt x="785" y="618"/>
                    <a:pt x="785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712325" y="552520"/>
              <a:ext cx="41919" cy="33013"/>
            </a:xfrm>
            <a:custGeom>
              <a:avLst/>
              <a:gdLst/>
              <a:ahLst/>
              <a:cxnLst/>
              <a:rect l="l" t="t" r="r" b="b"/>
              <a:pathLst>
                <a:path w="786" h="619" extrusionOk="0">
                  <a:moveTo>
                    <a:pt x="401" y="0"/>
                  </a:moveTo>
                  <a:cubicBezTo>
                    <a:pt x="0" y="0"/>
                    <a:pt x="0" y="618"/>
                    <a:pt x="401" y="618"/>
                  </a:cubicBezTo>
                  <a:cubicBezTo>
                    <a:pt x="786" y="618"/>
                    <a:pt x="786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79534" y="1306041"/>
            <a:ext cx="548094" cy="657691"/>
            <a:chOff x="5543534" y="826966"/>
            <a:chExt cx="548094" cy="657691"/>
          </a:xfrm>
        </p:grpSpPr>
        <p:sp>
          <p:nvSpPr>
            <p:cNvPr id="86" name="Google Shape;86;p3"/>
            <p:cNvSpPr/>
            <p:nvPr/>
          </p:nvSpPr>
          <p:spPr>
            <a:xfrm>
              <a:off x="5806408" y="1087173"/>
              <a:ext cx="43733" cy="33013"/>
            </a:xfrm>
            <a:custGeom>
              <a:avLst/>
              <a:gdLst/>
              <a:ahLst/>
              <a:cxnLst/>
              <a:rect l="l" t="t" r="r" b="b"/>
              <a:pathLst>
                <a:path w="820" h="619" extrusionOk="0">
                  <a:moveTo>
                    <a:pt x="418" y="0"/>
                  </a:moveTo>
                  <a:cubicBezTo>
                    <a:pt x="0" y="0"/>
                    <a:pt x="0" y="619"/>
                    <a:pt x="418" y="619"/>
                  </a:cubicBezTo>
                  <a:cubicBezTo>
                    <a:pt x="819" y="619"/>
                    <a:pt x="819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543534" y="826966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1" y="0"/>
                  </a:moveTo>
                  <a:cubicBezTo>
                    <a:pt x="0" y="0"/>
                    <a:pt x="0" y="635"/>
                    <a:pt x="401" y="635"/>
                  </a:cubicBezTo>
                  <a:cubicBezTo>
                    <a:pt x="802" y="635"/>
                    <a:pt x="802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049656" y="957950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1"/>
                  </a:moveTo>
                  <a:cubicBezTo>
                    <a:pt x="1" y="1"/>
                    <a:pt x="1" y="619"/>
                    <a:pt x="385" y="619"/>
                  </a:cubicBezTo>
                  <a:cubicBezTo>
                    <a:pt x="786" y="619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007790" y="1178958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936485" y="1450738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-5400000">
            <a:off x="8510702" y="1492299"/>
            <a:ext cx="468789" cy="285167"/>
            <a:chOff x="5515002" y="3682949"/>
            <a:chExt cx="468789" cy="285167"/>
          </a:xfrm>
        </p:grpSpPr>
        <p:sp>
          <p:nvSpPr>
            <p:cNvPr id="92" name="Google Shape;92;p3"/>
            <p:cNvSpPr/>
            <p:nvPr/>
          </p:nvSpPr>
          <p:spPr>
            <a:xfrm>
              <a:off x="5539054" y="3682949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515002" y="3876331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0"/>
                  </a:moveTo>
                  <a:cubicBezTo>
                    <a:pt x="1" y="0"/>
                    <a:pt x="1" y="618"/>
                    <a:pt x="385" y="618"/>
                  </a:cubicBezTo>
                  <a:cubicBezTo>
                    <a:pt x="786" y="618"/>
                    <a:pt x="786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940058" y="3935103"/>
              <a:ext cx="43733" cy="33013"/>
            </a:xfrm>
            <a:custGeom>
              <a:avLst/>
              <a:gdLst/>
              <a:ahLst/>
              <a:cxnLst/>
              <a:rect l="l" t="t" r="r" b="b"/>
              <a:pathLst>
                <a:path w="820" h="619" extrusionOk="0">
                  <a:moveTo>
                    <a:pt x="418" y="1"/>
                  </a:moveTo>
                  <a:cubicBezTo>
                    <a:pt x="1" y="1"/>
                    <a:pt x="1" y="619"/>
                    <a:pt x="418" y="619"/>
                  </a:cubicBezTo>
                  <a:cubicBezTo>
                    <a:pt x="819" y="619"/>
                    <a:pt x="819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 rot="-5400000">
            <a:off x="8361664" y="3389748"/>
            <a:ext cx="958004" cy="254927"/>
            <a:chOff x="3109939" y="4888573"/>
            <a:chExt cx="958004" cy="254927"/>
          </a:xfrm>
        </p:grpSpPr>
        <p:sp>
          <p:nvSpPr>
            <p:cNvPr id="96" name="Google Shape;96;p3"/>
            <p:cNvSpPr/>
            <p:nvPr/>
          </p:nvSpPr>
          <p:spPr>
            <a:xfrm>
              <a:off x="3109939" y="4888573"/>
              <a:ext cx="41919" cy="33066"/>
            </a:xfrm>
            <a:custGeom>
              <a:avLst/>
              <a:gdLst/>
              <a:ahLst/>
              <a:cxnLst/>
              <a:rect l="l" t="t" r="r" b="b"/>
              <a:pathLst>
                <a:path w="786" h="620" extrusionOk="0">
                  <a:moveTo>
                    <a:pt x="401" y="1"/>
                  </a:moveTo>
                  <a:cubicBezTo>
                    <a:pt x="0" y="1"/>
                    <a:pt x="0" y="619"/>
                    <a:pt x="401" y="619"/>
                  </a:cubicBezTo>
                  <a:cubicBezTo>
                    <a:pt x="786" y="619"/>
                    <a:pt x="786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661499" y="4934065"/>
              <a:ext cx="42826" cy="33866"/>
            </a:xfrm>
            <a:custGeom>
              <a:avLst/>
              <a:gdLst/>
              <a:ahLst/>
              <a:cxnLst/>
              <a:rect l="l" t="t" r="r" b="b"/>
              <a:pathLst>
                <a:path w="803" h="635" extrusionOk="0">
                  <a:moveTo>
                    <a:pt x="419" y="0"/>
                  </a:moveTo>
                  <a:cubicBezTo>
                    <a:pt x="1" y="0"/>
                    <a:pt x="1" y="635"/>
                    <a:pt x="419" y="635"/>
                  </a:cubicBezTo>
                  <a:cubicBezTo>
                    <a:pt x="803" y="635"/>
                    <a:pt x="803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929760" y="5110488"/>
              <a:ext cx="41919" cy="33013"/>
            </a:xfrm>
            <a:custGeom>
              <a:avLst/>
              <a:gdLst/>
              <a:ahLst/>
              <a:cxnLst/>
              <a:rect l="l" t="t" r="r" b="b"/>
              <a:pathLst>
                <a:path w="786" h="619" extrusionOk="0">
                  <a:moveTo>
                    <a:pt x="401" y="0"/>
                  </a:moveTo>
                  <a:cubicBezTo>
                    <a:pt x="0" y="0"/>
                    <a:pt x="0" y="619"/>
                    <a:pt x="401" y="619"/>
                  </a:cubicBezTo>
                  <a:cubicBezTo>
                    <a:pt x="785" y="619"/>
                    <a:pt x="785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025117" y="4896626"/>
              <a:ext cx="42826" cy="33013"/>
            </a:xfrm>
            <a:custGeom>
              <a:avLst/>
              <a:gdLst/>
              <a:ahLst/>
              <a:cxnLst/>
              <a:rect l="l" t="t" r="r" b="b"/>
              <a:pathLst>
                <a:path w="803" h="619" extrusionOk="0">
                  <a:moveTo>
                    <a:pt x="401" y="0"/>
                  </a:moveTo>
                  <a:cubicBezTo>
                    <a:pt x="0" y="0"/>
                    <a:pt x="0" y="618"/>
                    <a:pt x="401" y="618"/>
                  </a:cubicBezTo>
                  <a:cubicBezTo>
                    <a:pt x="802" y="618"/>
                    <a:pt x="802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rot="1029121">
            <a:off x="-1293" y="2988393"/>
            <a:ext cx="1071146" cy="1476564"/>
            <a:chOff x="2106550" y="2542337"/>
            <a:chExt cx="1071175" cy="1476604"/>
          </a:xfrm>
        </p:grpSpPr>
        <p:sp>
          <p:nvSpPr>
            <p:cNvPr id="101" name="Google Shape;101;p3"/>
            <p:cNvSpPr/>
            <p:nvPr/>
          </p:nvSpPr>
          <p:spPr>
            <a:xfrm>
              <a:off x="3133992" y="3985022"/>
              <a:ext cx="43733" cy="33919"/>
            </a:xfrm>
            <a:custGeom>
              <a:avLst/>
              <a:gdLst/>
              <a:ahLst/>
              <a:cxnLst/>
              <a:rect l="l" t="t" r="r" b="b"/>
              <a:pathLst>
                <a:path w="820" h="636" extrusionOk="0">
                  <a:moveTo>
                    <a:pt x="418" y="0"/>
                  </a:moveTo>
                  <a:cubicBezTo>
                    <a:pt x="0" y="0"/>
                    <a:pt x="0" y="635"/>
                    <a:pt x="418" y="635"/>
                  </a:cubicBezTo>
                  <a:cubicBezTo>
                    <a:pt x="819" y="635"/>
                    <a:pt x="819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721415" y="3403116"/>
              <a:ext cx="41919" cy="33919"/>
            </a:xfrm>
            <a:custGeom>
              <a:avLst/>
              <a:gdLst/>
              <a:ahLst/>
              <a:cxnLst/>
              <a:rect l="l" t="t" r="r" b="b"/>
              <a:pathLst>
                <a:path w="786" h="636" extrusionOk="0">
                  <a:moveTo>
                    <a:pt x="385" y="1"/>
                  </a:moveTo>
                  <a:cubicBezTo>
                    <a:pt x="0" y="1"/>
                    <a:pt x="0" y="636"/>
                    <a:pt x="385" y="636"/>
                  </a:cubicBezTo>
                  <a:cubicBezTo>
                    <a:pt x="786" y="636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307025" y="2584203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1"/>
                  </a:moveTo>
                  <a:cubicBezTo>
                    <a:pt x="1" y="1"/>
                    <a:pt x="1" y="619"/>
                    <a:pt x="385" y="619"/>
                  </a:cubicBezTo>
                  <a:cubicBezTo>
                    <a:pt x="786" y="619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106550" y="2542337"/>
              <a:ext cx="41919" cy="33919"/>
            </a:xfrm>
            <a:custGeom>
              <a:avLst/>
              <a:gdLst/>
              <a:ahLst/>
              <a:cxnLst/>
              <a:rect l="l" t="t" r="r" b="b"/>
              <a:pathLst>
                <a:path w="786" h="636" extrusionOk="0">
                  <a:moveTo>
                    <a:pt x="385" y="0"/>
                  </a:moveTo>
                  <a:cubicBezTo>
                    <a:pt x="0" y="0"/>
                    <a:pt x="0" y="635"/>
                    <a:pt x="385" y="635"/>
                  </a:cubicBezTo>
                  <a:cubicBezTo>
                    <a:pt x="786" y="635"/>
                    <a:pt x="786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3"/>
          <p:cNvGrpSpPr/>
          <p:nvPr/>
        </p:nvGrpSpPr>
        <p:grpSpPr>
          <a:xfrm rot="10800000">
            <a:off x="-448990" y="-259572"/>
            <a:ext cx="2817284" cy="2186438"/>
            <a:chOff x="3941922" y="3407823"/>
            <a:chExt cx="953170" cy="739711"/>
          </a:xfrm>
        </p:grpSpPr>
        <p:sp>
          <p:nvSpPr>
            <p:cNvPr id="106" name="Google Shape;106;p3"/>
            <p:cNvSpPr/>
            <p:nvPr/>
          </p:nvSpPr>
          <p:spPr>
            <a:xfrm>
              <a:off x="3941922" y="3407823"/>
              <a:ext cx="953170" cy="739711"/>
            </a:xfrm>
            <a:custGeom>
              <a:avLst/>
              <a:gdLst/>
              <a:ahLst/>
              <a:cxnLst/>
              <a:rect l="l" t="t" r="r" b="b"/>
              <a:pathLst>
                <a:path w="28873" h="22407" extrusionOk="0">
                  <a:moveTo>
                    <a:pt x="11061" y="1"/>
                  </a:moveTo>
                  <a:cubicBezTo>
                    <a:pt x="0" y="13468"/>
                    <a:pt x="14152" y="22407"/>
                    <a:pt x="14152" y="22407"/>
                  </a:cubicBezTo>
                  <a:cubicBezTo>
                    <a:pt x="14152" y="22407"/>
                    <a:pt x="28873" y="11580"/>
                    <a:pt x="11061" y="1"/>
                  </a:cubicBezTo>
                  <a:close/>
                </a:path>
              </a:pathLst>
            </a:custGeom>
            <a:solidFill>
              <a:srgbClr val="73B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18657" y="3490254"/>
              <a:ext cx="171005" cy="598814"/>
            </a:xfrm>
            <a:custGeom>
              <a:avLst/>
              <a:gdLst/>
              <a:ahLst/>
              <a:cxnLst/>
              <a:rect l="l" t="t" r="r" b="b"/>
              <a:pathLst>
                <a:path w="5180" h="18139" extrusionOk="0">
                  <a:moveTo>
                    <a:pt x="472" y="1"/>
                  </a:moveTo>
                  <a:cubicBezTo>
                    <a:pt x="411" y="1"/>
                    <a:pt x="347" y="15"/>
                    <a:pt x="284" y="43"/>
                  </a:cubicBezTo>
                  <a:cubicBezTo>
                    <a:pt x="84" y="144"/>
                    <a:pt x="0" y="378"/>
                    <a:pt x="100" y="595"/>
                  </a:cubicBezTo>
                  <a:cubicBezTo>
                    <a:pt x="4294" y="9150"/>
                    <a:pt x="2523" y="17571"/>
                    <a:pt x="2506" y="17654"/>
                  </a:cubicBezTo>
                  <a:cubicBezTo>
                    <a:pt x="2456" y="17855"/>
                    <a:pt x="2607" y="18089"/>
                    <a:pt x="2824" y="18139"/>
                  </a:cubicBezTo>
                  <a:lnTo>
                    <a:pt x="2907" y="18139"/>
                  </a:lnTo>
                  <a:cubicBezTo>
                    <a:pt x="3091" y="18139"/>
                    <a:pt x="3258" y="18005"/>
                    <a:pt x="3292" y="17838"/>
                  </a:cubicBezTo>
                  <a:cubicBezTo>
                    <a:pt x="3325" y="17738"/>
                    <a:pt x="5180" y="9066"/>
                    <a:pt x="836" y="227"/>
                  </a:cubicBezTo>
                  <a:cubicBezTo>
                    <a:pt x="764" y="84"/>
                    <a:pt x="625" y="1"/>
                    <a:pt x="472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274520" y="3604476"/>
              <a:ext cx="143439" cy="104551"/>
            </a:xfrm>
            <a:custGeom>
              <a:avLst/>
              <a:gdLst/>
              <a:ahLst/>
              <a:cxnLst/>
              <a:rect l="l" t="t" r="r" b="b"/>
              <a:pathLst>
                <a:path w="4345" h="3167" extrusionOk="0">
                  <a:moveTo>
                    <a:pt x="456" y="0"/>
                  </a:moveTo>
                  <a:cubicBezTo>
                    <a:pt x="329" y="0"/>
                    <a:pt x="206" y="63"/>
                    <a:pt x="134" y="176"/>
                  </a:cubicBezTo>
                  <a:cubicBezTo>
                    <a:pt x="0" y="360"/>
                    <a:pt x="51" y="610"/>
                    <a:pt x="234" y="744"/>
                  </a:cubicBezTo>
                  <a:lnTo>
                    <a:pt x="3660" y="3100"/>
                  </a:lnTo>
                  <a:cubicBezTo>
                    <a:pt x="3726" y="3133"/>
                    <a:pt x="3810" y="3167"/>
                    <a:pt x="3893" y="3167"/>
                  </a:cubicBezTo>
                  <a:cubicBezTo>
                    <a:pt x="4010" y="3167"/>
                    <a:pt x="4127" y="3100"/>
                    <a:pt x="4228" y="3000"/>
                  </a:cubicBezTo>
                  <a:cubicBezTo>
                    <a:pt x="4345" y="2799"/>
                    <a:pt x="4311" y="2565"/>
                    <a:pt x="4111" y="2431"/>
                  </a:cubicBezTo>
                  <a:lnTo>
                    <a:pt x="685" y="76"/>
                  </a:lnTo>
                  <a:cubicBezTo>
                    <a:pt x="615" y="24"/>
                    <a:pt x="535" y="0"/>
                    <a:pt x="456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400824" y="3645609"/>
              <a:ext cx="109800" cy="124655"/>
            </a:xfrm>
            <a:custGeom>
              <a:avLst/>
              <a:gdLst/>
              <a:ahLst/>
              <a:cxnLst/>
              <a:rect l="l" t="t" r="r" b="b"/>
              <a:pathLst>
                <a:path w="3326" h="3776" extrusionOk="0">
                  <a:moveTo>
                    <a:pt x="2887" y="0"/>
                  </a:moveTo>
                  <a:cubicBezTo>
                    <a:pt x="2769" y="0"/>
                    <a:pt x="2652" y="52"/>
                    <a:pt x="2574" y="150"/>
                  </a:cubicBezTo>
                  <a:lnTo>
                    <a:pt x="118" y="3124"/>
                  </a:lnTo>
                  <a:cubicBezTo>
                    <a:pt x="1" y="3291"/>
                    <a:pt x="17" y="3541"/>
                    <a:pt x="184" y="3692"/>
                  </a:cubicBezTo>
                  <a:cubicBezTo>
                    <a:pt x="251" y="3759"/>
                    <a:pt x="352" y="3775"/>
                    <a:pt x="435" y="3775"/>
                  </a:cubicBezTo>
                  <a:cubicBezTo>
                    <a:pt x="535" y="3775"/>
                    <a:pt x="669" y="3708"/>
                    <a:pt x="753" y="3625"/>
                  </a:cubicBezTo>
                  <a:lnTo>
                    <a:pt x="3192" y="651"/>
                  </a:lnTo>
                  <a:cubicBezTo>
                    <a:pt x="3326" y="484"/>
                    <a:pt x="3292" y="233"/>
                    <a:pt x="3125" y="83"/>
                  </a:cubicBezTo>
                  <a:cubicBezTo>
                    <a:pt x="3055" y="27"/>
                    <a:pt x="2971" y="0"/>
                    <a:pt x="2887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250256" y="3756331"/>
              <a:ext cx="191439" cy="103824"/>
            </a:xfrm>
            <a:custGeom>
              <a:avLst/>
              <a:gdLst/>
              <a:ahLst/>
              <a:cxnLst/>
              <a:rect l="l" t="t" r="r" b="b"/>
              <a:pathLst>
                <a:path w="5799" h="3145" extrusionOk="0">
                  <a:moveTo>
                    <a:pt x="455" y="1"/>
                  </a:moveTo>
                  <a:cubicBezTo>
                    <a:pt x="312" y="1"/>
                    <a:pt x="187" y="87"/>
                    <a:pt x="117" y="237"/>
                  </a:cubicBezTo>
                  <a:cubicBezTo>
                    <a:pt x="0" y="438"/>
                    <a:pt x="84" y="672"/>
                    <a:pt x="301" y="772"/>
                  </a:cubicBezTo>
                  <a:lnTo>
                    <a:pt x="5146" y="3095"/>
                  </a:lnTo>
                  <a:cubicBezTo>
                    <a:pt x="5180" y="3111"/>
                    <a:pt x="5247" y="3145"/>
                    <a:pt x="5314" y="3145"/>
                  </a:cubicBezTo>
                  <a:cubicBezTo>
                    <a:pt x="5464" y="3145"/>
                    <a:pt x="5598" y="3045"/>
                    <a:pt x="5681" y="2911"/>
                  </a:cubicBezTo>
                  <a:cubicBezTo>
                    <a:pt x="5798" y="2694"/>
                    <a:pt x="5698" y="2476"/>
                    <a:pt x="5497" y="2359"/>
                  </a:cubicBezTo>
                  <a:lnTo>
                    <a:pt x="652" y="54"/>
                  </a:lnTo>
                  <a:cubicBezTo>
                    <a:pt x="585" y="18"/>
                    <a:pt x="518" y="1"/>
                    <a:pt x="455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414062" y="3814664"/>
              <a:ext cx="147863" cy="117194"/>
            </a:xfrm>
            <a:custGeom>
              <a:avLst/>
              <a:gdLst/>
              <a:ahLst/>
              <a:cxnLst/>
              <a:rect l="l" t="t" r="r" b="b"/>
              <a:pathLst>
                <a:path w="4479" h="3550" extrusionOk="0">
                  <a:moveTo>
                    <a:pt x="4032" y="0"/>
                  </a:moveTo>
                  <a:cubicBezTo>
                    <a:pt x="3947" y="0"/>
                    <a:pt x="3863" y="26"/>
                    <a:pt x="3794" y="75"/>
                  </a:cubicBezTo>
                  <a:lnTo>
                    <a:pt x="201" y="2815"/>
                  </a:lnTo>
                  <a:cubicBezTo>
                    <a:pt x="17" y="2965"/>
                    <a:pt x="1" y="3216"/>
                    <a:pt x="118" y="3383"/>
                  </a:cubicBezTo>
                  <a:cubicBezTo>
                    <a:pt x="201" y="3483"/>
                    <a:pt x="301" y="3550"/>
                    <a:pt x="435" y="3550"/>
                  </a:cubicBezTo>
                  <a:cubicBezTo>
                    <a:pt x="519" y="3550"/>
                    <a:pt x="602" y="3516"/>
                    <a:pt x="686" y="3466"/>
                  </a:cubicBezTo>
                  <a:lnTo>
                    <a:pt x="4278" y="726"/>
                  </a:lnTo>
                  <a:cubicBezTo>
                    <a:pt x="4462" y="576"/>
                    <a:pt x="4479" y="325"/>
                    <a:pt x="4362" y="158"/>
                  </a:cubicBezTo>
                  <a:cubicBezTo>
                    <a:pt x="4274" y="51"/>
                    <a:pt x="4152" y="0"/>
                    <a:pt x="4032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357248" y="3521681"/>
              <a:ext cx="60710" cy="84743"/>
            </a:xfrm>
            <a:custGeom>
              <a:avLst/>
              <a:gdLst/>
              <a:ahLst/>
              <a:cxnLst/>
              <a:rect l="l" t="t" r="r" b="b"/>
              <a:pathLst>
                <a:path w="1839" h="2567" extrusionOk="0">
                  <a:moveTo>
                    <a:pt x="1398" y="1"/>
                  </a:moveTo>
                  <a:cubicBezTo>
                    <a:pt x="1252" y="1"/>
                    <a:pt x="1103" y="81"/>
                    <a:pt x="1020" y="211"/>
                  </a:cubicBezTo>
                  <a:lnTo>
                    <a:pt x="101" y="1965"/>
                  </a:lnTo>
                  <a:cubicBezTo>
                    <a:pt x="1" y="2166"/>
                    <a:pt x="84" y="2416"/>
                    <a:pt x="268" y="2517"/>
                  </a:cubicBezTo>
                  <a:cubicBezTo>
                    <a:pt x="335" y="2533"/>
                    <a:pt x="402" y="2567"/>
                    <a:pt x="469" y="2567"/>
                  </a:cubicBezTo>
                  <a:cubicBezTo>
                    <a:pt x="602" y="2567"/>
                    <a:pt x="736" y="2483"/>
                    <a:pt x="819" y="2350"/>
                  </a:cubicBezTo>
                  <a:lnTo>
                    <a:pt x="1738" y="595"/>
                  </a:lnTo>
                  <a:cubicBezTo>
                    <a:pt x="1839" y="411"/>
                    <a:pt x="1755" y="161"/>
                    <a:pt x="1571" y="44"/>
                  </a:cubicBezTo>
                  <a:cubicBezTo>
                    <a:pt x="1518" y="15"/>
                    <a:pt x="1458" y="1"/>
                    <a:pt x="1398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3"/>
          <p:cNvGrpSpPr/>
          <p:nvPr/>
        </p:nvGrpSpPr>
        <p:grpSpPr>
          <a:xfrm rot="10800000">
            <a:off x="290534" y="-584974"/>
            <a:ext cx="2342070" cy="1820263"/>
            <a:chOff x="2465850" y="4099987"/>
            <a:chExt cx="879849" cy="683821"/>
          </a:xfrm>
        </p:grpSpPr>
        <p:sp>
          <p:nvSpPr>
            <p:cNvPr id="114" name="Google Shape;114;p3"/>
            <p:cNvSpPr/>
            <p:nvPr/>
          </p:nvSpPr>
          <p:spPr>
            <a:xfrm>
              <a:off x="2465850" y="4099987"/>
              <a:ext cx="879849" cy="683821"/>
            </a:xfrm>
            <a:custGeom>
              <a:avLst/>
              <a:gdLst/>
              <a:ahLst/>
              <a:cxnLst/>
              <a:rect l="l" t="t" r="r" b="b"/>
              <a:pathLst>
                <a:path w="26652" h="20714" extrusionOk="0">
                  <a:moveTo>
                    <a:pt x="4811" y="0"/>
                  </a:moveTo>
                  <a:cubicBezTo>
                    <a:pt x="4021" y="0"/>
                    <a:pt x="3301" y="301"/>
                    <a:pt x="2741" y="1056"/>
                  </a:cubicBezTo>
                  <a:cubicBezTo>
                    <a:pt x="1" y="4782"/>
                    <a:pt x="7603" y="9209"/>
                    <a:pt x="7603" y="9209"/>
                  </a:cubicBezTo>
                  <a:cubicBezTo>
                    <a:pt x="7603" y="9209"/>
                    <a:pt x="3309" y="9560"/>
                    <a:pt x="5080" y="12484"/>
                  </a:cubicBezTo>
                  <a:cubicBezTo>
                    <a:pt x="6153" y="14255"/>
                    <a:pt x="8322" y="14604"/>
                    <a:pt x="9866" y="14604"/>
                  </a:cubicBezTo>
                  <a:cubicBezTo>
                    <a:pt x="10872" y="14604"/>
                    <a:pt x="11613" y="14456"/>
                    <a:pt x="11613" y="14456"/>
                  </a:cubicBezTo>
                  <a:lnTo>
                    <a:pt x="11613" y="14456"/>
                  </a:lnTo>
                  <a:cubicBezTo>
                    <a:pt x="11613" y="14456"/>
                    <a:pt x="7069" y="19101"/>
                    <a:pt x="12332" y="20437"/>
                  </a:cubicBezTo>
                  <a:cubicBezTo>
                    <a:pt x="13087" y="20631"/>
                    <a:pt x="13854" y="20713"/>
                    <a:pt x="14614" y="20713"/>
                  </a:cubicBezTo>
                  <a:cubicBezTo>
                    <a:pt x="19115" y="20713"/>
                    <a:pt x="23360" y="17814"/>
                    <a:pt x="23360" y="17814"/>
                  </a:cubicBezTo>
                  <a:cubicBezTo>
                    <a:pt x="23360" y="17814"/>
                    <a:pt x="26651" y="6904"/>
                    <a:pt x="22791" y="4046"/>
                  </a:cubicBezTo>
                  <a:cubicBezTo>
                    <a:pt x="22379" y="3742"/>
                    <a:pt x="21981" y="3615"/>
                    <a:pt x="21602" y="3615"/>
                  </a:cubicBezTo>
                  <a:cubicBezTo>
                    <a:pt x="19586" y="3615"/>
                    <a:pt x="18130" y="7238"/>
                    <a:pt x="18130" y="7238"/>
                  </a:cubicBezTo>
                  <a:cubicBezTo>
                    <a:pt x="18130" y="7238"/>
                    <a:pt x="17472" y="111"/>
                    <a:pt x="14346" y="111"/>
                  </a:cubicBezTo>
                  <a:cubicBezTo>
                    <a:pt x="14283" y="111"/>
                    <a:pt x="14219" y="114"/>
                    <a:pt x="14153" y="120"/>
                  </a:cubicBezTo>
                  <a:cubicBezTo>
                    <a:pt x="10845" y="421"/>
                    <a:pt x="12031" y="4548"/>
                    <a:pt x="12031" y="4548"/>
                  </a:cubicBezTo>
                  <a:cubicBezTo>
                    <a:pt x="12031" y="4548"/>
                    <a:pt x="7886" y="0"/>
                    <a:pt x="4811" y="0"/>
                  </a:cubicBezTo>
                  <a:close/>
                </a:path>
              </a:pathLst>
            </a:custGeom>
            <a:solidFill>
              <a:srgbClr val="A8C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662767" y="4217246"/>
              <a:ext cx="503639" cy="411270"/>
            </a:xfrm>
            <a:custGeom>
              <a:avLst/>
              <a:gdLst/>
              <a:ahLst/>
              <a:cxnLst/>
              <a:rect l="l" t="t" r="r" b="b"/>
              <a:pathLst>
                <a:path w="15256" h="12458" extrusionOk="0">
                  <a:moveTo>
                    <a:pt x="450" y="0"/>
                  </a:moveTo>
                  <a:cubicBezTo>
                    <a:pt x="324" y="0"/>
                    <a:pt x="199" y="59"/>
                    <a:pt x="118" y="160"/>
                  </a:cubicBezTo>
                  <a:cubicBezTo>
                    <a:pt x="1" y="344"/>
                    <a:pt x="34" y="595"/>
                    <a:pt x="201" y="728"/>
                  </a:cubicBezTo>
                  <a:cubicBezTo>
                    <a:pt x="285" y="795"/>
                    <a:pt x="8355" y="6911"/>
                    <a:pt x="14554" y="12357"/>
                  </a:cubicBezTo>
                  <a:cubicBezTo>
                    <a:pt x="14638" y="12424"/>
                    <a:pt x="14738" y="12458"/>
                    <a:pt x="14821" y="12458"/>
                  </a:cubicBezTo>
                  <a:cubicBezTo>
                    <a:pt x="14922" y="12458"/>
                    <a:pt x="15039" y="12424"/>
                    <a:pt x="15122" y="12324"/>
                  </a:cubicBezTo>
                  <a:cubicBezTo>
                    <a:pt x="15256" y="12157"/>
                    <a:pt x="15239" y="11906"/>
                    <a:pt x="15072" y="11756"/>
                  </a:cubicBezTo>
                  <a:cubicBezTo>
                    <a:pt x="8856" y="6276"/>
                    <a:pt x="770" y="144"/>
                    <a:pt x="686" y="77"/>
                  </a:cubicBezTo>
                  <a:cubicBezTo>
                    <a:pt x="614" y="24"/>
                    <a:pt x="532" y="0"/>
                    <a:pt x="450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768142" y="4235469"/>
              <a:ext cx="228942" cy="249079"/>
            </a:xfrm>
            <a:custGeom>
              <a:avLst/>
              <a:gdLst/>
              <a:ahLst/>
              <a:cxnLst/>
              <a:rect l="l" t="t" r="r" b="b"/>
              <a:pathLst>
                <a:path w="6935" h="7545" extrusionOk="0">
                  <a:moveTo>
                    <a:pt x="5571" y="0"/>
                  </a:moveTo>
                  <a:cubicBezTo>
                    <a:pt x="5546" y="0"/>
                    <a:pt x="5522" y="3"/>
                    <a:pt x="5497" y="9"/>
                  </a:cubicBezTo>
                  <a:cubicBezTo>
                    <a:pt x="5280" y="43"/>
                    <a:pt x="5130" y="260"/>
                    <a:pt x="5163" y="460"/>
                  </a:cubicBezTo>
                  <a:lnTo>
                    <a:pt x="6015" y="6760"/>
                  </a:lnTo>
                  <a:lnTo>
                    <a:pt x="401" y="6709"/>
                  </a:lnTo>
                  <a:cubicBezTo>
                    <a:pt x="184" y="6709"/>
                    <a:pt x="0" y="6876"/>
                    <a:pt x="0" y="7110"/>
                  </a:cubicBezTo>
                  <a:cubicBezTo>
                    <a:pt x="0" y="7311"/>
                    <a:pt x="167" y="7495"/>
                    <a:pt x="401" y="7495"/>
                  </a:cubicBezTo>
                  <a:lnTo>
                    <a:pt x="6934" y="7545"/>
                  </a:lnTo>
                  <a:lnTo>
                    <a:pt x="5949" y="343"/>
                  </a:lnTo>
                  <a:cubicBezTo>
                    <a:pt x="5919" y="153"/>
                    <a:pt x="5748" y="0"/>
                    <a:pt x="5571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897220" y="4351969"/>
              <a:ext cx="285756" cy="317382"/>
            </a:xfrm>
            <a:custGeom>
              <a:avLst/>
              <a:gdLst/>
              <a:ahLst/>
              <a:cxnLst/>
              <a:rect l="l" t="t" r="r" b="b"/>
              <a:pathLst>
                <a:path w="8656" h="9614" extrusionOk="0">
                  <a:moveTo>
                    <a:pt x="8242" y="1"/>
                  </a:moveTo>
                  <a:cubicBezTo>
                    <a:pt x="8058" y="1"/>
                    <a:pt x="7865" y="128"/>
                    <a:pt x="7820" y="323"/>
                  </a:cubicBezTo>
                  <a:lnTo>
                    <a:pt x="6383" y="6823"/>
                  </a:lnTo>
                  <a:lnTo>
                    <a:pt x="301" y="8845"/>
                  </a:lnTo>
                  <a:cubicBezTo>
                    <a:pt x="100" y="8911"/>
                    <a:pt x="0" y="9129"/>
                    <a:pt x="50" y="9346"/>
                  </a:cubicBezTo>
                  <a:cubicBezTo>
                    <a:pt x="100" y="9513"/>
                    <a:pt x="267" y="9613"/>
                    <a:pt x="435" y="9613"/>
                  </a:cubicBezTo>
                  <a:cubicBezTo>
                    <a:pt x="468" y="9613"/>
                    <a:pt x="518" y="9613"/>
                    <a:pt x="551" y="9596"/>
                  </a:cubicBezTo>
                  <a:lnTo>
                    <a:pt x="7068" y="7424"/>
                  </a:lnTo>
                  <a:lnTo>
                    <a:pt x="8622" y="490"/>
                  </a:lnTo>
                  <a:cubicBezTo>
                    <a:pt x="8655" y="273"/>
                    <a:pt x="8521" y="56"/>
                    <a:pt x="8304" y="6"/>
                  </a:cubicBezTo>
                  <a:cubicBezTo>
                    <a:pt x="8284" y="2"/>
                    <a:pt x="8263" y="1"/>
                    <a:pt x="8242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 rot="2214074">
            <a:off x="-379886" y="3291223"/>
            <a:ext cx="3276675" cy="2542876"/>
            <a:chOff x="3941922" y="3407823"/>
            <a:chExt cx="953170" cy="739711"/>
          </a:xfrm>
        </p:grpSpPr>
        <p:sp>
          <p:nvSpPr>
            <p:cNvPr id="119" name="Google Shape;119;p3"/>
            <p:cNvSpPr/>
            <p:nvPr/>
          </p:nvSpPr>
          <p:spPr>
            <a:xfrm>
              <a:off x="3941922" y="3407823"/>
              <a:ext cx="953170" cy="739711"/>
            </a:xfrm>
            <a:custGeom>
              <a:avLst/>
              <a:gdLst/>
              <a:ahLst/>
              <a:cxnLst/>
              <a:rect l="l" t="t" r="r" b="b"/>
              <a:pathLst>
                <a:path w="28873" h="22407" extrusionOk="0">
                  <a:moveTo>
                    <a:pt x="11061" y="1"/>
                  </a:moveTo>
                  <a:cubicBezTo>
                    <a:pt x="0" y="13468"/>
                    <a:pt x="14152" y="22407"/>
                    <a:pt x="14152" y="22407"/>
                  </a:cubicBezTo>
                  <a:cubicBezTo>
                    <a:pt x="14152" y="22407"/>
                    <a:pt x="28873" y="11580"/>
                    <a:pt x="11061" y="1"/>
                  </a:cubicBezTo>
                  <a:close/>
                </a:path>
              </a:pathLst>
            </a:custGeom>
            <a:solidFill>
              <a:srgbClr val="73B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318657" y="3490254"/>
              <a:ext cx="171005" cy="598814"/>
            </a:xfrm>
            <a:custGeom>
              <a:avLst/>
              <a:gdLst/>
              <a:ahLst/>
              <a:cxnLst/>
              <a:rect l="l" t="t" r="r" b="b"/>
              <a:pathLst>
                <a:path w="5180" h="18139" extrusionOk="0">
                  <a:moveTo>
                    <a:pt x="472" y="1"/>
                  </a:moveTo>
                  <a:cubicBezTo>
                    <a:pt x="411" y="1"/>
                    <a:pt x="347" y="15"/>
                    <a:pt x="284" y="43"/>
                  </a:cubicBezTo>
                  <a:cubicBezTo>
                    <a:pt x="84" y="144"/>
                    <a:pt x="0" y="378"/>
                    <a:pt x="100" y="595"/>
                  </a:cubicBezTo>
                  <a:cubicBezTo>
                    <a:pt x="4294" y="9150"/>
                    <a:pt x="2523" y="17571"/>
                    <a:pt x="2506" y="17654"/>
                  </a:cubicBezTo>
                  <a:cubicBezTo>
                    <a:pt x="2456" y="17855"/>
                    <a:pt x="2607" y="18089"/>
                    <a:pt x="2824" y="18139"/>
                  </a:cubicBezTo>
                  <a:lnTo>
                    <a:pt x="2907" y="18139"/>
                  </a:lnTo>
                  <a:cubicBezTo>
                    <a:pt x="3091" y="18139"/>
                    <a:pt x="3258" y="18005"/>
                    <a:pt x="3292" y="17838"/>
                  </a:cubicBezTo>
                  <a:cubicBezTo>
                    <a:pt x="3325" y="17738"/>
                    <a:pt x="5180" y="9066"/>
                    <a:pt x="836" y="227"/>
                  </a:cubicBezTo>
                  <a:cubicBezTo>
                    <a:pt x="764" y="84"/>
                    <a:pt x="625" y="1"/>
                    <a:pt x="472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274520" y="3604476"/>
              <a:ext cx="143439" cy="104551"/>
            </a:xfrm>
            <a:custGeom>
              <a:avLst/>
              <a:gdLst/>
              <a:ahLst/>
              <a:cxnLst/>
              <a:rect l="l" t="t" r="r" b="b"/>
              <a:pathLst>
                <a:path w="4345" h="3167" extrusionOk="0">
                  <a:moveTo>
                    <a:pt x="456" y="0"/>
                  </a:moveTo>
                  <a:cubicBezTo>
                    <a:pt x="329" y="0"/>
                    <a:pt x="206" y="63"/>
                    <a:pt x="134" y="176"/>
                  </a:cubicBezTo>
                  <a:cubicBezTo>
                    <a:pt x="0" y="360"/>
                    <a:pt x="51" y="610"/>
                    <a:pt x="234" y="744"/>
                  </a:cubicBezTo>
                  <a:lnTo>
                    <a:pt x="3660" y="3100"/>
                  </a:lnTo>
                  <a:cubicBezTo>
                    <a:pt x="3726" y="3133"/>
                    <a:pt x="3810" y="3167"/>
                    <a:pt x="3893" y="3167"/>
                  </a:cubicBezTo>
                  <a:cubicBezTo>
                    <a:pt x="4010" y="3167"/>
                    <a:pt x="4127" y="3100"/>
                    <a:pt x="4228" y="3000"/>
                  </a:cubicBezTo>
                  <a:cubicBezTo>
                    <a:pt x="4345" y="2799"/>
                    <a:pt x="4311" y="2565"/>
                    <a:pt x="4111" y="2431"/>
                  </a:cubicBezTo>
                  <a:lnTo>
                    <a:pt x="685" y="76"/>
                  </a:lnTo>
                  <a:cubicBezTo>
                    <a:pt x="615" y="24"/>
                    <a:pt x="535" y="0"/>
                    <a:pt x="456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400824" y="3645609"/>
              <a:ext cx="109800" cy="124655"/>
            </a:xfrm>
            <a:custGeom>
              <a:avLst/>
              <a:gdLst/>
              <a:ahLst/>
              <a:cxnLst/>
              <a:rect l="l" t="t" r="r" b="b"/>
              <a:pathLst>
                <a:path w="3326" h="3776" extrusionOk="0">
                  <a:moveTo>
                    <a:pt x="2887" y="0"/>
                  </a:moveTo>
                  <a:cubicBezTo>
                    <a:pt x="2769" y="0"/>
                    <a:pt x="2652" y="52"/>
                    <a:pt x="2574" y="150"/>
                  </a:cubicBezTo>
                  <a:lnTo>
                    <a:pt x="118" y="3124"/>
                  </a:lnTo>
                  <a:cubicBezTo>
                    <a:pt x="1" y="3291"/>
                    <a:pt x="17" y="3541"/>
                    <a:pt x="184" y="3692"/>
                  </a:cubicBezTo>
                  <a:cubicBezTo>
                    <a:pt x="251" y="3759"/>
                    <a:pt x="352" y="3775"/>
                    <a:pt x="435" y="3775"/>
                  </a:cubicBezTo>
                  <a:cubicBezTo>
                    <a:pt x="535" y="3775"/>
                    <a:pt x="669" y="3708"/>
                    <a:pt x="753" y="3625"/>
                  </a:cubicBezTo>
                  <a:lnTo>
                    <a:pt x="3192" y="651"/>
                  </a:lnTo>
                  <a:cubicBezTo>
                    <a:pt x="3326" y="484"/>
                    <a:pt x="3292" y="233"/>
                    <a:pt x="3125" y="83"/>
                  </a:cubicBezTo>
                  <a:cubicBezTo>
                    <a:pt x="3055" y="27"/>
                    <a:pt x="2971" y="0"/>
                    <a:pt x="2887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250256" y="3756331"/>
              <a:ext cx="191439" cy="103824"/>
            </a:xfrm>
            <a:custGeom>
              <a:avLst/>
              <a:gdLst/>
              <a:ahLst/>
              <a:cxnLst/>
              <a:rect l="l" t="t" r="r" b="b"/>
              <a:pathLst>
                <a:path w="5799" h="3145" extrusionOk="0">
                  <a:moveTo>
                    <a:pt x="455" y="1"/>
                  </a:moveTo>
                  <a:cubicBezTo>
                    <a:pt x="312" y="1"/>
                    <a:pt x="187" y="87"/>
                    <a:pt x="117" y="237"/>
                  </a:cubicBezTo>
                  <a:cubicBezTo>
                    <a:pt x="0" y="438"/>
                    <a:pt x="84" y="672"/>
                    <a:pt x="301" y="772"/>
                  </a:cubicBezTo>
                  <a:lnTo>
                    <a:pt x="5146" y="3095"/>
                  </a:lnTo>
                  <a:cubicBezTo>
                    <a:pt x="5180" y="3111"/>
                    <a:pt x="5247" y="3145"/>
                    <a:pt x="5314" y="3145"/>
                  </a:cubicBezTo>
                  <a:cubicBezTo>
                    <a:pt x="5464" y="3145"/>
                    <a:pt x="5598" y="3045"/>
                    <a:pt x="5681" y="2911"/>
                  </a:cubicBezTo>
                  <a:cubicBezTo>
                    <a:pt x="5798" y="2694"/>
                    <a:pt x="5698" y="2476"/>
                    <a:pt x="5497" y="2359"/>
                  </a:cubicBezTo>
                  <a:lnTo>
                    <a:pt x="652" y="54"/>
                  </a:lnTo>
                  <a:cubicBezTo>
                    <a:pt x="585" y="18"/>
                    <a:pt x="518" y="1"/>
                    <a:pt x="455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414062" y="3814664"/>
              <a:ext cx="147863" cy="117194"/>
            </a:xfrm>
            <a:custGeom>
              <a:avLst/>
              <a:gdLst/>
              <a:ahLst/>
              <a:cxnLst/>
              <a:rect l="l" t="t" r="r" b="b"/>
              <a:pathLst>
                <a:path w="4479" h="3550" extrusionOk="0">
                  <a:moveTo>
                    <a:pt x="4032" y="0"/>
                  </a:moveTo>
                  <a:cubicBezTo>
                    <a:pt x="3947" y="0"/>
                    <a:pt x="3863" y="26"/>
                    <a:pt x="3794" y="75"/>
                  </a:cubicBezTo>
                  <a:lnTo>
                    <a:pt x="201" y="2815"/>
                  </a:lnTo>
                  <a:cubicBezTo>
                    <a:pt x="17" y="2965"/>
                    <a:pt x="1" y="3216"/>
                    <a:pt x="118" y="3383"/>
                  </a:cubicBezTo>
                  <a:cubicBezTo>
                    <a:pt x="201" y="3483"/>
                    <a:pt x="301" y="3550"/>
                    <a:pt x="435" y="3550"/>
                  </a:cubicBezTo>
                  <a:cubicBezTo>
                    <a:pt x="519" y="3550"/>
                    <a:pt x="602" y="3516"/>
                    <a:pt x="686" y="3466"/>
                  </a:cubicBezTo>
                  <a:lnTo>
                    <a:pt x="4278" y="726"/>
                  </a:lnTo>
                  <a:cubicBezTo>
                    <a:pt x="4462" y="576"/>
                    <a:pt x="4479" y="325"/>
                    <a:pt x="4362" y="158"/>
                  </a:cubicBezTo>
                  <a:cubicBezTo>
                    <a:pt x="4274" y="51"/>
                    <a:pt x="4152" y="0"/>
                    <a:pt x="4032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357248" y="3521681"/>
              <a:ext cx="60710" cy="84743"/>
            </a:xfrm>
            <a:custGeom>
              <a:avLst/>
              <a:gdLst/>
              <a:ahLst/>
              <a:cxnLst/>
              <a:rect l="l" t="t" r="r" b="b"/>
              <a:pathLst>
                <a:path w="1839" h="2567" extrusionOk="0">
                  <a:moveTo>
                    <a:pt x="1398" y="1"/>
                  </a:moveTo>
                  <a:cubicBezTo>
                    <a:pt x="1252" y="1"/>
                    <a:pt x="1103" y="81"/>
                    <a:pt x="1020" y="211"/>
                  </a:cubicBezTo>
                  <a:lnTo>
                    <a:pt x="101" y="1965"/>
                  </a:lnTo>
                  <a:cubicBezTo>
                    <a:pt x="1" y="2166"/>
                    <a:pt x="84" y="2416"/>
                    <a:pt x="268" y="2517"/>
                  </a:cubicBezTo>
                  <a:cubicBezTo>
                    <a:pt x="335" y="2533"/>
                    <a:pt x="402" y="2567"/>
                    <a:pt x="469" y="2567"/>
                  </a:cubicBezTo>
                  <a:cubicBezTo>
                    <a:pt x="602" y="2567"/>
                    <a:pt x="736" y="2483"/>
                    <a:pt x="819" y="2350"/>
                  </a:cubicBezTo>
                  <a:lnTo>
                    <a:pt x="1738" y="595"/>
                  </a:lnTo>
                  <a:cubicBezTo>
                    <a:pt x="1839" y="411"/>
                    <a:pt x="1755" y="161"/>
                    <a:pt x="1571" y="44"/>
                  </a:cubicBezTo>
                  <a:cubicBezTo>
                    <a:pt x="1518" y="15"/>
                    <a:pt x="1458" y="1"/>
                    <a:pt x="1398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6797059" y="3175034"/>
            <a:ext cx="2817284" cy="2186438"/>
            <a:chOff x="3941922" y="3407823"/>
            <a:chExt cx="953170" cy="739711"/>
          </a:xfrm>
        </p:grpSpPr>
        <p:sp>
          <p:nvSpPr>
            <p:cNvPr id="127" name="Google Shape;127;p3"/>
            <p:cNvSpPr/>
            <p:nvPr/>
          </p:nvSpPr>
          <p:spPr>
            <a:xfrm>
              <a:off x="3941922" y="3407823"/>
              <a:ext cx="953170" cy="739711"/>
            </a:xfrm>
            <a:custGeom>
              <a:avLst/>
              <a:gdLst/>
              <a:ahLst/>
              <a:cxnLst/>
              <a:rect l="l" t="t" r="r" b="b"/>
              <a:pathLst>
                <a:path w="28873" h="22407" extrusionOk="0">
                  <a:moveTo>
                    <a:pt x="11061" y="1"/>
                  </a:moveTo>
                  <a:cubicBezTo>
                    <a:pt x="0" y="13468"/>
                    <a:pt x="14152" y="22407"/>
                    <a:pt x="14152" y="22407"/>
                  </a:cubicBezTo>
                  <a:cubicBezTo>
                    <a:pt x="14152" y="22407"/>
                    <a:pt x="28873" y="11580"/>
                    <a:pt x="11061" y="1"/>
                  </a:cubicBezTo>
                  <a:close/>
                </a:path>
              </a:pathLst>
            </a:custGeom>
            <a:solidFill>
              <a:srgbClr val="73B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318657" y="3490254"/>
              <a:ext cx="171005" cy="598814"/>
            </a:xfrm>
            <a:custGeom>
              <a:avLst/>
              <a:gdLst/>
              <a:ahLst/>
              <a:cxnLst/>
              <a:rect l="l" t="t" r="r" b="b"/>
              <a:pathLst>
                <a:path w="5180" h="18139" extrusionOk="0">
                  <a:moveTo>
                    <a:pt x="472" y="1"/>
                  </a:moveTo>
                  <a:cubicBezTo>
                    <a:pt x="411" y="1"/>
                    <a:pt x="347" y="15"/>
                    <a:pt x="284" y="43"/>
                  </a:cubicBezTo>
                  <a:cubicBezTo>
                    <a:pt x="84" y="144"/>
                    <a:pt x="0" y="378"/>
                    <a:pt x="100" y="595"/>
                  </a:cubicBezTo>
                  <a:cubicBezTo>
                    <a:pt x="4294" y="9150"/>
                    <a:pt x="2523" y="17571"/>
                    <a:pt x="2506" y="17654"/>
                  </a:cubicBezTo>
                  <a:cubicBezTo>
                    <a:pt x="2456" y="17855"/>
                    <a:pt x="2607" y="18089"/>
                    <a:pt x="2824" y="18139"/>
                  </a:cubicBezTo>
                  <a:lnTo>
                    <a:pt x="2907" y="18139"/>
                  </a:lnTo>
                  <a:cubicBezTo>
                    <a:pt x="3091" y="18139"/>
                    <a:pt x="3258" y="18005"/>
                    <a:pt x="3292" y="17838"/>
                  </a:cubicBezTo>
                  <a:cubicBezTo>
                    <a:pt x="3325" y="17738"/>
                    <a:pt x="5180" y="9066"/>
                    <a:pt x="836" y="227"/>
                  </a:cubicBezTo>
                  <a:cubicBezTo>
                    <a:pt x="764" y="84"/>
                    <a:pt x="625" y="1"/>
                    <a:pt x="472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274520" y="3604476"/>
              <a:ext cx="143439" cy="104551"/>
            </a:xfrm>
            <a:custGeom>
              <a:avLst/>
              <a:gdLst/>
              <a:ahLst/>
              <a:cxnLst/>
              <a:rect l="l" t="t" r="r" b="b"/>
              <a:pathLst>
                <a:path w="4345" h="3167" extrusionOk="0">
                  <a:moveTo>
                    <a:pt x="456" y="0"/>
                  </a:moveTo>
                  <a:cubicBezTo>
                    <a:pt x="329" y="0"/>
                    <a:pt x="206" y="63"/>
                    <a:pt x="134" y="176"/>
                  </a:cubicBezTo>
                  <a:cubicBezTo>
                    <a:pt x="0" y="360"/>
                    <a:pt x="51" y="610"/>
                    <a:pt x="234" y="744"/>
                  </a:cubicBezTo>
                  <a:lnTo>
                    <a:pt x="3660" y="3100"/>
                  </a:lnTo>
                  <a:cubicBezTo>
                    <a:pt x="3726" y="3133"/>
                    <a:pt x="3810" y="3167"/>
                    <a:pt x="3893" y="3167"/>
                  </a:cubicBezTo>
                  <a:cubicBezTo>
                    <a:pt x="4010" y="3167"/>
                    <a:pt x="4127" y="3100"/>
                    <a:pt x="4228" y="3000"/>
                  </a:cubicBezTo>
                  <a:cubicBezTo>
                    <a:pt x="4345" y="2799"/>
                    <a:pt x="4311" y="2565"/>
                    <a:pt x="4111" y="2431"/>
                  </a:cubicBezTo>
                  <a:lnTo>
                    <a:pt x="685" y="76"/>
                  </a:lnTo>
                  <a:cubicBezTo>
                    <a:pt x="615" y="24"/>
                    <a:pt x="535" y="0"/>
                    <a:pt x="456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400824" y="3645609"/>
              <a:ext cx="109800" cy="124655"/>
            </a:xfrm>
            <a:custGeom>
              <a:avLst/>
              <a:gdLst/>
              <a:ahLst/>
              <a:cxnLst/>
              <a:rect l="l" t="t" r="r" b="b"/>
              <a:pathLst>
                <a:path w="3326" h="3776" extrusionOk="0">
                  <a:moveTo>
                    <a:pt x="2887" y="0"/>
                  </a:moveTo>
                  <a:cubicBezTo>
                    <a:pt x="2769" y="0"/>
                    <a:pt x="2652" y="52"/>
                    <a:pt x="2574" y="150"/>
                  </a:cubicBezTo>
                  <a:lnTo>
                    <a:pt x="118" y="3124"/>
                  </a:lnTo>
                  <a:cubicBezTo>
                    <a:pt x="1" y="3291"/>
                    <a:pt x="17" y="3541"/>
                    <a:pt x="184" y="3692"/>
                  </a:cubicBezTo>
                  <a:cubicBezTo>
                    <a:pt x="251" y="3759"/>
                    <a:pt x="352" y="3775"/>
                    <a:pt x="435" y="3775"/>
                  </a:cubicBezTo>
                  <a:cubicBezTo>
                    <a:pt x="535" y="3775"/>
                    <a:pt x="669" y="3708"/>
                    <a:pt x="753" y="3625"/>
                  </a:cubicBezTo>
                  <a:lnTo>
                    <a:pt x="3192" y="651"/>
                  </a:lnTo>
                  <a:cubicBezTo>
                    <a:pt x="3326" y="484"/>
                    <a:pt x="3292" y="233"/>
                    <a:pt x="3125" y="83"/>
                  </a:cubicBezTo>
                  <a:cubicBezTo>
                    <a:pt x="3055" y="27"/>
                    <a:pt x="2971" y="0"/>
                    <a:pt x="2887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250256" y="3756331"/>
              <a:ext cx="191439" cy="103824"/>
            </a:xfrm>
            <a:custGeom>
              <a:avLst/>
              <a:gdLst/>
              <a:ahLst/>
              <a:cxnLst/>
              <a:rect l="l" t="t" r="r" b="b"/>
              <a:pathLst>
                <a:path w="5799" h="3145" extrusionOk="0">
                  <a:moveTo>
                    <a:pt x="455" y="1"/>
                  </a:moveTo>
                  <a:cubicBezTo>
                    <a:pt x="312" y="1"/>
                    <a:pt x="187" y="87"/>
                    <a:pt x="117" y="237"/>
                  </a:cubicBezTo>
                  <a:cubicBezTo>
                    <a:pt x="0" y="438"/>
                    <a:pt x="84" y="672"/>
                    <a:pt x="301" y="772"/>
                  </a:cubicBezTo>
                  <a:lnTo>
                    <a:pt x="5146" y="3095"/>
                  </a:lnTo>
                  <a:cubicBezTo>
                    <a:pt x="5180" y="3111"/>
                    <a:pt x="5247" y="3145"/>
                    <a:pt x="5314" y="3145"/>
                  </a:cubicBezTo>
                  <a:cubicBezTo>
                    <a:pt x="5464" y="3145"/>
                    <a:pt x="5598" y="3045"/>
                    <a:pt x="5681" y="2911"/>
                  </a:cubicBezTo>
                  <a:cubicBezTo>
                    <a:pt x="5798" y="2694"/>
                    <a:pt x="5698" y="2476"/>
                    <a:pt x="5497" y="2359"/>
                  </a:cubicBezTo>
                  <a:lnTo>
                    <a:pt x="652" y="54"/>
                  </a:lnTo>
                  <a:cubicBezTo>
                    <a:pt x="585" y="18"/>
                    <a:pt x="518" y="1"/>
                    <a:pt x="455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414062" y="3814664"/>
              <a:ext cx="147863" cy="117194"/>
            </a:xfrm>
            <a:custGeom>
              <a:avLst/>
              <a:gdLst/>
              <a:ahLst/>
              <a:cxnLst/>
              <a:rect l="l" t="t" r="r" b="b"/>
              <a:pathLst>
                <a:path w="4479" h="3550" extrusionOk="0">
                  <a:moveTo>
                    <a:pt x="4032" y="0"/>
                  </a:moveTo>
                  <a:cubicBezTo>
                    <a:pt x="3947" y="0"/>
                    <a:pt x="3863" y="26"/>
                    <a:pt x="3794" y="75"/>
                  </a:cubicBezTo>
                  <a:lnTo>
                    <a:pt x="201" y="2815"/>
                  </a:lnTo>
                  <a:cubicBezTo>
                    <a:pt x="17" y="2965"/>
                    <a:pt x="1" y="3216"/>
                    <a:pt x="118" y="3383"/>
                  </a:cubicBezTo>
                  <a:cubicBezTo>
                    <a:pt x="201" y="3483"/>
                    <a:pt x="301" y="3550"/>
                    <a:pt x="435" y="3550"/>
                  </a:cubicBezTo>
                  <a:cubicBezTo>
                    <a:pt x="519" y="3550"/>
                    <a:pt x="602" y="3516"/>
                    <a:pt x="686" y="3466"/>
                  </a:cubicBezTo>
                  <a:lnTo>
                    <a:pt x="4278" y="726"/>
                  </a:lnTo>
                  <a:cubicBezTo>
                    <a:pt x="4462" y="576"/>
                    <a:pt x="4479" y="325"/>
                    <a:pt x="4362" y="158"/>
                  </a:cubicBezTo>
                  <a:cubicBezTo>
                    <a:pt x="4274" y="51"/>
                    <a:pt x="4152" y="0"/>
                    <a:pt x="4032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357248" y="3521681"/>
              <a:ext cx="60710" cy="84743"/>
            </a:xfrm>
            <a:custGeom>
              <a:avLst/>
              <a:gdLst/>
              <a:ahLst/>
              <a:cxnLst/>
              <a:rect l="l" t="t" r="r" b="b"/>
              <a:pathLst>
                <a:path w="1839" h="2567" extrusionOk="0">
                  <a:moveTo>
                    <a:pt x="1398" y="1"/>
                  </a:moveTo>
                  <a:cubicBezTo>
                    <a:pt x="1252" y="1"/>
                    <a:pt x="1103" y="81"/>
                    <a:pt x="1020" y="211"/>
                  </a:cubicBezTo>
                  <a:lnTo>
                    <a:pt x="101" y="1965"/>
                  </a:lnTo>
                  <a:cubicBezTo>
                    <a:pt x="1" y="2166"/>
                    <a:pt x="84" y="2416"/>
                    <a:pt x="268" y="2517"/>
                  </a:cubicBezTo>
                  <a:cubicBezTo>
                    <a:pt x="335" y="2533"/>
                    <a:pt x="402" y="2567"/>
                    <a:pt x="469" y="2567"/>
                  </a:cubicBezTo>
                  <a:cubicBezTo>
                    <a:pt x="602" y="2567"/>
                    <a:pt x="736" y="2483"/>
                    <a:pt x="819" y="2350"/>
                  </a:cubicBezTo>
                  <a:lnTo>
                    <a:pt x="1738" y="595"/>
                  </a:lnTo>
                  <a:cubicBezTo>
                    <a:pt x="1839" y="411"/>
                    <a:pt x="1755" y="161"/>
                    <a:pt x="1571" y="44"/>
                  </a:cubicBezTo>
                  <a:cubicBezTo>
                    <a:pt x="1518" y="15"/>
                    <a:pt x="1458" y="1"/>
                    <a:pt x="1398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6532748" y="3866612"/>
            <a:ext cx="2342070" cy="1820263"/>
            <a:chOff x="2465850" y="4099987"/>
            <a:chExt cx="879849" cy="683821"/>
          </a:xfrm>
        </p:grpSpPr>
        <p:sp>
          <p:nvSpPr>
            <p:cNvPr id="135" name="Google Shape;135;p3"/>
            <p:cNvSpPr/>
            <p:nvPr/>
          </p:nvSpPr>
          <p:spPr>
            <a:xfrm>
              <a:off x="2465850" y="4099987"/>
              <a:ext cx="879849" cy="683821"/>
            </a:xfrm>
            <a:custGeom>
              <a:avLst/>
              <a:gdLst/>
              <a:ahLst/>
              <a:cxnLst/>
              <a:rect l="l" t="t" r="r" b="b"/>
              <a:pathLst>
                <a:path w="26652" h="20714" extrusionOk="0">
                  <a:moveTo>
                    <a:pt x="4811" y="0"/>
                  </a:moveTo>
                  <a:cubicBezTo>
                    <a:pt x="4021" y="0"/>
                    <a:pt x="3301" y="301"/>
                    <a:pt x="2741" y="1056"/>
                  </a:cubicBezTo>
                  <a:cubicBezTo>
                    <a:pt x="1" y="4782"/>
                    <a:pt x="7603" y="9209"/>
                    <a:pt x="7603" y="9209"/>
                  </a:cubicBezTo>
                  <a:cubicBezTo>
                    <a:pt x="7603" y="9209"/>
                    <a:pt x="3309" y="9560"/>
                    <a:pt x="5080" y="12484"/>
                  </a:cubicBezTo>
                  <a:cubicBezTo>
                    <a:pt x="6153" y="14255"/>
                    <a:pt x="8322" y="14604"/>
                    <a:pt x="9866" y="14604"/>
                  </a:cubicBezTo>
                  <a:cubicBezTo>
                    <a:pt x="10872" y="14604"/>
                    <a:pt x="11613" y="14456"/>
                    <a:pt x="11613" y="14456"/>
                  </a:cubicBezTo>
                  <a:lnTo>
                    <a:pt x="11613" y="14456"/>
                  </a:lnTo>
                  <a:cubicBezTo>
                    <a:pt x="11613" y="14456"/>
                    <a:pt x="7069" y="19101"/>
                    <a:pt x="12332" y="20437"/>
                  </a:cubicBezTo>
                  <a:cubicBezTo>
                    <a:pt x="13087" y="20631"/>
                    <a:pt x="13854" y="20713"/>
                    <a:pt x="14614" y="20713"/>
                  </a:cubicBezTo>
                  <a:cubicBezTo>
                    <a:pt x="19115" y="20713"/>
                    <a:pt x="23360" y="17814"/>
                    <a:pt x="23360" y="17814"/>
                  </a:cubicBezTo>
                  <a:cubicBezTo>
                    <a:pt x="23360" y="17814"/>
                    <a:pt x="26651" y="6904"/>
                    <a:pt x="22791" y="4046"/>
                  </a:cubicBezTo>
                  <a:cubicBezTo>
                    <a:pt x="22379" y="3742"/>
                    <a:pt x="21981" y="3615"/>
                    <a:pt x="21602" y="3615"/>
                  </a:cubicBezTo>
                  <a:cubicBezTo>
                    <a:pt x="19586" y="3615"/>
                    <a:pt x="18130" y="7238"/>
                    <a:pt x="18130" y="7238"/>
                  </a:cubicBezTo>
                  <a:cubicBezTo>
                    <a:pt x="18130" y="7238"/>
                    <a:pt x="17472" y="111"/>
                    <a:pt x="14346" y="111"/>
                  </a:cubicBezTo>
                  <a:cubicBezTo>
                    <a:pt x="14283" y="111"/>
                    <a:pt x="14219" y="114"/>
                    <a:pt x="14153" y="120"/>
                  </a:cubicBezTo>
                  <a:cubicBezTo>
                    <a:pt x="10845" y="421"/>
                    <a:pt x="12031" y="4548"/>
                    <a:pt x="12031" y="4548"/>
                  </a:cubicBezTo>
                  <a:cubicBezTo>
                    <a:pt x="12031" y="4548"/>
                    <a:pt x="7886" y="0"/>
                    <a:pt x="4811" y="0"/>
                  </a:cubicBezTo>
                  <a:close/>
                </a:path>
              </a:pathLst>
            </a:custGeom>
            <a:solidFill>
              <a:srgbClr val="A8C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662767" y="4217246"/>
              <a:ext cx="503639" cy="411270"/>
            </a:xfrm>
            <a:custGeom>
              <a:avLst/>
              <a:gdLst/>
              <a:ahLst/>
              <a:cxnLst/>
              <a:rect l="l" t="t" r="r" b="b"/>
              <a:pathLst>
                <a:path w="15256" h="12458" extrusionOk="0">
                  <a:moveTo>
                    <a:pt x="450" y="0"/>
                  </a:moveTo>
                  <a:cubicBezTo>
                    <a:pt x="324" y="0"/>
                    <a:pt x="199" y="59"/>
                    <a:pt x="118" y="160"/>
                  </a:cubicBezTo>
                  <a:cubicBezTo>
                    <a:pt x="1" y="344"/>
                    <a:pt x="34" y="595"/>
                    <a:pt x="201" y="728"/>
                  </a:cubicBezTo>
                  <a:cubicBezTo>
                    <a:pt x="285" y="795"/>
                    <a:pt x="8355" y="6911"/>
                    <a:pt x="14554" y="12357"/>
                  </a:cubicBezTo>
                  <a:cubicBezTo>
                    <a:pt x="14638" y="12424"/>
                    <a:pt x="14738" y="12458"/>
                    <a:pt x="14821" y="12458"/>
                  </a:cubicBezTo>
                  <a:cubicBezTo>
                    <a:pt x="14922" y="12458"/>
                    <a:pt x="15039" y="12424"/>
                    <a:pt x="15122" y="12324"/>
                  </a:cubicBezTo>
                  <a:cubicBezTo>
                    <a:pt x="15256" y="12157"/>
                    <a:pt x="15239" y="11906"/>
                    <a:pt x="15072" y="11756"/>
                  </a:cubicBezTo>
                  <a:cubicBezTo>
                    <a:pt x="8856" y="6276"/>
                    <a:pt x="770" y="144"/>
                    <a:pt x="686" y="77"/>
                  </a:cubicBezTo>
                  <a:cubicBezTo>
                    <a:pt x="614" y="24"/>
                    <a:pt x="532" y="0"/>
                    <a:pt x="450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768142" y="4235469"/>
              <a:ext cx="228942" cy="249079"/>
            </a:xfrm>
            <a:custGeom>
              <a:avLst/>
              <a:gdLst/>
              <a:ahLst/>
              <a:cxnLst/>
              <a:rect l="l" t="t" r="r" b="b"/>
              <a:pathLst>
                <a:path w="6935" h="7545" extrusionOk="0">
                  <a:moveTo>
                    <a:pt x="5571" y="0"/>
                  </a:moveTo>
                  <a:cubicBezTo>
                    <a:pt x="5546" y="0"/>
                    <a:pt x="5522" y="3"/>
                    <a:pt x="5497" y="9"/>
                  </a:cubicBezTo>
                  <a:cubicBezTo>
                    <a:pt x="5280" y="43"/>
                    <a:pt x="5130" y="260"/>
                    <a:pt x="5163" y="460"/>
                  </a:cubicBezTo>
                  <a:lnTo>
                    <a:pt x="6015" y="6760"/>
                  </a:lnTo>
                  <a:lnTo>
                    <a:pt x="401" y="6709"/>
                  </a:lnTo>
                  <a:cubicBezTo>
                    <a:pt x="184" y="6709"/>
                    <a:pt x="0" y="6876"/>
                    <a:pt x="0" y="7110"/>
                  </a:cubicBezTo>
                  <a:cubicBezTo>
                    <a:pt x="0" y="7311"/>
                    <a:pt x="167" y="7495"/>
                    <a:pt x="401" y="7495"/>
                  </a:cubicBezTo>
                  <a:lnTo>
                    <a:pt x="6934" y="7545"/>
                  </a:lnTo>
                  <a:lnTo>
                    <a:pt x="5949" y="343"/>
                  </a:lnTo>
                  <a:cubicBezTo>
                    <a:pt x="5919" y="153"/>
                    <a:pt x="5748" y="0"/>
                    <a:pt x="5571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897220" y="4351969"/>
              <a:ext cx="285756" cy="317382"/>
            </a:xfrm>
            <a:custGeom>
              <a:avLst/>
              <a:gdLst/>
              <a:ahLst/>
              <a:cxnLst/>
              <a:rect l="l" t="t" r="r" b="b"/>
              <a:pathLst>
                <a:path w="8656" h="9614" extrusionOk="0">
                  <a:moveTo>
                    <a:pt x="8242" y="1"/>
                  </a:moveTo>
                  <a:cubicBezTo>
                    <a:pt x="8058" y="1"/>
                    <a:pt x="7865" y="128"/>
                    <a:pt x="7820" y="323"/>
                  </a:cubicBezTo>
                  <a:lnTo>
                    <a:pt x="6383" y="6823"/>
                  </a:lnTo>
                  <a:lnTo>
                    <a:pt x="301" y="8845"/>
                  </a:lnTo>
                  <a:cubicBezTo>
                    <a:pt x="100" y="8911"/>
                    <a:pt x="0" y="9129"/>
                    <a:pt x="50" y="9346"/>
                  </a:cubicBezTo>
                  <a:cubicBezTo>
                    <a:pt x="100" y="9513"/>
                    <a:pt x="267" y="9613"/>
                    <a:pt x="435" y="9613"/>
                  </a:cubicBezTo>
                  <a:cubicBezTo>
                    <a:pt x="468" y="9613"/>
                    <a:pt x="518" y="9613"/>
                    <a:pt x="551" y="9596"/>
                  </a:cubicBezTo>
                  <a:lnTo>
                    <a:pt x="7068" y="7424"/>
                  </a:lnTo>
                  <a:lnTo>
                    <a:pt x="8622" y="490"/>
                  </a:lnTo>
                  <a:cubicBezTo>
                    <a:pt x="8655" y="273"/>
                    <a:pt x="8521" y="56"/>
                    <a:pt x="8304" y="6"/>
                  </a:cubicBezTo>
                  <a:cubicBezTo>
                    <a:pt x="8284" y="2"/>
                    <a:pt x="8263" y="1"/>
                    <a:pt x="8242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3"/>
          <p:cNvGrpSpPr/>
          <p:nvPr/>
        </p:nvGrpSpPr>
        <p:grpSpPr>
          <a:xfrm rot="-8585926">
            <a:off x="6268564" y="-732197"/>
            <a:ext cx="3276675" cy="2542876"/>
            <a:chOff x="3941922" y="3407823"/>
            <a:chExt cx="953170" cy="739711"/>
          </a:xfrm>
        </p:grpSpPr>
        <p:sp>
          <p:nvSpPr>
            <p:cNvPr id="140" name="Google Shape;140;p3"/>
            <p:cNvSpPr/>
            <p:nvPr/>
          </p:nvSpPr>
          <p:spPr>
            <a:xfrm>
              <a:off x="3941922" y="3407823"/>
              <a:ext cx="953170" cy="739711"/>
            </a:xfrm>
            <a:custGeom>
              <a:avLst/>
              <a:gdLst/>
              <a:ahLst/>
              <a:cxnLst/>
              <a:rect l="l" t="t" r="r" b="b"/>
              <a:pathLst>
                <a:path w="28873" h="22407" extrusionOk="0">
                  <a:moveTo>
                    <a:pt x="11061" y="1"/>
                  </a:moveTo>
                  <a:cubicBezTo>
                    <a:pt x="0" y="13468"/>
                    <a:pt x="14152" y="22407"/>
                    <a:pt x="14152" y="22407"/>
                  </a:cubicBezTo>
                  <a:cubicBezTo>
                    <a:pt x="14152" y="22407"/>
                    <a:pt x="28873" y="11580"/>
                    <a:pt x="11061" y="1"/>
                  </a:cubicBezTo>
                  <a:close/>
                </a:path>
              </a:pathLst>
            </a:custGeom>
            <a:solidFill>
              <a:srgbClr val="73B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318657" y="3490254"/>
              <a:ext cx="171005" cy="598814"/>
            </a:xfrm>
            <a:custGeom>
              <a:avLst/>
              <a:gdLst/>
              <a:ahLst/>
              <a:cxnLst/>
              <a:rect l="l" t="t" r="r" b="b"/>
              <a:pathLst>
                <a:path w="5180" h="18139" extrusionOk="0">
                  <a:moveTo>
                    <a:pt x="472" y="1"/>
                  </a:moveTo>
                  <a:cubicBezTo>
                    <a:pt x="411" y="1"/>
                    <a:pt x="347" y="15"/>
                    <a:pt x="284" y="43"/>
                  </a:cubicBezTo>
                  <a:cubicBezTo>
                    <a:pt x="84" y="144"/>
                    <a:pt x="0" y="378"/>
                    <a:pt x="100" y="595"/>
                  </a:cubicBezTo>
                  <a:cubicBezTo>
                    <a:pt x="4294" y="9150"/>
                    <a:pt x="2523" y="17571"/>
                    <a:pt x="2506" y="17654"/>
                  </a:cubicBezTo>
                  <a:cubicBezTo>
                    <a:pt x="2456" y="17855"/>
                    <a:pt x="2607" y="18089"/>
                    <a:pt x="2824" y="18139"/>
                  </a:cubicBezTo>
                  <a:lnTo>
                    <a:pt x="2907" y="18139"/>
                  </a:lnTo>
                  <a:cubicBezTo>
                    <a:pt x="3091" y="18139"/>
                    <a:pt x="3258" y="18005"/>
                    <a:pt x="3292" y="17838"/>
                  </a:cubicBezTo>
                  <a:cubicBezTo>
                    <a:pt x="3325" y="17738"/>
                    <a:pt x="5180" y="9066"/>
                    <a:pt x="836" y="227"/>
                  </a:cubicBezTo>
                  <a:cubicBezTo>
                    <a:pt x="764" y="84"/>
                    <a:pt x="625" y="1"/>
                    <a:pt x="472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274520" y="3604476"/>
              <a:ext cx="143439" cy="104551"/>
            </a:xfrm>
            <a:custGeom>
              <a:avLst/>
              <a:gdLst/>
              <a:ahLst/>
              <a:cxnLst/>
              <a:rect l="l" t="t" r="r" b="b"/>
              <a:pathLst>
                <a:path w="4345" h="3167" extrusionOk="0">
                  <a:moveTo>
                    <a:pt x="456" y="0"/>
                  </a:moveTo>
                  <a:cubicBezTo>
                    <a:pt x="329" y="0"/>
                    <a:pt x="206" y="63"/>
                    <a:pt x="134" y="176"/>
                  </a:cubicBezTo>
                  <a:cubicBezTo>
                    <a:pt x="0" y="360"/>
                    <a:pt x="51" y="610"/>
                    <a:pt x="234" y="744"/>
                  </a:cubicBezTo>
                  <a:lnTo>
                    <a:pt x="3660" y="3100"/>
                  </a:lnTo>
                  <a:cubicBezTo>
                    <a:pt x="3726" y="3133"/>
                    <a:pt x="3810" y="3167"/>
                    <a:pt x="3893" y="3167"/>
                  </a:cubicBezTo>
                  <a:cubicBezTo>
                    <a:pt x="4010" y="3167"/>
                    <a:pt x="4127" y="3100"/>
                    <a:pt x="4228" y="3000"/>
                  </a:cubicBezTo>
                  <a:cubicBezTo>
                    <a:pt x="4345" y="2799"/>
                    <a:pt x="4311" y="2565"/>
                    <a:pt x="4111" y="2431"/>
                  </a:cubicBezTo>
                  <a:lnTo>
                    <a:pt x="685" y="76"/>
                  </a:lnTo>
                  <a:cubicBezTo>
                    <a:pt x="615" y="24"/>
                    <a:pt x="535" y="0"/>
                    <a:pt x="456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400824" y="3645609"/>
              <a:ext cx="109800" cy="124655"/>
            </a:xfrm>
            <a:custGeom>
              <a:avLst/>
              <a:gdLst/>
              <a:ahLst/>
              <a:cxnLst/>
              <a:rect l="l" t="t" r="r" b="b"/>
              <a:pathLst>
                <a:path w="3326" h="3776" extrusionOk="0">
                  <a:moveTo>
                    <a:pt x="2887" y="0"/>
                  </a:moveTo>
                  <a:cubicBezTo>
                    <a:pt x="2769" y="0"/>
                    <a:pt x="2652" y="52"/>
                    <a:pt x="2574" y="150"/>
                  </a:cubicBezTo>
                  <a:lnTo>
                    <a:pt x="118" y="3124"/>
                  </a:lnTo>
                  <a:cubicBezTo>
                    <a:pt x="1" y="3291"/>
                    <a:pt x="17" y="3541"/>
                    <a:pt x="184" y="3692"/>
                  </a:cubicBezTo>
                  <a:cubicBezTo>
                    <a:pt x="251" y="3759"/>
                    <a:pt x="352" y="3775"/>
                    <a:pt x="435" y="3775"/>
                  </a:cubicBezTo>
                  <a:cubicBezTo>
                    <a:pt x="535" y="3775"/>
                    <a:pt x="669" y="3708"/>
                    <a:pt x="753" y="3625"/>
                  </a:cubicBezTo>
                  <a:lnTo>
                    <a:pt x="3192" y="651"/>
                  </a:lnTo>
                  <a:cubicBezTo>
                    <a:pt x="3326" y="484"/>
                    <a:pt x="3292" y="233"/>
                    <a:pt x="3125" y="83"/>
                  </a:cubicBezTo>
                  <a:cubicBezTo>
                    <a:pt x="3055" y="27"/>
                    <a:pt x="2971" y="0"/>
                    <a:pt x="2887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250256" y="3756331"/>
              <a:ext cx="191439" cy="103824"/>
            </a:xfrm>
            <a:custGeom>
              <a:avLst/>
              <a:gdLst/>
              <a:ahLst/>
              <a:cxnLst/>
              <a:rect l="l" t="t" r="r" b="b"/>
              <a:pathLst>
                <a:path w="5799" h="3145" extrusionOk="0">
                  <a:moveTo>
                    <a:pt x="455" y="1"/>
                  </a:moveTo>
                  <a:cubicBezTo>
                    <a:pt x="312" y="1"/>
                    <a:pt x="187" y="87"/>
                    <a:pt x="117" y="237"/>
                  </a:cubicBezTo>
                  <a:cubicBezTo>
                    <a:pt x="0" y="438"/>
                    <a:pt x="84" y="672"/>
                    <a:pt x="301" y="772"/>
                  </a:cubicBezTo>
                  <a:lnTo>
                    <a:pt x="5146" y="3095"/>
                  </a:lnTo>
                  <a:cubicBezTo>
                    <a:pt x="5180" y="3111"/>
                    <a:pt x="5247" y="3145"/>
                    <a:pt x="5314" y="3145"/>
                  </a:cubicBezTo>
                  <a:cubicBezTo>
                    <a:pt x="5464" y="3145"/>
                    <a:pt x="5598" y="3045"/>
                    <a:pt x="5681" y="2911"/>
                  </a:cubicBezTo>
                  <a:cubicBezTo>
                    <a:pt x="5798" y="2694"/>
                    <a:pt x="5698" y="2476"/>
                    <a:pt x="5497" y="2359"/>
                  </a:cubicBezTo>
                  <a:lnTo>
                    <a:pt x="652" y="54"/>
                  </a:lnTo>
                  <a:cubicBezTo>
                    <a:pt x="585" y="18"/>
                    <a:pt x="518" y="1"/>
                    <a:pt x="455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414062" y="3814664"/>
              <a:ext cx="147863" cy="117194"/>
            </a:xfrm>
            <a:custGeom>
              <a:avLst/>
              <a:gdLst/>
              <a:ahLst/>
              <a:cxnLst/>
              <a:rect l="l" t="t" r="r" b="b"/>
              <a:pathLst>
                <a:path w="4479" h="3550" extrusionOk="0">
                  <a:moveTo>
                    <a:pt x="4032" y="0"/>
                  </a:moveTo>
                  <a:cubicBezTo>
                    <a:pt x="3947" y="0"/>
                    <a:pt x="3863" y="26"/>
                    <a:pt x="3794" y="75"/>
                  </a:cubicBezTo>
                  <a:lnTo>
                    <a:pt x="201" y="2815"/>
                  </a:lnTo>
                  <a:cubicBezTo>
                    <a:pt x="17" y="2965"/>
                    <a:pt x="1" y="3216"/>
                    <a:pt x="118" y="3383"/>
                  </a:cubicBezTo>
                  <a:cubicBezTo>
                    <a:pt x="201" y="3483"/>
                    <a:pt x="301" y="3550"/>
                    <a:pt x="435" y="3550"/>
                  </a:cubicBezTo>
                  <a:cubicBezTo>
                    <a:pt x="519" y="3550"/>
                    <a:pt x="602" y="3516"/>
                    <a:pt x="686" y="3466"/>
                  </a:cubicBezTo>
                  <a:lnTo>
                    <a:pt x="4278" y="726"/>
                  </a:lnTo>
                  <a:cubicBezTo>
                    <a:pt x="4462" y="576"/>
                    <a:pt x="4479" y="325"/>
                    <a:pt x="4362" y="158"/>
                  </a:cubicBezTo>
                  <a:cubicBezTo>
                    <a:pt x="4274" y="51"/>
                    <a:pt x="4152" y="0"/>
                    <a:pt x="4032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357248" y="3521681"/>
              <a:ext cx="60710" cy="84743"/>
            </a:xfrm>
            <a:custGeom>
              <a:avLst/>
              <a:gdLst/>
              <a:ahLst/>
              <a:cxnLst/>
              <a:rect l="l" t="t" r="r" b="b"/>
              <a:pathLst>
                <a:path w="1839" h="2567" extrusionOk="0">
                  <a:moveTo>
                    <a:pt x="1398" y="1"/>
                  </a:moveTo>
                  <a:cubicBezTo>
                    <a:pt x="1252" y="1"/>
                    <a:pt x="1103" y="81"/>
                    <a:pt x="1020" y="211"/>
                  </a:cubicBezTo>
                  <a:lnTo>
                    <a:pt x="101" y="1965"/>
                  </a:lnTo>
                  <a:cubicBezTo>
                    <a:pt x="1" y="2166"/>
                    <a:pt x="84" y="2416"/>
                    <a:pt x="268" y="2517"/>
                  </a:cubicBezTo>
                  <a:cubicBezTo>
                    <a:pt x="335" y="2533"/>
                    <a:pt x="402" y="2567"/>
                    <a:pt x="469" y="2567"/>
                  </a:cubicBezTo>
                  <a:cubicBezTo>
                    <a:pt x="602" y="2567"/>
                    <a:pt x="736" y="2483"/>
                    <a:pt x="819" y="2350"/>
                  </a:cubicBezTo>
                  <a:lnTo>
                    <a:pt x="1738" y="595"/>
                  </a:lnTo>
                  <a:cubicBezTo>
                    <a:pt x="1839" y="411"/>
                    <a:pt x="1755" y="161"/>
                    <a:pt x="1571" y="44"/>
                  </a:cubicBezTo>
                  <a:cubicBezTo>
                    <a:pt x="1518" y="15"/>
                    <a:pt x="1458" y="1"/>
                    <a:pt x="1398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3"/>
          <p:cNvSpPr/>
          <p:nvPr/>
        </p:nvSpPr>
        <p:spPr>
          <a:xfrm>
            <a:off x="8303650" y="3119975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8738300" y="3623113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7093975" y="89275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8738300" y="1565713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6665350" y="278663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713213" y="1602175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"/>
          <p:cNvSpPr/>
          <p:nvPr/>
        </p:nvSpPr>
        <p:spPr>
          <a:xfrm>
            <a:off x="197513" y="1745413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175038" y="906850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2567188" y="49600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2302888" y="444900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713213" y="3133775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243713" y="3530113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79513" y="3038200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144913" y="4373088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2841878" y="2520725"/>
            <a:ext cx="3460200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" name="Google Shape;162;p3"/>
          <p:cNvSpPr txBox="1">
            <a:spLocks noGrp="1"/>
          </p:cNvSpPr>
          <p:nvPr>
            <p:ph type="subTitle" idx="1"/>
          </p:nvPr>
        </p:nvSpPr>
        <p:spPr>
          <a:xfrm>
            <a:off x="3060744" y="3518325"/>
            <a:ext cx="30225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3" name="Google Shape;163;p3"/>
          <p:cNvSpPr txBox="1">
            <a:spLocks noGrp="1"/>
          </p:cNvSpPr>
          <p:nvPr>
            <p:ph type="title" idx="2" hasCustomPrompt="1"/>
          </p:nvPr>
        </p:nvSpPr>
        <p:spPr>
          <a:xfrm>
            <a:off x="3885150" y="1035075"/>
            <a:ext cx="1526100" cy="12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6"/>
          <p:cNvGrpSpPr/>
          <p:nvPr/>
        </p:nvGrpSpPr>
        <p:grpSpPr>
          <a:xfrm>
            <a:off x="79534" y="1306041"/>
            <a:ext cx="548094" cy="657691"/>
            <a:chOff x="5543534" y="826966"/>
            <a:chExt cx="548094" cy="657691"/>
          </a:xfrm>
        </p:grpSpPr>
        <p:sp>
          <p:nvSpPr>
            <p:cNvPr id="329" name="Google Shape;329;p6"/>
            <p:cNvSpPr/>
            <p:nvPr/>
          </p:nvSpPr>
          <p:spPr>
            <a:xfrm>
              <a:off x="5806408" y="1087173"/>
              <a:ext cx="43733" cy="33013"/>
            </a:xfrm>
            <a:custGeom>
              <a:avLst/>
              <a:gdLst/>
              <a:ahLst/>
              <a:cxnLst/>
              <a:rect l="l" t="t" r="r" b="b"/>
              <a:pathLst>
                <a:path w="820" h="619" extrusionOk="0">
                  <a:moveTo>
                    <a:pt x="418" y="0"/>
                  </a:moveTo>
                  <a:cubicBezTo>
                    <a:pt x="0" y="0"/>
                    <a:pt x="0" y="619"/>
                    <a:pt x="418" y="619"/>
                  </a:cubicBezTo>
                  <a:cubicBezTo>
                    <a:pt x="819" y="619"/>
                    <a:pt x="819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5543534" y="826966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1" y="0"/>
                  </a:moveTo>
                  <a:cubicBezTo>
                    <a:pt x="0" y="0"/>
                    <a:pt x="0" y="635"/>
                    <a:pt x="401" y="635"/>
                  </a:cubicBezTo>
                  <a:cubicBezTo>
                    <a:pt x="802" y="635"/>
                    <a:pt x="802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049656" y="957950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1"/>
                  </a:moveTo>
                  <a:cubicBezTo>
                    <a:pt x="1" y="1"/>
                    <a:pt x="1" y="619"/>
                    <a:pt x="385" y="619"/>
                  </a:cubicBezTo>
                  <a:cubicBezTo>
                    <a:pt x="786" y="619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007790" y="1178958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5936485" y="1450738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6"/>
          <p:cNvGrpSpPr/>
          <p:nvPr/>
        </p:nvGrpSpPr>
        <p:grpSpPr>
          <a:xfrm rot="-5400000">
            <a:off x="8510702" y="1492299"/>
            <a:ext cx="468789" cy="285167"/>
            <a:chOff x="5515002" y="3682949"/>
            <a:chExt cx="468789" cy="285167"/>
          </a:xfrm>
        </p:grpSpPr>
        <p:sp>
          <p:nvSpPr>
            <p:cNvPr id="335" name="Google Shape;335;p6"/>
            <p:cNvSpPr/>
            <p:nvPr/>
          </p:nvSpPr>
          <p:spPr>
            <a:xfrm>
              <a:off x="5539054" y="3682949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5515002" y="3876331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0"/>
                  </a:moveTo>
                  <a:cubicBezTo>
                    <a:pt x="1" y="0"/>
                    <a:pt x="1" y="618"/>
                    <a:pt x="385" y="618"/>
                  </a:cubicBezTo>
                  <a:cubicBezTo>
                    <a:pt x="786" y="618"/>
                    <a:pt x="786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5940058" y="3935103"/>
              <a:ext cx="43733" cy="33013"/>
            </a:xfrm>
            <a:custGeom>
              <a:avLst/>
              <a:gdLst/>
              <a:ahLst/>
              <a:cxnLst/>
              <a:rect l="l" t="t" r="r" b="b"/>
              <a:pathLst>
                <a:path w="820" h="619" extrusionOk="0">
                  <a:moveTo>
                    <a:pt x="418" y="1"/>
                  </a:moveTo>
                  <a:cubicBezTo>
                    <a:pt x="1" y="1"/>
                    <a:pt x="1" y="619"/>
                    <a:pt x="418" y="619"/>
                  </a:cubicBezTo>
                  <a:cubicBezTo>
                    <a:pt x="819" y="619"/>
                    <a:pt x="819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6"/>
          <p:cNvGrpSpPr/>
          <p:nvPr/>
        </p:nvGrpSpPr>
        <p:grpSpPr>
          <a:xfrm rot="-5400000">
            <a:off x="8361664" y="3389748"/>
            <a:ext cx="958004" cy="254927"/>
            <a:chOff x="3109939" y="4888573"/>
            <a:chExt cx="958004" cy="254927"/>
          </a:xfrm>
        </p:grpSpPr>
        <p:sp>
          <p:nvSpPr>
            <p:cNvPr id="339" name="Google Shape;339;p6"/>
            <p:cNvSpPr/>
            <p:nvPr/>
          </p:nvSpPr>
          <p:spPr>
            <a:xfrm>
              <a:off x="3109939" y="4888573"/>
              <a:ext cx="41919" cy="33066"/>
            </a:xfrm>
            <a:custGeom>
              <a:avLst/>
              <a:gdLst/>
              <a:ahLst/>
              <a:cxnLst/>
              <a:rect l="l" t="t" r="r" b="b"/>
              <a:pathLst>
                <a:path w="786" h="620" extrusionOk="0">
                  <a:moveTo>
                    <a:pt x="401" y="1"/>
                  </a:moveTo>
                  <a:cubicBezTo>
                    <a:pt x="0" y="1"/>
                    <a:pt x="0" y="619"/>
                    <a:pt x="401" y="619"/>
                  </a:cubicBezTo>
                  <a:cubicBezTo>
                    <a:pt x="786" y="619"/>
                    <a:pt x="786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661499" y="4934065"/>
              <a:ext cx="42826" cy="33866"/>
            </a:xfrm>
            <a:custGeom>
              <a:avLst/>
              <a:gdLst/>
              <a:ahLst/>
              <a:cxnLst/>
              <a:rect l="l" t="t" r="r" b="b"/>
              <a:pathLst>
                <a:path w="803" h="635" extrusionOk="0">
                  <a:moveTo>
                    <a:pt x="419" y="0"/>
                  </a:moveTo>
                  <a:cubicBezTo>
                    <a:pt x="1" y="0"/>
                    <a:pt x="1" y="635"/>
                    <a:pt x="419" y="635"/>
                  </a:cubicBezTo>
                  <a:cubicBezTo>
                    <a:pt x="803" y="635"/>
                    <a:pt x="803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3929760" y="5110488"/>
              <a:ext cx="41919" cy="33013"/>
            </a:xfrm>
            <a:custGeom>
              <a:avLst/>
              <a:gdLst/>
              <a:ahLst/>
              <a:cxnLst/>
              <a:rect l="l" t="t" r="r" b="b"/>
              <a:pathLst>
                <a:path w="786" h="619" extrusionOk="0">
                  <a:moveTo>
                    <a:pt x="401" y="0"/>
                  </a:moveTo>
                  <a:cubicBezTo>
                    <a:pt x="0" y="0"/>
                    <a:pt x="0" y="619"/>
                    <a:pt x="401" y="619"/>
                  </a:cubicBezTo>
                  <a:cubicBezTo>
                    <a:pt x="785" y="619"/>
                    <a:pt x="785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4025117" y="4896626"/>
              <a:ext cx="42826" cy="33013"/>
            </a:xfrm>
            <a:custGeom>
              <a:avLst/>
              <a:gdLst/>
              <a:ahLst/>
              <a:cxnLst/>
              <a:rect l="l" t="t" r="r" b="b"/>
              <a:pathLst>
                <a:path w="803" h="619" extrusionOk="0">
                  <a:moveTo>
                    <a:pt x="401" y="0"/>
                  </a:moveTo>
                  <a:cubicBezTo>
                    <a:pt x="0" y="0"/>
                    <a:pt x="0" y="618"/>
                    <a:pt x="401" y="618"/>
                  </a:cubicBezTo>
                  <a:cubicBezTo>
                    <a:pt x="802" y="618"/>
                    <a:pt x="802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6"/>
          <p:cNvGrpSpPr/>
          <p:nvPr/>
        </p:nvGrpSpPr>
        <p:grpSpPr>
          <a:xfrm rot="1029121">
            <a:off x="-1293" y="2988393"/>
            <a:ext cx="1071146" cy="1476564"/>
            <a:chOff x="2106550" y="2542337"/>
            <a:chExt cx="1071175" cy="1476604"/>
          </a:xfrm>
        </p:grpSpPr>
        <p:sp>
          <p:nvSpPr>
            <p:cNvPr id="344" name="Google Shape;344;p6"/>
            <p:cNvSpPr/>
            <p:nvPr/>
          </p:nvSpPr>
          <p:spPr>
            <a:xfrm>
              <a:off x="3133992" y="3985022"/>
              <a:ext cx="43733" cy="33919"/>
            </a:xfrm>
            <a:custGeom>
              <a:avLst/>
              <a:gdLst/>
              <a:ahLst/>
              <a:cxnLst/>
              <a:rect l="l" t="t" r="r" b="b"/>
              <a:pathLst>
                <a:path w="820" h="636" extrusionOk="0">
                  <a:moveTo>
                    <a:pt x="418" y="0"/>
                  </a:moveTo>
                  <a:cubicBezTo>
                    <a:pt x="0" y="0"/>
                    <a:pt x="0" y="635"/>
                    <a:pt x="418" y="635"/>
                  </a:cubicBezTo>
                  <a:cubicBezTo>
                    <a:pt x="819" y="635"/>
                    <a:pt x="819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2721415" y="3403116"/>
              <a:ext cx="41919" cy="33919"/>
            </a:xfrm>
            <a:custGeom>
              <a:avLst/>
              <a:gdLst/>
              <a:ahLst/>
              <a:cxnLst/>
              <a:rect l="l" t="t" r="r" b="b"/>
              <a:pathLst>
                <a:path w="786" h="636" extrusionOk="0">
                  <a:moveTo>
                    <a:pt x="385" y="1"/>
                  </a:moveTo>
                  <a:cubicBezTo>
                    <a:pt x="0" y="1"/>
                    <a:pt x="0" y="636"/>
                    <a:pt x="385" y="636"/>
                  </a:cubicBezTo>
                  <a:cubicBezTo>
                    <a:pt x="786" y="636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2307025" y="2584203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1"/>
                  </a:moveTo>
                  <a:cubicBezTo>
                    <a:pt x="1" y="1"/>
                    <a:pt x="1" y="619"/>
                    <a:pt x="385" y="619"/>
                  </a:cubicBezTo>
                  <a:cubicBezTo>
                    <a:pt x="786" y="619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2106550" y="2542337"/>
              <a:ext cx="41919" cy="33919"/>
            </a:xfrm>
            <a:custGeom>
              <a:avLst/>
              <a:gdLst/>
              <a:ahLst/>
              <a:cxnLst/>
              <a:rect l="l" t="t" r="r" b="b"/>
              <a:pathLst>
                <a:path w="786" h="636" extrusionOk="0">
                  <a:moveTo>
                    <a:pt x="385" y="0"/>
                  </a:moveTo>
                  <a:cubicBezTo>
                    <a:pt x="0" y="0"/>
                    <a:pt x="0" y="635"/>
                    <a:pt x="385" y="635"/>
                  </a:cubicBezTo>
                  <a:cubicBezTo>
                    <a:pt x="786" y="635"/>
                    <a:pt x="786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6"/>
          <p:cNvGrpSpPr/>
          <p:nvPr/>
        </p:nvGrpSpPr>
        <p:grpSpPr>
          <a:xfrm>
            <a:off x="6421284" y="3853443"/>
            <a:ext cx="2181234" cy="1692755"/>
            <a:chOff x="3941922" y="3407823"/>
            <a:chExt cx="953170" cy="739711"/>
          </a:xfrm>
        </p:grpSpPr>
        <p:sp>
          <p:nvSpPr>
            <p:cNvPr id="349" name="Google Shape;349;p6"/>
            <p:cNvSpPr/>
            <p:nvPr/>
          </p:nvSpPr>
          <p:spPr>
            <a:xfrm>
              <a:off x="3941922" y="3407823"/>
              <a:ext cx="953170" cy="739711"/>
            </a:xfrm>
            <a:custGeom>
              <a:avLst/>
              <a:gdLst/>
              <a:ahLst/>
              <a:cxnLst/>
              <a:rect l="l" t="t" r="r" b="b"/>
              <a:pathLst>
                <a:path w="28873" h="22407" extrusionOk="0">
                  <a:moveTo>
                    <a:pt x="11061" y="1"/>
                  </a:moveTo>
                  <a:cubicBezTo>
                    <a:pt x="0" y="13468"/>
                    <a:pt x="14152" y="22407"/>
                    <a:pt x="14152" y="22407"/>
                  </a:cubicBezTo>
                  <a:cubicBezTo>
                    <a:pt x="14152" y="22407"/>
                    <a:pt x="28873" y="11580"/>
                    <a:pt x="11061" y="1"/>
                  </a:cubicBezTo>
                  <a:close/>
                </a:path>
              </a:pathLst>
            </a:custGeom>
            <a:solidFill>
              <a:srgbClr val="73B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4318657" y="3490254"/>
              <a:ext cx="171005" cy="598814"/>
            </a:xfrm>
            <a:custGeom>
              <a:avLst/>
              <a:gdLst/>
              <a:ahLst/>
              <a:cxnLst/>
              <a:rect l="l" t="t" r="r" b="b"/>
              <a:pathLst>
                <a:path w="5180" h="18139" extrusionOk="0">
                  <a:moveTo>
                    <a:pt x="472" y="1"/>
                  </a:moveTo>
                  <a:cubicBezTo>
                    <a:pt x="411" y="1"/>
                    <a:pt x="347" y="15"/>
                    <a:pt x="284" y="43"/>
                  </a:cubicBezTo>
                  <a:cubicBezTo>
                    <a:pt x="84" y="144"/>
                    <a:pt x="0" y="378"/>
                    <a:pt x="100" y="595"/>
                  </a:cubicBezTo>
                  <a:cubicBezTo>
                    <a:pt x="4294" y="9150"/>
                    <a:pt x="2523" y="17571"/>
                    <a:pt x="2506" y="17654"/>
                  </a:cubicBezTo>
                  <a:cubicBezTo>
                    <a:pt x="2456" y="17855"/>
                    <a:pt x="2607" y="18089"/>
                    <a:pt x="2824" y="18139"/>
                  </a:cubicBezTo>
                  <a:lnTo>
                    <a:pt x="2907" y="18139"/>
                  </a:lnTo>
                  <a:cubicBezTo>
                    <a:pt x="3091" y="18139"/>
                    <a:pt x="3258" y="18005"/>
                    <a:pt x="3292" y="17838"/>
                  </a:cubicBezTo>
                  <a:cubicBezTo>
                    <a:pt x="3325" y="17738"/>
                    <a:pt x="5180" y="9066"/>
                    <a:pt x="836" y="227"/>
                  </a:cubicBezTo>
                  <a:cubicBezTo>
                    <a:pt x="764" y="84"/>
                    <a:pt x="625" y="1"/>
                    <a:pt x="472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4274520" y="3604476"/>
              <a:ext cx="143439" cy="104551"/>
            </a:xfrm>
            <a:custGeom>
              <a:avLst/>
              <a:gdLst/>
              <a:ahLst/>
              <a:cxnLst/>
              <a:rect l="l" t="t" r="r" b="b"/>
              <a:pathLst>
                <a:path w="4345" h="3167" extrusionOk="0">
                  <a:moveTo>
                    <a:pt x="456" y="0"/>
                  </a:moveTo>
                  <a:cubicBezTo>
                    <a:pt x="329" y="0"/>
                    <a:pt x="206" y="63"/>
                    <a:pt x="134" y="176"/>
                  </a:cubicBezTo>
                  <a:cubicBezTo>
                    <a:pt x="0" y="360"/>
                    <a:pt x="51" y="610"/>
                    <a:pt x="234" y="744"/>
                  </a:cubicBezTo>
                  <a:lnTo>
                    <a:pt x="3660" y="3100"/>
                  </a:lnTo>
                  <a:cubicBezTo>
                    <a:pt x="3726" y="3133"/>
                    <a:pt x="3810" y="3167"/>
                    <a:pt x="3893" y="3167"/>
                  </a:cubicBezTo>
                  <a:cubicBezTo>
                    <a:pt x="4010" y="3167"/>
                    <a:pt x="4127" y="3100"/>
                    <a:pt x="4228" y="3000"/>
                  </a:cubicBezTo>
                  <a:cubicBezTo>
                    <a:pt x="4345" y="2799"/>
                    <a:pt x="4311" y="2565"/>
                    <a:pt x="4111" y="2431"/>
                  </a:cubicBezTo>
                  <a:lnTo>
                    <a:pt x="685" y="76"/>
                  </a:lnTo>
                  <a:cubicBezTo>
                    <a:pt x="615" y="24"/>
                    <a:pt x="535" y="0"/>
                    <a:pt x="456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00824" y="3645609"/>
              <a:ext cx="109800" cy="124655"/>
            </a:xfrm>
            <a:custGeom>
              <a:avLst/>
              <a:gdLst/>
              <a:ahLst/>
              <a:cxnLst/>
              <a:rect l="l" t="t" r="r" b="b"/>
              <a:pathLst>
                <a:path w="3326" h="3776" extrusionOk="0">
                  <a:moveTo>
                    <a:pt x="2887" y="0"/>
                  </a:moveTo>
                  <a:cubicBezTo>
                    <a:pt x="2769" y="0"/>
                    <a:pt x="2652" y="52"/>
                    <a:pt x="2574" y="150"/>
                  </a:cubicBezTo>
                  <a:lnTo>
                    <a:pt x="118" y="3124"/>
                  </a:lnTo>
                  <a:cubicBezTo>
                    <a:pt x="1" y="3291"/>
                    <a:pt x="17" y="3541"/>
                    <a:pt x="184" y="3692"/>
                  </a:cubicBezTo>
                  <a:cubicBezTo>
                    <a:pt x="251" y="3759"/>
                    <a:pt x="352" y="3775"/>
                    <a:pt x="435" y="3775"/>
                  </a:cubicBezTo>
                  <a:cubicBezTo>
                    <a:pt x="535" y="3775"/>
                    <a:pt x="669" y="3708"/>
                    <a:pt x="753" y="3625"/>
                  </a:cubicBezTo>
                  <a:lnTo>
                    <a:pt x="3192" y="651"/>
                  </a:lnTo>
                  <a:cubicBezTo>
                    <a:pt x="3326" y="484"/>
                    <a:pt x="3292" y="233"/>
                    <a:pt x="3125" y="83"/>
                  </a:cubicBezTo>
                  <a:cubicBezTo>
                    <a:pt x="3055" y="27"/>
                    <a:pt x="2971" y="0"/>
                    <a:pt x="2887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4250256" y="3756331"/>
              <a:ext cx="191439" cy="103824"/>
            </a:xfrm>
            <a:custGeom>
              <a:avLst/>
              <a:gdLst/>
              <a:ahLst/>
              <a:cxnLst/>
              <a:rect l="l" t="t" r="r" b="b"/>
              <a:pathLst>
                <a:path w="5799" h="3145" extrusionOk="0">
                  <a:moveTo>
                    <a:pt x="455" y="1"/>
                  </a:moveTo>
                  <a:cubicBezTo>
                    <a:pt x="312" y="1"/>
                    <a:pt x="187" y="87"/>
                    <a:pt x="117" y="237"/>
                  </a:cubicBezTo>
                  <a:cubicBezTo>
                    <a:pt x="0" y="438"/>
                    <a:pt x="84" y="672"/>
                    <a:pt x="301" y="772"/>
                  </a:cubicBezTo>
                  <a:lnTo>
                    <a:pt x="5146" y="3095"/>
                  </a:lnTo>
                  <a:cubicBezTo>
                    <a:pt x="5180" y="3111"/>
                    <a:pt x="5247" y="3145"/>
                    <a:pt x="5314" y="3145"/>
                  </a:cubicBezTo>
                  <a:cubicBezTo>
                    <a:pt x="5464" y="3145"/>
                    <a:pt x="5598" y="3045"/>
                    <a:pt x="5681" y="2911"/>
                  </a:cubicBezTo>
                  <a:cubicBezTo>
                    <a:pt x="5798" y="2694"/>
                    <a:pt x="5698" y="2476"/>
                    <a:pt x="5497" y="2359"/>
                  </a:cubicBezTo>
                  <a:lnTo>
                    <a:pt x="652" y="54"/>
                  </a:lnTo>
                  <a:cubicBezTo>
                    <a:pt x="585" y="18"/>
                    <a:pt x="518" y="1"/>
                    <a:pt x="455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4414062" y="3814664"/>
              <a:ext cx="147863" cy="117194"/>
            </a:xfrm>
            <a:custGeom>
              <a:avLst/>
              <a:gdLst/>
              <a:ahLst/>
              <a:cxnLst/>
              <a:rect l="l" t="t" r="r" b="b"/>
              <a:pathLst>
                <a:path w="4479" h="3550" extrusionOk="0">
                  <a:moveTo>
                    <a:pt x="4032" y="0"/>
                  </a:moveTo>
                  <a:cubicBezTo>
                    <a:pt x="3947" y="0"/>
                    <a:pt x="3863" y="26"/>
                    <a:pt x="3794" y="75"/>
                  </a:cubicBezTo>
                  <a:lnTo>
                    <a:pt x="201" y="2815"/>
                  </a:lnTo>
                  <a:cubicBezTo>
                    <a:pt x="17" y="2965"/>
                    <a:pt x="1" y="3216"/>
                    <a:pt x="118" y="3383"/>
                  </a:cubicBezTo>
                  <a:cubicBezTo>
                    <a:pt x="201" y="3483"/>
                    <a:pt x="301" y="3550"/>
                    <a:pt x="435" y="3550"/>
                  </a:cubicBezTo>
                  <a:cubicBezTo>
                    <a:pt x="519" y="3550"/>
                    <a:pt x="602" y="3516"/>
                    <a:pt x="686" y="3466"/>
                  </a:cubicBezTo>
                  <a:lnTo>
                    <a:pt x="4278" y="726"/>
                  </a:lnTo>
                  <a:cubicBezTo>
                    <a:pt x="4462" y="576"/>
                    <a:pt x="4479" y="325"/>
                    <a:pt x="4362" y="158"/>
                  </a:cubicBezTo>
                  <a:cubicBezTo>
                    <a:pt x="4274" y="51"/>
                    <a:pt x="4152" y="0"/>
                    <a:pt x="4032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357248" y="3521681"/>
              <a:ext cx="60710" cy="84743"/>
            </a:xfrm>
            <a:custGeom>
              <a:avLst/>
              <a:gdLst/>
              <a:ahLst/>
              <a:cxnLst/>
              <a:rect l="l" t="t" r="r" b="b"/>
              <a:pathLst>
                <a:path w="1839" h="2567" extrusionOk="0">
                  <a:moveTo>
                    <a:pt x="1398" y="1"/>
                  </a:moveTo>
                  <a:cubicBezTo>
                    <a:pt x="1252" y="1"/>
                    <a:pt x="1103" y="81"/>
                    <a:pt x="1020" y="211"/>
                  </a:cubicBezTo>
                  <a:lnTo>
                    <a:pt x="101" y="1965"/>
                  </a:lnTo>
                  <a:cubicBezTo>
                    <a:pt x="1" y="2166"/>
                    <a:pt x="84" y="2416"/>
                    <a:pt x="268" y="2517"/>
                  </a:cubicBezTo>
                  <a:cubicBezTo>
                    <a:pt x="335" y="2533"/>
                    <a:pt x="402" y="2567"/>
                    <a:pt x="469" y="2567"/>
                  </a:cubicBezTo>
                  <a:cubicBezTo>
                    <a:pt x="602" y="2567"/>
                    <a:pt x="736" y="2483"/>
                    <a:pt x="819" y="2350"/>
                  </a:cubicBezTo>
                  <a:lnTo>
                    <a:pt x="1738" y="595"/>
                  </a:lnTo>
                  <a:cubicBezTo>
                    <a:pt x="1839" y="411"/>
                    <a:pt x="1755" y="161"/>
                    <a:pt x="1571" y="44"/>
                  </a:cubicBezTo>
                  <a:cubicBezTo>
                    <a:pt x="1518" y="15"/>
                    <a:pt x="1458" y="1"/>
                    <a:pt x="1398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6"/>
          <p:cNvGrpSpPr/>
          <p:nvPr/>
        </p:nvGrpSpPr>
        <p:grpSpPr>
          <a:xfrm rot="2052539">
            <a:off x="5641543" y="4143472"/>
            <a:ext cx="1813336" cy="1409329"/>
            <a:chOff x="2465850" y="4099987"/>
            <a:chExt cx="879849" cy="683821"/>
          </a:xfrm>
        </p:grpSpPr>
        <p:sp>
          <p:nvSpPr>
            <p:cNvPr id="357" name="Google Shape;357;p6"/>
            <p:cNvSpPr/>
            <p:nvPr/>
          </p:nvSpPr>
          <p:spPr>
            <a:xfrm>
              <a:off x="2465850" y="4099987"/>
              <a:ext cx="879849" cy="683821"/>
            </a:xfrm>
            <a:custGeom>
              <a:avLst/>
              <a:gdLst/>
              <a:ahLst/>
              <a:cxnLst/>
              <a:rect l="l" t="t" r="r" b="b"/>
              <a:pathLst>
                <a:path w="26652" h="20714" extrusionOk="0">
                  <a:moveTo>
                    <a:pt x="4811" y="0"/>
                  </a:moveTo>
                  <a:cubicBezTo>
                    <a:pt x="4021" y="0"/>
                    <a:pt x="3301" y="301"/>
                    <a:pt x="2741" y="1056"/>
                  </a:cubicBezTo>
                  <a:cubicBezTo>
                    <a:pt x="1" y="4782"/>
                    <a:pt x="7603" y="9209"/>
                    <a:pt x="7603" y="9209"/>
                  </a:cubicBezTo>
                  <a:cubicBezTo>
                    <a:pt x="7603" y="9209"/>
                    <a:pt x="3309" y="9560"/>
                    <a:pt x="5080" y="12484"/>
                  </a:cubicBezTo>
                  <a:cubicBezTo>
                    <a:pt x="6153" y="14255"/>
                    <a:pt x="8322" y="14604"/>
                    <a:pt x="9866" y="14604"/>
                  </a:cubicBezTo>
                  <a:cubicBezTo>
                    <a:pt x="10872" y="14604"/>
                    <a:pt x="11613" y="14456"/>
                    <a:pt x="11613" y="14456"/>
                  </a:cubicBezTo>
                  <a:lnTo>
                    <a:pt x="11613" y="14456"/>
                  </a:lnTo>
                  <a:cubicBezTo>
                    <a:pt x="11613" y="14456"/>
                    <a:pt x="7069" y="19101"/>
                    <a:pt x="12332" y="20437"/>
                  </a:cubicBezTo>
                  <a:cubicBezTo>
                    <a:pt x="13087" y="20631"/>
                    <a:pt x="13854" y="20713"/>
                    <a:pt x="14614" y="20713"/>
                  </a:cubicBezTo>
                  <a:cubicBezTo>
                    <a:pt x="19115" y="20713"/>
                    <a:pt x="23360" y="17814"/>
                    <a:pt x="23360" y="17814"/>
                  </a:cubicBezTo>
                  <a:cubicBezTo>
                    <a:pt x="23360" y="17814"/>
                    <a:pt x="26651" y="6904"/>
                    <a:pt x="22791" y="4046"/>
                  </a:cubicBezTo>
                  <a:cubicBezTo>
                    <a:pt x="22379" y="3742"/>
                    <a:pt x="21981" y="3615"/>
                    <a:pt x="21602" y="3615"/>
                  </a:cubicBezTo>
                  <a:cubicBezTo>
                    <a:pt x="19586" y="3615"/>
                    <a:pt x="18130" y="7238"/>
                    <a:pt x="18130" y="7238"/>
                  </a:cubicBezTo>
                  <a:cubicBezTo>
                    <a:pt x="18130" y="7238"/>
                    <a:pt x="17472" y="111"/>
                    <a:pt x="14346" y="111"/>
                  </a:cubicBezTo>
                  <a:cubicBezTo>
                    <a:pt x="14283" y="111"/>
                    <a:pt x="14219" y="114"/>
                    <a:pt x="14153" y="120"/>
                  </a:cubicBezTo>
                  <a:cubicBezTo>
                    <a:pt x="10845" y="421"/>
                    <a:pt x="12031" y="4548"/>
                    <a:pt x="12031" y="4548"/>
                  </a:cubicBezTo>
                  <a:cubicBezTo>
                    <a:pt x="12031" y="4548"/>
                    <a:pt x="7886" y="0"/>
                    <a:pt x="4811" y="0"/>
                  </a:cubicBezTo>
                  <a:close/>
                </a:path>
              </a:pathLst>
            </a:custGeom>
            <a:solidFill>
              <a:srgbClr val="A8C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2662767" y="4217246"/>
              <a:ext cx="503639" cy="411270"/>
            </a:xfrm>
            <a:custGeom>
              <a:avLst/>
              <a:gdLst/>
              <a:ahLst/>
              <a:cxnLst/>
              <a:rect l="l" t="t" r="r" b="b"/>
              <a:pathLst>
                <a:path w="15256" h="12458" extrusionOk="0">
                  <a:moveTo>
                    <a:pt x="450" y="0"/>
                  </a:moveTo>
                  <a:cubicBezTo>
                    <a:pt x="324" y="0"/>
                    <a:pt x="199" y="59"/>
                    <a:pt x="118" y="160"/>
                  </a:cubicBezTo>
                  <a:cubicBezTo>
                    <a:pt x="1" y="344"/>
                    <a:pt x="34" y="595"/>
                    <a:pt x="201" y="728"/>
                  </a:cubicBezTo>
                  <a:cubicBezTo>
                    <a:pt x="285" y="795"/>
                    <a:pt x="8355" y="6911"/>
                    <a:pt x="14554" y="12357"/>
                  </a:cubicBezTo>
                  <a:cubicBezTo>
                    <a:pt x="14638" y="12424"/>
                    <a:pt x="14738" y="12458"/>
                    <a:pt x="14821" y="12458"/>
                  </a:cubicBezTo>
                  <a:cubicBezTo>
                    <a:pt x="14922" y="12458"/>
                    <a:pt x="15039" y="12424"/>
                    <a:pt x="15122" y="12324"/>
                  </a:cubicBezTo>
                  <a:cubicBezTo>
                    <a:pt x="15256" y="12157"/>
                    <a:pt x="15239" y="11906"/>
                    <a:pt x="15072" y="11756"/>
                  </a:cubicBezTo>
                  <a:cubicBezTo>
                    <a:pt x="8856" y="6276"/>
                    <a:pt x="770" y="144"/>
                    <a:pt x="686" y="77"/>
                  </a:cubicBezTo>
                  <a:cubicBezTo>
                    <a:pt x="614" y="24"/>
                    <a:pt x="532" y="0"/>
                    <a:pt x="450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2768142" y="4235469"/>
              <a:ext cx="228942" cy="249079"/>
            </a:xfrm>
            <a:custGeom>
              <a:avLst/>
              <a:gdLst/>
              <a:ahLst/>
              <a:cxnLst/>
              <a:rect l="l" t="t" r="r" b="b"/>
              <a:pathLst>
                <a:path w="6935" h="7545" extrusionOk="0">
                  <a:moveTo>
                    <a:pt x="5571" y="0"/>
                  </a:moveTo>
                  <a:cubicBezTo>
                    <a:pt x="5546" y="0"/>
                    <a:pt x="5522" y="3"/>
                    <a:pt x="5497" y="9"/>
                  </a:cubicBezTo>
                  <a:cubicBezTo>
                    <a:pt x="5280" y="43"/>
                    <a:pt x="5130" y="260"/>
                    <a:pt x="5163" y="460"/>
                  </a:cubicBezTo>
                  <a:lnTo>
                    <a:pt x="6015" y="6760"/>
                  </a:lnTo>
                  <a:lnTo>
                    <a:pt x="401" y="6709"/>
                  </a:lnTo>
                  <a:cubicBezTo>
                    <a:pt x="184" y="6709"/>
                    <a:pt x="0" y="6876"/>
                    <a:pt x="0" y="7110"/>
                  </a:cubicBezTo>
                  <a:cubicBezTo>
                    <a:pt x="0" y="7311"/>
                    <a:pt x="167" y="7495"/>
                    <a:pt x="401" y="7495"/>
                  </a:cubicBezTo>
                  <a:lnTo>
                    <a:pt x="6934" y="7545"/>
                  </a:lnTo>
                  <a:lnTo>
                    <a:pt x="5949" y="343"/>
                  </a:lnTo>
                  <a:cubicBezTo>
                    <a:pt x="5919" y="153"/>
                    <a:pt x="5748" y="0"/>
                    <a:pt x="5571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2897220" y="4351969"/>
              <a:ext cx="285756" cy="317382"/>
            </a:xfrm>
            <a:custGeom>
              <a:avLst/>
              <a:gdLst/>
              <a:ahLst/>
              <a:cxnLst/>
              <a:rect l="l" t="t" r="r" b="b"/>
              <a:pathLst>
                <a:path w="8656" h="9614" extrusionOk="0">
                  <a:moveTo>
                    <a:pt x="8242" y="1"/>
                  </a:moveTo>
                  <a:cubicBezTo>
                    <a:pt x="8058" y="1"/>
                    <a:pt x="7865" y="128"/>
                    <a:pt x="7820" y="323"/>
                  </a:cubicBezTo>
                  <a:lnTo>
                    <a:pt x="6383" y="6823"/>
                  </a:lnTo>
                  <a:lnTo>
                    <a:pt x="301" y="8845"/>
                  </a:lnTo>
                  <a:cubicBezTo>
                    <a:pt x="100" y="8911"/>
                    <a:pt x="0" y="9129"/>
                    <a:pt x="50" y="9346"/>
                  </a:cubicBezTo>
                  <a:cubicBezTo>
                    <a:pt x="100" y="9513"/>
                    <a:pt x="267" y="9613"/>
                    <a:pt x="435" y="9613"/>
                  </a:cubicBezTo>
                  <a:cubicBezTo>
                    <a:pt x="468" y="9613"/>
                    <a:pt x="518" y="9613"/>
                    <a:pt x="551" y="9596"/>
                  </a:cubicBezTo>
                  <a:lnTo>
                    <a:pt x="7068" y="7424"/>
                  </a:lnTo>
                  <a:lnTo>
                    <a:pt x="8622" y="490"/>
                  </a:lnTo>
                  <a:cubicBezTo>
                    <a:pt x="8655" y="273"/>
                    <a:pt x="8521" y="56"/>
                    <a:pt x="8304" y="6"/>
                  </a:cubicBezTo>
                  <a:cubicBezTo>
                    <a:pt x="8284" y="2"/>
                    <a:pt x="8263" y="1"/>
                    <a:pt x="8242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6"/>
          <p:cNvSpPr/>
          <p:nvPr/>
        </p:nvSpPr>
        <p:spPr>
          <a:xfrm>
            <a:off x="259438" y="3658638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6"/>
          <p:cNvSpPr/>
          <p:nvPr/>
        </p:nvSpPr>
        <p:spPr>
          <a:xfrm>
            <a:off x="284725" y="2993200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6"/>
          <p:cNvSpPr/>
          <p:nvPr/>
        </p:nvSpPr>
        <p:spPr>
          <a:xfrm>
            <a:off x="713225" y="4240975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6"/>
          <p:cNvSpPr/>
          <p:nvPr/>
        </p:nvSpPr>
        <p:spPr>
          <a:xfrm>
            <a:off x="352450" y="4931525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6"/>
          <p:cNvSpPr/>
          <p:nvPr/>
        </p:nvSpPr>
        <p:spPr>
          <a:xfrm>
            <a:off x="126088" y="4620663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6"/>
          <p:cNvSpPr/>
          <p:nvPr/>
        </p:nvSpPr>
        <p:spPr>
          <a:xfrm>
            <a:off x="627625" y="1778775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6"/>
          <p:cNvSpPr/>
          <p:nvPr/>
        </p:nvSpPr>
        <p:spPr>
          <a:xfrm>
            <a:off x="273250" y="1278700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6"/>
          <p:cNvSpPr/>
          <p:nvPr/>
        </p:nvSpPr>
        <p:spPr>
          <a:xfrm>
            <a:off x="126088" y="1720288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6"/>
          <p:cNvSpPr/>
          <p:nvPr/>
        </p:nvSpPr>
        <p:spPr>
          <a:xfrm>
            <a:off x="8866750" y="1056150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6"/>
          <p:cNvSpPr/>
          <p:nvPr/>
        </p:nvSpPr>
        <p:spPr>
          <a:xfrm>
            <a:off x="8946438" y="1616788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6"/>
          <p:cNvSpPr/>
          <p:nvPr/>
        </p:nvSpPr>
        <p:spPr>
          <a:xfrm>
            <a:off x="8946438" y="649988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6"/>
          <p:cNvSpPr/>
          <p:nvPr/>
        </p:nvSpPr>
        <p:spPr>
          <a:xfrm>
            <a:off x="8646413" y="1421513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6"/>
          <p:cNvSpPr/>
          <p:nvPr/>
        </p:nvSpPr>
        <p:spPr>
          <a:xfrm>
            <a:off x="8852938" y="2900188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6"/>
          <p:cNvSpPr/>
          <p:nvPr/>
        </p:nvSpPr>
        <p:spPr>
          <a:xfrm>
            <a:off x="8602525" y="3280225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6"/>
          <p:cNvSpPr/>
          <p:nvPr/>
        </p:nvSpPr>
        <p:spPr>
          <a:xfrm>
            <a:off x="8968125" y="3788050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6"/>
          <p:cNvSpPr/>
          <p:nvPr/>
        </p:nvSpPr>
        <p:spPr>
          <a:xfrm>
            <a:off x="8763325" y="4524675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2C62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10"/>
          <p:cNvGrpSpPr/>
          <p:nvPr/>
        </p:nvGrpSpPr>
        <p:grpSpPr>
          <a:xfrm rot="10800000" flipH="1">
            <a:off x="175869" y="4232747"/>
            <a:ext cx="1074695" cy="585533"/>
            <a:chOff x="3248069" y="0"/>
            <a:chExt cx="1074695" cy="585533"/>
          </a:xfrm>
        </p:grpSpPr>
        <p:sp>
          <p:nvSpPr>
            <p:cNvPr id="591" name="Google Shape;591;p10"/>
            <p:cNvSpPr/>
            <p:nvPr/>
          </p:nvSpPr>
          <p:spPr>
            <a:xfrm>
              <a:off x="4280845" y="28533"/>
              <a:ext cx="41919" cy="33919"/>
            </a:xfrm>
            <a:custGeom>
              <a:avLst/>
              <a:gdLst/>
              <a:ahLst/>
              <a:cxnLst/>
              <a:rect l="l" t="t" r="r" b="b"/>
              <a:pathLst>
                <a:path w="786" h="636" extrusionOk="0">
                  <a:moveTo>
                    <a:pt x="385" y="1"/>
                  </a:moveTo>
                  <a:cubicBezTo>
                    <a:pt x="0" y="1"/>
                    <a:pt x="0" y="636"/>
                    <a:pt x="385" y="636"/>
                  </a:cubicBezTo>
                  <a:cubicBezTo>
                    <a:pt x="786" y="636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4009064" y="0"/>
              <a:ext cx="41919" cy="33066"/>
            </a:xfrm>
            <a:custGeom>
              <a:avLst/>
              <a:gdLst/>
              <a:ahLst/>
              <a:cxnLst/>
              <a:rect l="l" t="t" r="r" b="b"/>
              <a:pathLst>
                <a:path w="786" h="620" extrusionOk="0">
                  <a:moveTo>
                    <a:pt x="385" y="1"/>
                  </a:moveTo>
                  <a:cubicBezTo>
                    <a:pt x="0" y="1"/>
                    <a:pt x="0" y="619"/>
                    <a:pt x="385" y="619"/>
                  </a:cubicBezTo>
                  <a:cubicBezTo>
                    <a:pt x="786" y="619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3436065" y="296739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1"/>
                  </a:moveTo>
                  <a:cubicBezTo>
                    <a:pt x="1" y="1"/>
                    <a:pt x="1" y="636"/>
                    <a:pt x="402" y="636"/>
                  </a:cubicBezTo>
                  <a:cubicBezTo>
                    <a:pt x="803" y="636"/>
                    <a:pt x="803" y="1"/>
                    <a:pt x="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3248069" y="531134"/>
              <a:ext cx="41919" cy="33013"/>
            </a:xfrm>
            <a:custGeom>
              <a:avLst/>
              <a:gdLst/>
              <a:ahLst/>
              <a:cxnLst/>
              <a:rect l="l" t="t" r="r" b="b"/>
              <a:pathLst>
                <a:path w="786" h="619" extrusionOk="0">
                  <a:moveTo>
                    <a:pt x="401" y="0"/>
                  </a:moveTo>
                  <a:cubicBezTo>
                    <a:pt x="0" y="0"/>
                    <a:pt x="0" y="618"/>
                    <a:pt x="401" y="618"/>
                  </a:cubicBezTo>
                  <a:cubicBezTo>
                    <a:pt x="785" y="618"/>
                    <a:pt x="785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3712325" y="552520"/>
              <a:ext cx="41919" cy="33013"/>
            </a:xfrm>
            <a:custGeom>
              <a:avLst/>
              <a:gdLst/>
              <a:ahLst/>
              <a:cxnLst/>
              <a:rect l="l" t="t" r="r" b="b"/>
              <a:pathLst>
                <a:path w="786" h="619" extrusionOk="0">
                  <a:moveTo>
                    <a:pt x="401" y="0"/>
                  </a:moveTo>
                  <a:cubicBezTo>
                    <a:pt x="0" y="0"/>
                    <a:pt x="0" y="618"/>
                    <a:pt x="401" y="618"/>
                  </a:cubicBezTo>
                  <a:cubicBezTo>
                    <a:pt x="786" y="618"/>
                    <a:pt x="786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10"/>
          <p:cNvGrpSpPr/>
          <p:nvPr/>
        </p:nvGrpSpPr>
        <p:grpSpPr>
          <a:xfrm rot="10800000" flipH="1">
            <a:off x="8156734" y="4196660"/>
            <a:ext cx="548094" cy="657691"/>
            <a:chOff x="5543534" y="826966"/>
            <a:chExt cx="548094" cy="657691"/>
          </a:xfrm>
        </p:grpSpPr>
        <p:sp>
          <p:nvSpPr>
            <p:cNvPr id="597" name="Google Shape;597;p10"/>
            <p:cNvSpPr/>
            <p:nvPr/>
          </p:nvSpPr>
          <p:spPr>
            <a:xfrm>
              <a:off x="5806408" y="1087173"/>
              <a:ext cx="43733" cy="33013"/>
            </a:xfrm>
            <a:custGeom>
              <a:avLst/>
              <a:gdLst/>
              <a:ahLst/>
              <a:cxnLst/>
              <a:rect l="l" t="t" r="r" b="b"/>
              <a:pathLst>
                <a:path w="820" h="619" extrusionOk="0">
                  <a:moveTo>
                    <a:pt x="418" y="0"/>
                  </a:moveTo>
                  <a:cubicBezTo>
                    <a:pt x="0" y="0"/>
                    <a:pt x="0" y="619"/>
                    <a:pt x="418" y="619"/>
                  </a:cubicBezTo>
                  <a:cubicBezTo>
                    <a:pt x="819" y="619"/>
                    <a:pt x="819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5543534" y="826966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1" y="0"/>
                  </a:moveTo>
                  <a:cubicBezTo>
                    <a:pt x="0" y="0"/>
                    <a:pt x="0" y="635"/>
                    <a:pt x="401" y="635"/>
                  </a:cubicBezTo>
                  <a:cubicBezTo>
                    <a:pt x="802" y="635"/>
                    <a:pt x="802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6049656" y="957950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1"/>
                  </a:moveTo>
                  <a:cubicBezTo>
                    <a:pt x="1" y="1"/>
                    <a:pt x="1" y="619"/>
                    <a:pt x="385" y="619"/>
                  </a:cubicBezTo>
                  <a:cubicBezTo>
                    <a:pt x="786" y="619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6007790" y="1178958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5936485" y="1450738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10"/>
          <p:cNvGrpSpPr/>
          <p:nvPr/>
        </p:nvGrpSpPr>
        <p:grpSpPr>
          <a:xfrm rot="10800000" flipH="1">
            <a:off x="8196377" y="323013"/>
            <a:ext cx="468789" cy="285167"/>
            <a:chOff x="5515002" y="3682949"/>
            <a:chExt cx="468789" cy="285167"/>
          </a:xfrm>
        </p:grpSpPr>
        <p:sp>
          <p:nvSpPr>
            <p:cNvPr id="603" name="Google Shape;603;p10"/>
            <p:cNvSpPr/>
            <p:nvPr/>
          </p:nvSpPr>
          <p:spPr>
            <a:xfrm>
              <a:off x="5539054" y="3682949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5515002" y="3876331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0"/>
                  </a:moveTo>
                  <a:cubicBezTo>
                    <a:pt x="1" y="0"/>
                    <a:pt x="1" y="618"/>
                    <a:pt x="385" y="618"/>
                  </a:cubicBezTo>
                  <a:cubicBezTo>
                    <a:pt x="786" y="618"/>
                    <a:pt x="786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5940058" y="3935103"/>
              <a:ext cx="43733" cy="33013"/>
            </a:xfrm>
            <a:custGeom>
              <a:avLst/>
              <a:gdLst/>
              <a:ahLst/>
              <a:cxnLst/>
              <a:rect l="l" t="t" r="r" b="b"/>
              <a:pathLst>
                <a:path w="820" h="619" extrusionOk="0">
                  <a:moveTo>
                    <a:pt x="418" y="1"/>
                  </a:moveTo>
                  <a:cubicBezTo>
                    <a:pt x="1" y="1"/>
                    <a:pt x="1" y="619"/>
                    <a:pt x="418" y="619"/>
                  </a:cubicBezTo>
                  <a:cubicBezTo>
                    <a:pt x="819" y="619"/>
                    <a:pt x="819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10"/>
          <p:cNvGrpSpPr/>
          <p:nvPr/>
        </p:nvGrpSpPr>
        <p:grpSpPr>
          <a:xfrm rot="9770879" flipH="1">
            <a:off x="8056857" y="2081435"/>
            <a:ext cx="1071146" cy="1476564"/>
            <a:chOff x="2106550" y="2542337"/>
            <a:chExt cx="1071175" cy="1476604"/>
          </a:xfrm>
        </p:grpSpPr>
        <p:sp>
          <p:nvSpPr>
            <p:cNvPr id="607" name="Google Shape;607;p10"/>
            <p:cNvSpPr/>
            <p:nvPr/>
          </p:nvSpPr>
          <p:spPr>
            <a:xfrm>
              <a:off x="3133992" y="3985022"/>
              <a:ext cx="43733" cy="33919"/>
            </a:xfrm>
            <a:custGeom>
              <a:avLst/>
              <a:gdLst/>
              <a:ahLst/>
              <a:cxnLst/>
              <a:rect l="l" t="t" r="r" b="b"/>
              <a:pathLst>
                <a:path w="820" h="636" extrusionOk="0">
                  <a:moveTo>
                    <a:pt x="418" y="0"/>
                  </a:moveTo>
                  <a:cubicBezTo>
                    <a:pt x="0" y="0"/>
                    <a:pt x="0" y="635"/>
                    <a:pt x="418" y="635"/>
                  </a:cubicBezTo>
                  <a:cubicBezTo>
                    <a:pt x="819" y="635"/>
                    <a:pt x="819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2721415" y="3403116"/>
              <a:ext cx="41919" cy="33919"/>
            </a:xfrm>
            <a:custGeom>
              <a:avLst/>
              <a:gdLst/>
              <a:ahLst/>
              <a:cxnLst/>
              <a:rect l="l" t="t" r="r" b="b"/>
              <a:pathLst>
                <a:path w="786" h="636" extrusionOk="0">
                  <a:moveTo>
                    <a:pt x="385" y="1"/>
                  </a:moveTo>
                  <a:cubicBezTo>
                    <a:pt x="0" y="1"/>
                    <a:pt x="0" y="636"/>
                    <a:pt x="385" y="636"/>
                  </a:cubicBezTo>
                  <a:cubicBezTo>
                    <a:pt x="786" y="636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2307025" y="2584203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1"/>
                  </a:moveTo>
                  <a:cubicBezTo>
                    <a:pt x="1" y="1"/>
                    <a:pt x="1" y="619"/>
                    <a:pt x="385" y="619"/>
                  </a:cubicBezTo>
                  <a:cubicBezTo>
                    <a:pt x="786" y="619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2106550" y="2542337"/>
              <a:ext cx="41919" cy="33919"/>
            </a:xfrm>
            <a:custGeom>
              <a:avLst/>
              <a:gdLst/>
              <a:ahLst/>
              <a:cxnLst/>
              <a:rect l="l" t="t" r="r" b="b"/>
              <a:pathLst>
                <a:path w="786" h="636" extrusionOk="0">
                  <a:moveTo>
                    <a:pt x="385" y="0"/>
                  </a:moveTo>
                  <a:cubicBezTo>
                    <a:pt x="0" y="0"/>
                    <a:pt x="0" y="635"/>
                    <a:pt x="385" y="635"/>
                  </a:cubicBezTo>
                  <a:cubicBezTo>
                    <a:pt x="786" y="635"/>
                    <a:pt x="786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10"/>
          <p:cNvGrpSpPr/>
          <p:nvPr/>
        </p:nvGrpSpPr>
        <p:grpSpPr>
          <a:xfrm flipH="1">
            <a:off x="6917315" y="4196658"/>
            <a:ext cx="1572921" cy="1220671"/>
            <a:chOff x="3941922" y="3407823"/>
            <a:chExt cx="953170" cy="739711"/>
          </a:xfrm>
        </p:grpSpPr>
        <p:sp>
          <p:nvSpPr>
            <p:cNvPr id="612" name="Google Shape;612;p10"/>
            <p:cNvSpPr/>
            <p:nvPr/>
          </p:nvSpPr>
          <p:spPr>
            <a:xfrm>
              <a:off x="3941922" y="3407823"/>
              <a:ext cx="953170" cy="739711"/>
            </a:xfrm>
            <a:custGeom>
              <a:avLst/>
              <a:gdLst/>
              <a:ahLst/>
              <a:cxnLst/>
              <a:rect l="l" t="t" r="r" b="b"/>
              <a:pathLst>
                <a:path w="28873" h="22407" extrusionOk="0">
                  <a:moveTo>
                    <a:pt x="11061" y="1"/>
                  </a:moveTo>
                  <a:cubicBezTo>
                    <a:pt x="0" y="13468"/>
                    <a:pt x="14152" y="22407"/>
                    <a:pt x="14152" y="22407"/>
                  </a:cubicBezTo>
                  <a:cubicBezTo>
                    <a:pt x="14152" y="22407"/>
                    <a:pt x="28873" y="11580"/>
                    <a:pt x="11061" y="1"/>
                  </a:cubicBezTo>
                  <a:close/>
                </a:path>
              </a:pathLst>
            </a:custGeom>
            <a:solidFill>
              <a:srgbClr val="73B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4318657" y="3490254"/>
              <a:ext cx="171005" cy="598814"/>
            </a:xfrm>
            <a:custGeom>
              <a:avLst/>
              <a:gdLst/>
              <a:ahLst/>
              <a:cxnLst/>
              <a:rect l="l" t="t" r="r" b="b"/>
              <a:pathLst>
                <a:path w="5180" h="18139" extrusionOk="0">
                  <a:moveTo>
                    <a:pt x="472" y="1"/>
                  </a:moveTo>
                  <a:cubicBezTo>
                    <a:pt x="411" y="1"/>
                    <a:pt x="347" y="15"/>
                    <a:pt x="284" y="43"/>
                  </a:cubicBezTo>
                  <a:cubicBezTo>
                    <a:pt x="84" y="144"/>
                    <a:pt x="0" y="378"/>
                    <a:pt x="100" y="595"/>
                  </a:cubicBezTo>
                  <a:cubicBezTo>
                    <a:pt x="4294" y="9150"/>
                    <a:pt x="2523" y="17571"/>
                    <a:pt x="2506" y="17654"/>
                  </a:cubicBezTo>
                  <a:cubicBezTo>
                    <a:pt x="2456" y="17855"/>
                    <a:pt x="2607" y="18089"/>
                    <a:pt x="2824" y="18139"/>
                  </a:cubicBezTo>
                  <a:lnTo>
                    <a:pt x="2907" y="18139"/>
                  </a:lnTo>
                  <a:cubicBezTo>
                    <a:pt x="3091" y="18139"/>
                    <a:pt x="3258" y="18005"/>
                    <a:pt x="3292" y="17838"/>
                  </a:cubicBezTo>
                  <a:cubicBezTo>
                    <a:pt x="3325" y="17738"/>
                    <a:pt x="5180" y="9066"/>
                    <a:pt x="836" y="227"/>
                  </a:cubicBezTo>
                  <a:cubicBezTo>
                    <a:pt x="764" y="84"/>
                    <a:pt x="625" y="1"/>
                    <a:pt x="472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4274520" y="3604476"/>
              <a:ext cx="143439" cy="104551"/>
            </a:xfrm>
            <a:custGeom>
              <a:avLst/>
              <a:gdLst/>
              <a:ahLst/>
              <a:cxnLst/>
              <a:rect l="l" t="t" r="r" b="b"/>
              <a:pathLst>
                <a:path w="4345" h="3167" extrusionOk="0">
                  <a:moveTo>
                    <a:pt x="456" y="0"/>
                  </a:moveTo>
                  <a:cubicBezTo>
                    <a:pt x="329" y="0"/>
                    <a:pt x="206" y="63"/>
                    <a:pt x="134" y="176"/>
                  </a:cubicBezTo>
                  <a:cubicBezTo>
                    <a:pt x="0" y="360"/>
                    <a:pt x="51" y="610"/>
                    <a:pt x="234" y="744"/>
                  </a:cubicBezTo>
                  <a:lnTo>
                    <a:pt x="3660" y="3100"/>
                  </a:lnTo>
                  <a:cubicBezTo>
                    <a:pt x="3726" y="3133"/>
                    <a:pt x="3810" y="3167"/>
                    <a:pt x="3893" y="3167"/>
                  </a:cubicBezTo>
                  <a:cubicBezTo>
                    <a:pt x="4010" y="3167"/>
                    <a:pt x="4127" y="3100"/>
                    <a:pt x="4228" y="3000"/>
                  </a:cubicBezTo>
                  <a:cubicBezTo>
                    <a:pt x="4345" y="2799"/>
                    <a:pt x="4311" y="2565"/>
                    <a:pt x="4111" y="2431"/>
                  </a:cubicBezTo>
                  <a:lnTo>
                    <a:pt x="685" y="76"/>
                  </a:lnTo>
                  <a:cubicBezTo>
                    <a:pt x="615" y="24"/>
                    <a:pt x="535" y="0"/>
                    <a:pt x="456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4400824" y="3645609"/>
              <a:ext cx="109800" cy="124655"/>
            </a:xfrm>
            <a:custGeom>
              <a:avLst/>
              <a:gdLst/>
              <a:ahLst/>
              <a:cxnLst/>
              <a:rect l="l" t="t" r="r" b="b"/>
              <a:pathLst>
                <a:path w="3326" h="3776" extrusionOk="0">
                  <a:moveTo>
                    <a:pt x="2887" y="0"/>
                  </a:moveTo>
                  <a:cubicBezTo>
                    <a:pt x="2769" y="0"/>
                    <a:pt x="2652" y="52"/>
                    <a:pt x="2574" y="150"/>
                  </a:cubicBezTo>
                  <a:lnTo>
                    <a:pt x="118" y="3124"/>
                  </a:lnTo>
                  <a:cubicBezTo>
                    <a:pt x="1" y="3291"/>
                    <a:pt x="17" y="3541"/>
                    <a:pt x="184" y="3692"/>
                  </a:cubicBezTo>
                  <a:cubicBezTo>
                    <a:pt x="251" y="3759"/>
                    <a:pt x="352" y="3775"/>
                    <a:pt x="435" y="3775"/>
                  </a:cubicBezTo>
                  <a:cubicBezTo>
                    <a:pt x="535" y="3775"/>
                    <a:pt x="669" y="3708"/>
                    <a:pt x="753" y="3625"/>
                  </a:cubicBezTo>
                  <a:lnTo>
                    <a:pt x="3192" y="651"/>
                  </a:lnTo>
                  <a:cubicBezTo>
                    <a:pt x="3326" y="484"/>
                    <a:pt x="3292" y="233"/>
                    <a:pt x="3125" y="83"/>
                  </a:cubicBezTo>
                  <a:cubicBezTo>
                    <a:pt x="3055" y="27"/>
                    <a:pt x="2971" y="0"/>
                    <a:pt x="2887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4250256" y="3756331"/>
              <a:ext cx="191439" cy="103824"/>
            </a:xfrm>
            <a:custGeom>
              <a:avLst/>
              <a:gdLst/>
              <a:ahLst/>
              <a:cxnLst/>
              <a:rect l="l" t="t" r="r" b="b"/>
              <a:pathLst>
                <a:path w="5799" h="3145" extrusionOk="0">
                  <a:moveTo>
                    <a:pt x="455" y="1"/>
                  </a:moveTo>
                  <a:cubicBezTo>
                    <a:pt x="312" y="1"/>
                    <a:pt x="187" y="87"/>
                    <a:pt x="117" y="237"/>
                  </a:cubicBezTo>
                  <a:cubicBezTo>
                    <a:pt x="0" y="438"/>
                    <a:pt x="84" y="672"/>
                    <a:pt x="301" y="772"/>
                  </a:cubicBezTo>
                  <a:lnTo>
                    <a:pt x="5146" y="3095"/>
                  </a:lnTo>
                  <a:cubicBezTo>
                    <a:pt x="5180" y="3111"/>
                    <a:pt x="5247" y="3145"/>
                    <a:pt x="5314" y="3145"/>
                  </a:cubicBezTo>
                  <a:cubicBezTo>
                    <a:pt x="5464" y="3145"/>
                    <a:pt x="5598" y="3045"/>
                    <a:pt x="5681" y="2911"/>
                  </a:cubicBezTo>
                  <a:cubicBezTo>
                    <a:pt x="5798" y="2694"/>
                    <a:pt x="5698" y="2476"/>
                    <a:pt x="5497" y="2359"/>
                  </a:cubicBezTo>
                  <a:lnTo>
                    <a:pt x="652" y="54"/>
                  </a:lnTo>
                  <a:cubicBezTo>
                    <a:pt x="585" y="18"/>
                    <a:pt x="518" y="1"/>
                    <a:pt x="455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4414062" y="3814664"/>
              <a:ext cx="147863" cy="117194"/>
            </a:xfrm>
            <a:custGeom>
              <a:avLst/>
              <a:gdLst/>
              <a:ahLst/>
              <a:cxnLst/>
              <a:rect l="l" t="t" r="r" b="b"/>
              <a:pathLst>
                <a:path w="4479" h="3550" extrusionOk="0">
                  <a:moveTo>
                    <a:pt x="4032" y="0"/>
                  </a:moveTo>
                  <a:cubicBezTo>
                    <a:pt x="3947" y="0"/>
                    <a:pt x="3863" y="26"/>
                    <a:pt x="3794" y="75"/>
                  </a:cubicBezTo>
                  <a:lnTo>
                    <a:pt x="201" y="2815"/>
                  </a:lnTo>
                  <a:cubicBezTo>
                    <a:pt x="17" y="2965"/>
                    <a:pt x="1" y="3216"/>
                    <a:pt x="118" y="3383"/>
                  </a:cubicBezTo>
                  <a:cubicBezTo>
                    <a:pt x="201" y="3483"/>
                    <a:pt x="301" y="3550"/>
                    <a:pt x="435" y="3550"/>
                  </a:cubicBezTo>
                  <a:cubicBezTo>
                    <a:pt x="519" y="3550"/>
                    <a:pt x="602" y="3516"/>
                    <a:pt x="686" y="3466"/>
                  </a:cubicBezTo>
                  <a:lnTo>
                    <a:pt x="4278" y="726"/>
                  </a:lnTo>
                  <a:cubicBezTo>
                    <a:pt x="4462" y="576"/>
                    <a:pt x="4479" y="325"/>
                    <a:pt x="4362" y="158"/>
                  </a:cubicBezTo>
                  <a:cubicBezTo>
                    <a:pt x="4274" y="51"/>
                    <a:pt x="4152" y="0"/>
                    <a:pt x="4032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4357248" y="3521681"/>
              <a:ext cx="60710" cy="84743"/>
            </a:xfrm>
            <a:custGeom>
              <a:avLst/>
              <a:gdLst/>
              <a:ahLst/>
              <a:cxnLst/>
              <a:rect l="l" t="t" r="r" b="b"/>
              <a:pathLst>
                <a:path w="1839" h="2567" extrusionOk="0">
                  <a:moveTo>
                    <a:pt x="1398" y="1"/>
                  </a:moveTo>
                  <a:cubicBezTo>
                    <a:pt x="1252" y="1"/>
                    <a:pt x="1103" y="81"/>
                    <a:pt x="1020" y="211"/>
                  </a:cubicBezTo>
                  <a:lnTo>
                    <a:pt x="101" y="1965"/>
                  </a:lnTo>
                  <a:cubicBezTo>
                    <a:pt x="1" y="2166"/>
                    <a:pt x="84" y="2416"/>
                    <a:pt x="268" y="2517"/>
                  </a:cubicBezTo>
                  <a:cubicBezTo>
                    <a:pt x="335" y="2533"/>
                    <a:pt x="402" y="2567"/>
                    <a:pt x="469" y="2567"/>
                  </a:cubicBezTo>
                  <a:cubicBezTo>
                    <a:pt x="602" y="2567"/>
                    <a:pt x="736" y="2483"/>
                    <a:pt x="819" y="2350"/>
                  </a:cubicBezTo>
                  <a:lnTo>
                    <a:pt x="1738" y="595"/>
                  </a:lnTo>
                  <a:cubicBezTo>
                    <a:pt x="1839" y="411"/>
                    <a:pt x="1755" y="161"/>
                    <a:pt x="1571" y="44"/>
                  </a:cubicBezTo>
                  <a:cubicBezTo>
                    <a:pt x="1518" y="15"/>
                    <a:pt x="1458" y="1"/>
                    <a:pt x="1398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10"/>
          <p:cNvGrpSpPr/>
          <p:nvPr/>
        </p:nvGrpSpPr>
        <p:grpSpPr>
          <a:xfrm rot="-7660539" flipH="1">
            <a:off x="7869776" y="3429256"/>
            <a:ext cx="1590432" cy="1236088"/>
            <a:chOff x="2465850" y="4099987"/>
            <a:chExt cx="879849" cy="683821"/>
          </a:xfrm>
        </p:grpSpPr>
        <p:sp>
          <p:nvSpPr>
            <p:cNvPr id="620" name="Google Shape;620;p10"/>
            <p:cNvSpPr/>
            <p:nvPr/>
          </p:nvSpPr>
          <p:spPr>
            <a:xfrm>
              <a:off x="2465850" y="4099987"/>
              <a:ext cx="879849" cy="683821"/>
            </a:xfrm>
            <a:custGeom>
              <a:avLst/>
              <a:gdLst/>
              <a:ahLst/>
              <a:cxnLst/>
              <a:rect l="l" t="t" r="r" b="b"/>
              <a:pathLst>
                <a:path w="26652" h="20714" extrusionOk="0">
                  <a:moveTo>
                    <a:pt x="4811" y="0"/>
                  </a:moveTo>
                  <a:cubicBezTo>
                    <a:pt x="4021" y="0"/>
                    <a:pt x="3301" y="301"/>
                    <a:pt x="2741" y="1056"/>
                  </a:cubicBezTo>
                  <a:cubicBezTo>
                    <a:pt x="1" y="4782"/>
                    <a:pt x="7603" y="9209"/>
                    <a:pt x="7603" y="9209"/>
                  </a:cubicBezTo>
                  <a:cubicBezTo>
                    <a:pt x="7603" y="9209"/>
                    <a:pt x="3309" y="9560"/>
                    <a:pt x="5080" y="12484"/>
                  </a:cubicBezTo>
                  <a:cubicBezTo>
                    <a:pt x="6153" y="14255"/>
                    <a:pt x="8322" y="14604"/>
                    <a:pt x="9866" y="14604"/>
                  </a:cubicBezTo>
                  <a:cubicBezTo>
                    <a:pt x="10872" y="14604"/>
                    <a:pt x="11613" y="14456"/>
                    <a:pt x="11613" y="14456"/>
                  </a:cubicBezTo>
                  <a:lnTo>
                    <a:pt x="11613" y="14456"/>
                  </a:lnTo>
                  <a:cubicBezTo>
                    <a:pt x="11613" y="14456"/>
                    <a:pt x="7069" y="19101"/>
                    <a:pt x="12332" y="20437"/>
                  </a:cubicBezTo>
                  <a:cubicBezTo>
                    <a:pt x="13087" y="20631"/>
                    <a:pt x="13854" y="20713"/>
                    <a:pt x="14614" y="20713"/>
                  </a:cubicBezTo>
                  <a:cubicBezTo>
                    <a:pt x="19115" y="20713"/>
                    <a:pt x="23360" y="17814"/>
                    <a:pt x="23360" y="17814"/>
                  </a:cubicBezTo>
                  <a:cubicBezTo>
                    <a:pt x="23360" y="17814"/>
                    <a:pt x="26651" y="6904"/>
                    <a:pt x="22791" y="4046"/>
                  </a:cubicBezTo>
                  <a:cubicBezTo>
                    <a:pt x="22379" y="3742"/>
                    <a:pt x="21981" y="3615"/>
                    <a:pt x="21602" y="3615"/>
                  </a:cubicBezTo>
                  <a:cubicBezTo>
                    <a:pt x="19586" y="3615"/>
                    <a:pt x="18130" y="7238"/>
                    <a:pt x="18130" y="7238"/>
                  </a:cubicBezTo>
                  <a:cubicBezTo>
                    <a:pt x="18130" y="7238"/>
                    <a:pt x="17472" y="111"/>
                    <a:pt x="14346" y="111"/>
                  </a:cubicBezTo>
                  <a:cubicBezTo>
                    <a:pt x="14283" y="111"/>
                    <a:pt x="14219" y="114"/>
                    <a:pt x="14153" y="120"/>
                  </a:cubicBezTo>
                  <a:cubicBezTo>
                    <a:pt x="10845" y="421"/>
                    <a:pt x="12031" y="4548"/>
                    <a:pt x="12031" y="4548"/>
                  </a:cubicBezTo>
                  <a:cubicBezTo>
                    <a:pt x="12031" y="4548"/>
                    <a:pt x="7886" y="0"/>
                    <a:pt x="4811" y="0"/>
                  </a:cubicBezTo>
                  <a:close/>
                </a:path>
              </a:pathLst>
            </a:custGeom>
            <a:solidFill>
              <a:srgbClr val="A8C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2662767" y="4217246"/>
              <a:ext cx="503639" cy="411270"/>
            </a:xfrm>
            <a:custGeom>
              <a:avLst/>
              <a:gdLst/>
              <a:ahLst/>
              <a:cxnLst/>
              <a:rect l="l" t="t" r="r" b="b"/>
              <a:pathLst>
                <a:path w="15256" h="12458" extrusionOk="0">
                  <a:moveTo>
                    <a:pt x="450" y="0"/>
                  </a:moveTo>
                  <a:cubicBezTo>
                    <a:pt x="324" y="0"/>
                    <a:pt x="199" y="59"/>
                    <a:pt x="118" y="160"/>
                  </a:cubicBezTo>
                  <a:cubicBezTo>
                    <a:pt x="1" y="344"/>
                    <a:pt x="34" y="595"/>
                    <a:pt x="201" y="728"/>
                  </a:cubicBezTo>
                  <a:cubicBezTo>
                    <a:pt x="285" y="795"/>
                    <a:pt x="8355" y="6911"/>
                    <a:pt x="14554" y="12357"/>
                  </a:cubicBezTo>
                  <a:cubicBezTo>
                    <a:pt x="14638" y="12424"/>
                    <a:pt x="14738" y="12458"/>
                    <a:pt x="14821" y="12458"/>
                  </a:cubicBezTo>
                  <a:cubicBezTo>
                    <a:pt x="14922" y="12458"/>
                    <a:pt x="15039" y="12424"/>
                    <a:pt x="15122" y="12324"/>
                  </a:cubicBezTo>
                  <a:cubicBezTo>
                    <a:pt x="15256" y="12157"/>
                    <a:pt x="15239" y="11906"/>
                    <a:pt x="15072" y="11756"/>
                  </a:cubicBezTo>
                  <a:cubicBezTo>
                    <a:pt x="8856" y="6276"/>
                    <a:pt x="770" y="144"/>
                    <a:pt x="686" y="77"/>
                  </a:cubicBezTo>
                  <a:cubicBezTo>
                    <a:pt x="614" y="24"/>
                    <a:pt x="532" y="0"/>
                    <a:pt x="450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2768142" y="4235469"/>
              <a:ext cx="228942" cy="249079"/>
            </a:xfrm>
            <a:custGeom>
              <a:avLst/>
              <a:gdLst/>
              <a:ahLst/>
              <a:cxnLst/>
              <a:rect l="l" t="t" r="r" b="b"/>
              <a:pathLst>
                <a:path w="6935" h="7545" extrusionOk="0">
                  <a:moveTo>
                    <a:pt x="5571" y="0"/>
                  </a:moveTo>
                  <a:cubicBezTo>
                    <a:pt x="5546" y="0"/>
                    <a:pt x="5522" y="3"/>
                    <a:pt x="5497" y="9"/>
                  </a:cubicBezTo>
                  <a:cubicBezTo>
                    <a:pt x="5280" y="43"/>
                    <a:pt x="5130" y="260"/>
                    <a:pt x="5163" y="460"/>
                  </a:cubicBezTo>
                  <a:lnTo>
                    <a:pt x="6015" y="6760"/>
                  </a:lnTo>
                  <a:lnTo>
                    <a:pt x="401" y="6709"/>
                  </a:lnTo>
                  <a:cubicBezTo>
                    <a:pt x="184" y="6709"/>
                    <a:pt x="0" y="6876"/>
                    <a:pt x="0" y="7110"/>
                  </a:cubicBezTo>
                  <a:cubicBezTo>
                    <a:pt x="0" y="7311"/>
                    <a:pt x="167" y="7495"/>
                    <a:pt x="401" y="7495"/>
                  </a:cubicBezTo>
                  <a:lnTo>
                    <a:pt x="6934" y="7545"/>
                  </a:lnTo>
                  <a:lnTo>
                    <a:pt x="5949" y="343"/>
                  </a:lnTo>
                  <a:cubicBezTo>
                    <a:pt x="5919" y="153"/>
                    <a:pt x="5748" y="0"/>
                    <a:pt x="5571" y="0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2897220" y="4351969"/>
              <a:ext cx="285756" cy="317382"/>
            </a:xfrm>
            <a:custGeom>
              <a:avLst/>
              <a:gdLst/>
              <a:ahLst/>
              <a:cxnLst/>
              <a:rect l="l" t="t" r="r" b="b"/>
              <a:pathLst>
                <a:path w="8656" h="9614" extrusionOk="0">
                  <a:moveTo>
                    <a:pt x="8242" y="1"/>
                  </a:moveTo>
                  <a:cubicBezTo>
                    <a:pt x="8058" y="1"/>
                    <a:pt x="7865" y="128"/>
                    <a:pt x="7820" y="323"/>
                  </a:cubicBezTo>
                  <a:lnTo>
                    <a:pt x="6383" y="6823"/>
                  </a:lnTo>
                  <a:lnTo>
                    <a:pt x="301" y="8845"/>
                  </a:lnTo>
                  <a:cubicBezTo>
                    <a:pt x="100" y="8911"/>
                    <a:pt x="0" y="9129"/>
                    <a:pt x="50" y="9346"/>
                  </a:cubicBezTo>
                  <a:cubicBezTo>
                    <a:pt x="100" y="9513"/>
                    <a:pt x="267" y="9613"/>
                    <a:pt x="435" y="9613"/>
                  </a:cubicBezTo>
                  <a:cubicBezTo>
                    <a:pt x="468" y="9613"/>
                    <a:pt x="518" y="9613"/>
                    <a:pt x="551" y="9596"/>
                  </a:cubicBezTo>
                  <a:lnTo>
                    <a:pt x="7068" y="7424"/>
                  </a:lnTo>
                  <a:lnTo>
                    <a:pt x="8622" y="490"/>
                  </a:lnTo>
                  <a:cubicBezTo>
                    <a:pt x="8655" y="273"/>
                    <a:pt x="8521" y="56"/>
                    <a:pt x="8304" y="6"/>
                  </a:cubicBezTo>
                  <a:cubicBezTo>
                    <a:pt x="8284" y="2"/>
                    <a:pt x="8263" y="1"/>
                    <a:pt x="8242" y="1"/>
                  </a:cubicBezTo>
                  <a:close/>
                </a:path>
              </a:pathLst>
            </a:custGeom>
            <a:solidFill>
              <a:srgbClr val="5A8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4" name="Google Shape;624;p10"/>
          <p:cNvSpPr/>
          <p:nvPr/>
        </p:nvSpPr>
        <p:spPr>
          <a:xfrm rot="10800000">
            <a:off x="666722" y="4448400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0"/>
          <p:cNvSpPr/>
          <p:nvPr/>
        </p:nvSpPr>
        <p:spPr>
          <a:xfrm rot="10800000">
            <a:off x="203034" y="4331925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0"/>
          <p:cNvSpPr/>
          <p:nvPr/>
        </p:nvSpPr>
        <p:spPr>
          <a:xfrm rot="10800000">
            <a:off x="355434" y="4484325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0"/>
          <p:cNvSpPr/>
          <p:nvPr/>
        </p:nvSpPr>
        <p:spPr>
          <a:xfrm rot="10800000">
            <a:off x="8611822" y="3105375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0"/>
          <p:cNvSpPr/>
          <p:nvPr/>
        </p:nvSpPr>
        <p:spPr>
          <a:xfrm rot="10800000">
            <a:off x="8291009" y="3369900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0"/>
          <p:cNvSpPr/>
          <p:nvPr/>
        </p:nvSpPr>
        <p:spPr>
          <a:xfrm rot="10800000">
            <a:off x="8704822" y="1200375"/>
            <a:ext cx="93000" cy="9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10"/>
          <p:cNvSpPr/>
          <p:nvPr/>
        </p:nvSpPr>
        <p:spPr>
          <a:xfrm rot="10800000">
            <a:off x="8891084" y="379050"/>
            <a:ext cx="65400" cy="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0"/>
          <p:cNvSpPr txBox="1">
            <a:spLocks noGrp="1"/>
          </p:cNvSpPr>
          <p:nvPr>
            <p:ph type="body" idx="1"/>
          </p:nvPr>
        </p:nvSpPr>
        <p:spPr>
          <a:xfrm>
            <a:off x="713225" y="513775"/>
            <a:ext cx="3802500" cy="20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48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48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48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48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48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48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48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48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48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13"/>
          <p:cNvGrpSpPr/>
          <p:nvPr/>
        </p:nvGrpSpPr>
        <p:grpSpPr>
          <a:xfrm rot="-9770879">
            <a:off x="8161225" y="900335"/>
            <a:ext cx="1071146" cy="1476564"/>
            <a:chOff x="2106550" y="2542337"/>
            <a:chExt cx="1071175" cy="1476604"/>
          </a:xfrm>
        </p:grpSpPr>
        <p:sp>
          <p:nvSpPr>
            <p:cNvPr id="680" name="Google Shape;680;p13"/>
            <p:cNvSpPr/>
            <p:nvPr/>
          </p:nvSpPr>
          <p:spPr>
            <a:xfrm>
              <a:off x="3133992" y="3985022"/>
              <a:ext cx="43733" cy="33919"/>
            </a:xfrm>
            <a:custGeom>
              <a:avLst/>
              <a:gdLst/>
              <a:ahLst/>
              <a:cxnLst/>
              <a:rect l="l" t="t" r="r" b="b"/>
              <a:pathLst>
                <a:path w="820" h="636" extrusionOk="0">
                  <a:moveTo>
                    <a:pt x="418" y="0"/>
                  </a:moveTo>
                  <a:cubicBezTo>
                    <a:pt x="0" y="0"/>
                    <a:pt x="0" y="635"/>
                    <a:pt x="418" y="635"/>
                  </a:cubicBezTo>
                  <a:cubicBezTo>
                    <a:pt x="819" y="635"/>
                    <a:pt x="819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2721415" y="3403116"/>
              <a:ext cx="41919" cy="33919"/>
            </a:xfrm>
            <a:custGeom>
              <a:avLst/>
              <a:gdLst/>
              <a:ahLst/>
              <a:cxnLst/>
              <a:rect l="l" t="t" r="r" b="b"/>
              <a:pathLst>
                <a:path w="786" h="636" extrusionOk="0">
                  <a:moveTo>
                    <a:pt x="385" y="1"/>
                  </a:moveTo>
                  <a:cubicBezTo>
                    <a:pt x="0" y="1"/>
                    <a:pt x="0" y="636"/>
                    <a:pt x="385" y="636"/>
                  </a:cubicBezTo>
                  <a:cubicBezTo>
                    <a:pt x="786" y="636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2307025" y="2584203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1"/>
                  </a:moveTo>
                  <a:cubicBezTo>
                    <a:pt x="1" y="1"/>
                    <a:pt x="1" y="619"/>
                    <a:pt x="385" y="619"/>
                  </a:cubicBezTo>
                  <a:cubicBezTo>
                    <a:pt x="786" y="619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2106550" y="2542337"/>
              <a:ext cx="41919" cy="33919"/>
            </a:xfrm>
            <a:custGeom>
              <a:avLst/>
              <a:gdLst/>
              <a:ahLst/>
              <a:cxnLst/>
              <a:rect l="l" t="t" r="r" b="b"/>
              <a:pathLst>
                <a:path w="786" h="636" extrusionOk="0">
                  <a:moveTo>
                    <a:pt x="385" y="0"/>
                  </a:moveTo>
                  <a:cubicBezTo>
                    <a:pt x="0" y="0"/>
                    <a:pt x="0" y="635"/>
                    <a:pt x="385" y="635"/>
                  </a:cubicBezTo>
                  <a:cubicBezTo>
                    <a:pt x="786" y="635"/>
                    <a:pt x="786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13"/>
          <p:cNvGrpSpPr/>
          <p:nvPr/>
        </p:nvGrpSpPr>
        <p:grpSpPr>
          <a:xfrm rot="10800000">
            <a:off x="7181899" y="-445454"/>
            <a:ext cx="1936174" cy="1502575"/>
            <a:chOff x="3941922" y="3407823"/>
            <a:chExt cx="953170" cy="739711"/>
          </a:xfrm>
        </p:grpSpPr>
        <p:sp>
          <p:nvSpPr>
            <p:cNvPr id="685" name="Google Shape;685;p13"/>
            <p:cNvSpPr/>
            <p:nvPr/>
          </p:nvSpPr>
          <p:spPr>
            <a:xfrm>
              <a:off x="3941922" y="3407823"/>
              <a:ext cx="953170" cy="739711"/>
            </a:xfrm>
            <a:custGeom>
              <a:avLst/>
              <a:gdLst/>
              <a:ahLst/>
              <a:cxnLst/>
              <a:rect l="l" t="t" r="r" b="b"/>
              <a:pathLst>
                <a:path w="28873" h="22407" extrusionOk="0">
                  <a:moveTo>
                    <a:pt x="11061" y="1"/>
                  </a:moveTo>
                  <a:cubicBezTo>
                    <a:pt x="0" y="13468"/>
                    <a:pt x="14152" y="22407"/>
                    <a:pt x="14152" y="22407"/>
                  </a:cubicBezTo>
                  <a:cubicBezTo>
                    <a:pt x="14152" y="22407"/>
                    <a:pt x="28873" y="11580"/>
                    <a:pt x="11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4318657" y="3490254"/>
              <a:ext cx="171005" cy="598814"/>
            </a:xfrm>
            <a:custGeom>
              <a:avLst/>
              <a:gdLst/>
              <a:ahLst/>
              <a:cxnLst/>
              <a:rect l="l" t="t" r="r" b="b"/>
              <a:pathLst>
                <a:path w="5180" h="18139" extrusionOk="0">
                  <a:moveTo>
                    <a:pt x="472" y="1"/>
                  </a:moveTo>
                  <a:cubicBezTo>
                    <a:pt x="411" y="1"/>
                    <a:pt x="347" y="15"/>
                    <a:pt x="284" y="43"/>
                  </a:cubicBezTo>
                  <a:cubicBezTo>
                    <a:pt x="84" y="144"/>
                    <a:pt x="0" y="378"/>
                    <a:pt x="100" y="595"/>
                  </a:cubicBezTo>
                  <a:cubicBezTo>
                    <a:pt x="4294" y="9150"/>
                    <a:pt x="2523" y="17571"/>
                    <a:pt x="2506" y="17654"/>
                  </a:cubicBezTo>
                  <a:cubicBezTo>
                    <a:pt x="2456" y="17855"/>
                    <a:pt x="2607" y="18089"/>
                    <a:pt x="2824" y="18139"/>
                  </a:cubicBezTo>
                  <a:lnTo>
                    <a:pt x="2907" y="18139"/>
                  </a:lnTo>
                  <a:cubicBezTo>
                    <a:pt x="3091" y="18139"/>
                    <a:pt x="3258" y="18005"/>
                    <a:pt x="3292" y="17838"/>
                  </a:cubicBezTo>
                  <a:cubicBezTo>
                    <a:pt x="3325" y="17738"/>
                    <a:pt x="5180" y="9066"/>
                    <a:pt x="836" y="227"/>
                  </a:cubicBezTo>
                  <a:cubicBezTo>
                    <a:pt x="764" y="84"/>
                    <a:pt x="625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4274520" y="3604476"/>
              <a:ext cx="143439" cy="104551"/>
            </a:xfrm>
            <a:custGeom>
              <a:avLst/>
              <a:gdLst/>
              <a:ahLst/>
              <a:cxnLst/>
              <a:rect l="l" t="t" r="r" b="b"/>
              <a:pathLst>
                <a:path w="4345" h="3167" extrusionOk="0">
                  <a:moveTo>
                    <a:pt x="456" y="0"/>
                  </a:moveTo>
                  <a:cubicBezTo>
                    <a:pt x="329" y="0"/>
                    <a:pt x="206" y="63"/>
                    <a:pt x="134" y="176"/>
                  </a:cubicBezTo>
                  <a:cubicBezTo>
                    <a:pt x="0" y="360"/>
                    <a:pt x="51" y="610"/>
                    <a:pt x="234" y="744"/>
                  </a:cubicBezTo>
                  <a:lnTo>
                    <a:pt x="3660" y="3100"/>
                  </a:lnTo>
                  <a:cubicBezTo>
                    <a:pt x="3726" y="3133"/>
                    <a:pt x="3810" y="3167"/>
                    <a:pt x="3893" y="3167"/>
                  </a:cubicBezTo>
                  <a:cubicBezTo>
                    <a:pt x="4010" y="3167"/>
                    <a:pt x="4127" y="3100"/>
                    <a:pt x="4228" y="3000"/>
                  </a:cubicBezTo>
                  <a:cubicBezTo>
                    <a:pt x="4345" y="2799"/>
                    <a:pt x="4311" y="2565"/>
                    <a:pt x="4111" y="2431"/>
                  </a:cubicBezTo>
                  <a:lnTo>
                    <a:pt x="685" y="76"/>
                  </a:lnTo>
                  <a:cubicBezTo>
                    <a:pt x="615" y="24"/>
                    <a:pt x="535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4400824" y="3645609"/>
              <a:ext cx="109800" cy="124655"/>
            </a:xfrm>
            <a:custGeom>
              <a:avLst/>
              <a:gdLst/>
              <a:ahLst/>
              <a:cxnLst/>
              <a:rect l="l" t="t" r="r" b="b"/>
              <a:pathLst>
                <a:path w="3326" h="3776" extrusionOk="0">
                  <a:moveTo>
                    <a:pt x="2887" y="0"/>
                  </a:moveTo>
                  <a:cubicBezTo>
                    <a:pt x="2769" y="0"/>
                    <a:pt x="2652" y="52"/>
                    <a:pt x="2574" y="150"/>
                  </a:cubicBezTo>
                  <a:lnTo>
                    <a:pt x="118" y="3124"/>
                  </a:lnTo>
                  <a:cubicBezTo>
                    <a:pt x="1" y="3291"/>
                    <a:pt x="17" y="3541"/>
                    <a:pt x="184" y="3692"/>
                  </a:cubicBezTo>
                  <a:cubicBezTo>
                    <a:pt x="251" y="3759"/>
                    <a:pt x="352" y="3775"/>
                    <a:pt x="435" y="3775"/>
                  </a:cubicBezTo>
                  <a:cubicBezTo>
                    <a:pt x="535" y="3775"/>
                    <a:pt x="669" y="3708"/>
                    <a:pt x="753" y="3625"/>
                  </a:cubicBezTo>
                  <a:lnTo>
                    <a:pt x="3192" y="651"/>
                  </a:lnTo>
                  <a:cubicBezTo>
                    <a:pt x="3326" y="484"/>
                    <a:pt x="3292" y="233"/>
                    <a:pt x="3125" y="83"/>
                  </a:cubicBezTo>
                  <a:cubicBezTo>
                    <a:pt x="3055" y="27"/>
                    <a:pt x="2971" y="0"/>
                    <a:pt x="2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4250256" y="3756331"/>
              <a:ext cx="191439" cy="103824"/>
            </a:xfrm>
            <a:custGeom>
              <a:avLst/>
              <a:gdLst/>
              <a:ahLst/>
              <a:cxnLst/>
              <a:rect l="l" t="t" r="r" b="b"/>
              <a:pathLst>
                <a:path w="5799" h="3145" extrusionOk="0">
                  <a:moveTo>
                    <a:pt x="455" y="1"/>
                  </a:moveTo>
                  <a:cubicBezTo>
                    <a:pt x="312" y="1"/>
                    <a:pt x="187" y="87"/>
                    <a:pt x="117" y="237"/>
                  </a:cubicBezTo>
                  <a:cubicBezTo>
                    <a:pt x="0" y="438"/>
                    <a:pt x="84" y="672"/>
                    <a:pt x="301" y="772"/>
                  </a:cubicBezTo>
                  <a:lnTo>
                    <a:pt x="5146" y="3095"/>
                  </a:lnTo>
                  <a:cubicBezTo>
                    <a:pt x="5180" y="3111"/>
                    <a:pt x="5247" y="3145"/>
                    <a:pt x="5314" y="3145"/>
                  </a:cubicBezTo>
                  <a:cubicBezTo>
                    <a:pt x="5464" y="3145"/>
                    <a:pt x="5598" y="3045"/>
                    <a:pt x="5681" y="2911"/>
                  </a:cubicBezTo>
                  <a:cubicBezTo>
                    <a:pt x="5798" y="2694"/>
                    <a:pt x="5698" y="2476"/>
                    <a:pt x="5497" y="2359"/>
                  </a:cubicBezTo>
                  <a:lnTo>
                    <a:pt x="652" y="54"/>
                  </a:lnTo>
                  <a:cubicBezTo>
                    <a:pt x="585" y="18"/>
                    <a:pt x="518" y="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4414062" y="3814664"/>
              <a:ext cx="147863" cy="117194"/>
            </a:xfrm>
            <a:custGeom>
              <a:avLst/>
              <a:gdLst/>
              <a:ahLst/>
              <a:cxnLst/>
              <a:rect l="l" t="t" r="r" b="b"/>
              <a:pathLst>
                <a:path w="4479" h="3550" extrusionOk="0">
                  <a:moveTo>
                    <a:pt x="4032" y="0"/>
                  </a:moveTo>
                  <a:cubicBezTo>
                    <a:pt x="3947" y="0"/>
                    <a:pt x="3863" y="26"/>
                    <a:pt x="3794" y="75"/>
                  </a:cubicBezTo>
                  <a:lnTo>
                    <a:pt x="201" y="2815"/>
                  </a:lnTo>
                  <a:cubicBezTo>
                    <a:pt x="17" y="2965"/>
                    <a:pt x="1" y="3216"/>
                    <a:pt x="118" y="3383"/>
                  </a:cubicBezTo>
                  <a:cubicBezTo>
                    <a:pt x="201" y="3483"/>
                    <a:pt x="301" y="3550"/>
                    <a:pt x="435" y="3550"/>
                  </a:cubicBezTo>
                  <a:cubicBezTo>
                    <a:pt x="519" y="3550"/>
                    <a:pt x="602" y="3516"/>
                    <a:pt x="686" y="3466"/>
                  </a:cubicBezTo>
                  <a:lnTo>
                    <a:pt x="4278" y="726"/>
                  </a:lnTo>
                  <a:cubicBezTo>
                    <a:pt x="4462" y="576"/>
                    <a:pt x="4479" y="325"/>
                    <a:pt x="4362" y="158"/>
                  </a:cubicBezTo>
                  <a:cubicBezTo>
                    <a:pt x="4274" y="51"/>
                    <a:pt x="4152" y="0"/>
                    <a:pt x="4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4357248" y="3521681"/>
              <a:ext cx="60710" cy="84743"/>
            </a:xfrm>
            <a:custGeom>
              <a:avLst/>
              <a:gdLst/>
              <a:ahLst/>
              <a:cxnLst/>
              <a:rect l="l" t="t" r="r" b="b"/>
              <a:pathLst>
                <a:path w="1839" h="2567" extrusionOk="0">
                  <a:moveTo>
                    <a:pt x="1398" y="1"/>
                  </a:moveTo>
                  <a:cubicBezTo>
                    <a:pt x="1252" y="1"/>
                    <a:pt x="1103" y="81"/>
                    <a:pt x="1020" y="211"/>
                  </a:cubicBezTo>
                  <a:lnTo>
                    <a:pt x="101" y="1965"/>
                  </a:lnTo>
                  <a:cubicBezTo>
                    <a:pt x="1" y="2166"/>
                    <a:pt x="84" y="2416"/>
                    <a:pt x="268" y="2517"/>
                  </a:cubicBezTo>
                  <a:cubicBezTo>
                    <a:pt x="335" y="2533"/>
                    <a:pt x="402" y="2567"/>
                    <a:pt x="469" y="2567"/>
                  </a:cubicBezTo>
                  <a:cubicBezTo>
                    <a:pt x="602" y="2567"/>
                    <a:pt x="736" y="2483"/>
                    <a:pt x="819" y="2350"/>
                  </a:cubicBezTo>
                  <a:lnTo>
                    <a:pt x="1738" y="595"/>
                  </a:lnTo>
                  <a:cubicBezTo>
                    <a:pt x="1839" y="411"/>
                    <a:pt x="1755" y="161"/>
                    <a:pt x="1571" y="44"/>
                  </a:cubicBezTo>
                  <a:cubicBezTo>
                    <a:pt x="1518" y="15"/>
                    <a:pt x="1458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13"/>
          <p:cNvGrpSpPr/>
          <p:nvPr/>
        </p:nvGrpSpPr>
        <p:grpSpPr>
          <a:xfrm rot="7688449">
            <a:off x="8171093" y="4156650"/>
            <a:ext cx="1074701" cy="585536"/>
            <a:chOff x="3248069" y="0"/>
            <a:chExt cx="1074695" cy="585533"/>
          </a:xfrm>
        </p:grpSpPr>
        <p:sp>
          <p:nvSpPr>
            <p:cNvPr id="693" name="Google Shape;693;p13"/>
            <p:cNvSpPr/>
            <p:nvPr/>
          </p:nvSpPr>
          <p:spPr>
            <a:xfrm>
              <a:off x="4280845" y="28533"/>
              <a:ext cx="41919" cy="33919"/>
            </a:xfrm>
            <a:custGeom>
              <a:avLst/>
              <a:gdLst/>
              <a:ahLst/>
              <a:cxnLst/>
              <a:rect l="l" t="t" r="r" b="b"/>
              <a:pathLst>
                <a:path w="786" h="636" extrusionOk="0">
                  <a:moveTo>
                    <a:pt x="385" y="1"/>
                  </a:moveTo>
                  <a:cubicBezTo>
                    <a:pt x="0" y="1"/>
                    <a:pt x="0" y="636"/>
                    <a:pt x="385" y="636"/>
                  </a:cubicBezTo>
                  <a:cubicBezTo>
                    <a:pt x="786" y="636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4009064" y="0"/>
              <a:ext cx="41919" cy="33066"/>
            </a:xfrm>
            <a:custGeom>
              <a:avLst/>
              <a:gdLst/>
              <a:ahLst/>
              <a:cxnLst/>
              <a:rect l="l" t="t" r="r" b="b"/>
              <a:pathLst>
                <a:path w="786" h="620" extrusionOk="0">
                  <a:moveTo>
                    <a:pt x="385" y="1"/>
                  </a:moveTo>
                  <a:cubicBezTo>
                    <a:pt x="0" y="1"/>
                    <a:pt x="0" y="619"/>
                    <a:pt x="385" y="619"/>
                  </a:cubicBezTo>
                  <a:cubicBezTo>
                    <a:pt x="786" y="619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3436065" y="296739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1"/>
                  </a:moveTo>
                  <a:cubicBezTo>
                    <a:pt x="1" y="1"/>
                    <a:pt x="1" y="636"/>
                    <a:pt x="402" y="636"/>
                  </a:cubicBezTo>
                  <a:cubicBezTo>
                    <a:pt x="803" y="636"/>
                    <a:pt x="803" y="1"/>
                    <a:pt x="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3248069" y="531134"/>
              <a:ext cx="41919" cy="33013"/>
            </a:xfrm>
            <a:custGeom>
              <a:avLst/>
              <a:gdLst/>
              <a:ahLst/>
              <a:cxnLst/>
              <a:rect l="l" t="t" r="r" b="b"/>
              <a:pathLst>
                <a:path w="786" h="619" extrusionOk="0">
                  <a:moveTo>
                    <a:pt x="401" y="0"/>
                  </a:moveTo>
                  <a:cubicBezTo>
                    <a:pt x="0" y="0"/>
                    <a:pt x="0" y="618"/>
                    <a:pt x="401" y="618"/>
                  </a:cubicBezTo>
                  <a:cubicBezTo>
                    <a:pt x="785" y="618"/>
                    <a:pt x="785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3712325" y="552520"/>
              <a:ext cx="41919" cy="33013"/>
            </a:xfrm>
            <a:custGeom>
              <a:avLst/>
              <a:gdLst/>
              <a:ahLst/>
              <a:cxnLst/>
              <a:rect l="l" t="t" r="r" b="b"/>
              <a:pathLst>
                <a:path w="786" h="619" extrusionOk="0">
                  <a:moveTo>
                    <a:pt x="401" y="0"/>
                  </a:moveTo>
                  <a:cubicBezTo>
                    <a:pt x="0" y="0"/>
                    <a:pt x="0" y="618"/>
                    <a:pt x="401" y="618"/>
                  </a:cubicBezTo>
                  <a:cubicBezTo>
                    <a:pt x="786" y="618"/>
                    <a:pt x="786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13"/>
          <p:cNvGrpSpPr/>
          <p:nvPr/>
        </p:nvGrpSpPr>
        <p:grpSpPr>
          <a:xfrm rot="10800000">
            <a:off x="114800" y="4341610"/>
            <a:ext cx="548094" cy="657691"/>
            <a:chOff x="5543534" y="826966"/>
            <a:chExt cx="548094" cy="657691"/>
          </a:xfrm>
        </p:grpSpPr>
        <p:sp>
          <p:nvSpPr>
            <p:cNvPr id="699" name="Google Shape;699;p13"/>
            <p:cNvSpPr/>
            <p:nvPr/>
          </p:nvSpPr>
          <p:spPr>
            <a:xfrm>
              <a:off x="5806408" y="1087173"/>
              <a:ext cx="43733" cy="33013"/>
            </a:xfrm>
            <a:custGeom>
              <a:avLst/>
              <a:gdLst/>
              <a:ahLst/>
              <a:cxnLst/>
              <a:rect l="l" t="t" r="r" b="b"/>
              <a:pathLst>
                <a:path w="820" h="619" extrusionOk="0">
                  <a:moveTo>
                    <a:pt x="418" y="0"/>
                  </a:moveTo>
                  <a:cubicBezTo>
                    <a:pt x="0" y="0"/>
                    <a:pt x="0" y="619"/>
                    <a:pt x="418" y="619"/>
                  </a:cubicBezTo>
                  <a:cubicBezTo>
                    <a:pt x="819" y="619"/>
                    <a:pt x="819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5543534" y="826966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1" y="0"/>
                  </a:moveTo>
                  <a:cubicBezTo>
                    <a:pt x="0" y="0"/>
                    <a:pt x="0" y="635"/>
                    <a:pt x="401" y="635"/>
                  </a:cubicBezTo>
                  <a:cubicBezTo>
                    <a:pt x="802" y="635"/>
                    <a:pt x="802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6049656" y="957950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1"/>
                  </a:moveTo>
                  <a:cubicBezTo>
                    <a:pt x="1" y="1"/>
                    <a:pt x="1" y="619"/>
                    <a:pt x="385" y="619"/>
                  </a:cubicBezTo>
                  <a:cubicBezTo>
                    <a:pt x="786" y="619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6007790" y="1178958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5936485" y="1450738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13"/>
          <p:cNvGrpSpPr/>
          <p:nvPr/>
        </p:nvGrpSpPr>
        <p:grpSpPr>
          <a:xfrm rot="5400000">
            <a:off x="70613" y="323013"/>
            <a:ext cx="468789" cy="285167"/>
            <a:chOff x="5515002" y="3682949"/>
            <a:chExt cx="468789" cy="285167"/>
          </a:xfrm>
        </p:grpSpPr>
        <p:sp>
          <p:nvSpPr>
            <p:cNvPr id="705" name="Google Shape;705;p13"/>
            <p:cNvSpPr/>
            <p:nvPr/>
          </p:nvSpPr>
          <p:spPr>
            <a:xfrm>
              <a:off x="5539054" y="3682949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5515002" y="3876331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0"/>
                  </a:moveTo>
                  <a:cubicBezTo>
                    <a:pt x="1" y="0"/>
                    <a:pt x="1" y="618"/>
                    <a:pt x="385" y="618"/>
                  </a:cubicBezTo>
                  <a:cubicBezTo>
                    <a:pt x="786" y="618"/>
                    <a:pt x="786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5940058" y="3935103"/>
              <a:ext cx="43733" cy="33013"/>
            </a:xfrm>
            <a:custGeom>
              <a:avLst/>
              <a:gdLst/>
              <a:ahLst/>
              <a:cxnLst/>
              <a:rect l="l" t="t" r="r" b="b"/>
              <a:pathLst>
                <a:path w="820" h="619" extrusionOk="0">
                  <a:moveTo>
                    <a:pt x="418" y="1"/>
                  </a:moveTo>
                  <a:cubicBezTo>
                    <a:pt x="1" y="1"/>
                    <a:pt x="1" y="619"/>
                    <a:pt x="418" y="619"/>
                  </a:cubicBezTo>
                  <a:cubicBezTo>
                    <a:pt x="819" y="619"/>
                    <a:pt x="819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13"/>
          <p:cNvGrpSpPr/>
          <p:nvPr/>
        </p:nvGrpSpPr>
        <p:grpSpPr>
          <a:xfrm rot="-5400000">
            <a:off x="8305560" y="591666"/>
            <a:ext cx="958004" cy="254927"/>
            <a:chOff x="3109939" y="4888573"/>
            <a:chExt cx="958004" cy="254927"/>
          </a:xfrm>
        </p:grpSpPr>
        <p:sp>
          <p:nvSpPr>
            <p:cNvPr id="709" name="Google Shape;709;p13"/>
            <p:cNvSpPr/>
            <p:nvPr/>
          </p:nvSpPr>
          <p:spPr>
            <a:xfrm>
              <a:off x="3109939" y="4888573"/>
              <a:ext cx="41919" cy="33066"/>
            </a:xfrm>
            <a:custGeom>
              <a:avLst/>
              <a:gdLst/>
              <a:ahLst/>
              <a:cxnLst/>
              <a:rect l="l" t="t" r="r" b="b"/>
              <a:pathLst>
                <a:path w="786" h="620" extrusionOk="0">
                  <a:moveTo>
                    <a:pt x="401" y="1"/>
                  </a:moveTo>
                  <a:cubicBezTo>
                    <a:pt x="0" y="1"/>
                    <a:pt x="0" y="619"/>
                    <a:pt x="401" y="619"/>
                  </a:cubicBezTo>
                  <a:cubicBezTo>
                    <a:pt x="786" y="619"/>
                    <a:pt x="786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3661499" y="4934065"/>
              <a:ext cx="42826" cy="33866"/>
            </a:xfrm>
            <a:custGeom>
              <a:avLst/>
              <a:gdLst/>
              <a:ahLst/>
              <a:cxnLst/>
              <a:rect l="l" t="t" r="r" b="b"/>
              <a:pathLst>
                <a:path w="803" h="635" extrusionOk="0">
                  <a:moveTo>
                    <a:pt x="419" y="0"/>
                  </a:moveTo>
                  <a:cubicBezTo>
                    <a:pt x="1" y="0"/>
                    <a:pt x="1" y="635"/>
                    <a:pt x="419" y="635"/>
                  </a:cubicBezTo>
                  <a:cubicBezTo>
                    <a:pt x="803" y="635"/>
                    <a:pt x="803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3929760" y="5110488"/>
              <a:ext cx="41919" cy="33013"/>
            </a:xfrm>
            <a:custGeom>
              <a:avLst/>
              <a:gdLst/>
              <a:ahLst/>
              <a:cxnLst/>
              <a:rect l="l" t="t" r="r" b="b"/>
              <a:pathLst>
                <a:path w="786" h="619" extrusionOk="0">
                  <a:moveTo>
                    <a:pt x="401" y="0"/>
                  </a:moveTo>
                  <a:cubicBezTo>
                    <a:pt x="0" y="0"/>
                    <a:pt x="0" y="619"/>
                    <a:pt x="401" y="619"/>
                  </a:cubicBezTo>
                  <a:cubicBezTo>
                    <a:pt x="785" y="619"/>
                    <a:pt x="785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4025117" y="4896626"/>
              <a:ext cx="42826" cy="33013"/>
            </a:xfrm>
            <a:custGeom>
              <a:avLst/>
              <a:gdLst/>
              <a:ahLst/>
              <a:cxnLst/>
              <a:rect l="l" t="t" r="r" b="b"/>
              <a:pathLst>
                <a:path w="803" h="619" extrusionOk="0">
                  <a:moveTo>
                    <a:pt x="401" y="0"/>
                  </a:moveTo>
                  <a:cubicBezTo>
                    <a:pt x="0" y="0"/>
                    <a:pt x="0" y="618"/>
                    <a:pt x="401" y="618"/>
                  </a:cubicBezTo>
                  <a:cubicBezTo>
                    <a:pt x="802" y="618"/>
                    <a:pt x="802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" name="Google Shape;713;p13"/>
          <p:cNvSpPr txBox="1">
            <a:spLocks noGrp="1"/>
          </p:cNvSpPr>
          <p:nvPr>
            <p:ph type="subTitle" idx="1"/>
          </p:nvPr>
        </p:nvSpPr>
        <p:spPr>
          <a:xfrm>
            <a:off x="713228" y="2639576"/>
            <a:ext cx="15762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0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714" name="Google Shape;714;p13"/>
          <p:cNvSpPr txBox="1">
            <a:spLocks noGrp="1"/>
          </p:cNvSpPr>
          <p:nvPr>
            <p:ph type="title" hasCustomPrompt="1"/>
          </p:nvPr>
        </p:nvSpPr>
        <p:spPr>
          <a:xfrm>
            <a:off x="714878" y="1755666"/>
            <a:ext cx="1572900" cy="7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15" name="Google Shape;715;p13"/>
          <p:cNvSpPr txBox="1">
            <a:spLocks noGrp="1"/>
          </p:cNvSpPr>
          <p:nvPr>
            <p:ph type="subTitle" idx="2"/>
          </p:nvPr>
        </p:nvSpPr>
        <p:spPr>
          <a:xfrm>
            <a:off x="713228" y="3251579"/>
            <a:ext cx="15762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13"/>
          <p:cNvSpPr txBox="1">
            <a:spLocks noGrp="1"/>
          </p:cNvSpPr>
          <p:nvPr>
            <p:ph type="subTitle" idx="3"/>
          </p:nvPr>
        </p:nvSpPr>
        <p:spPr>
          <a:xfrm>
            <a:off x="2760360" y="2639576"/>
            <a:ext cx="15762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0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717" name="Google Shape;717;p13"/>
          <p:cNvSpPr txBox="1">
            <a:spLocks noGrp="1"/>
          </p:cNvSpPr>
          <p:nvPr>
            <p:ph type="title" idx="4" hasCustomPrompt="1"/>
          </p:nvPr>
        </p:nvSpPr>
        <p:spPr>
          <a:xfrm>
            <a:off x="2761996" y="1755658"/>
            <a:ext cx="1572900" cy="7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18" name="Google Shape;718;p13"/>
          <p:cNvSpPr txBox="1">
            <a:spLocks noGrp="1"/>
          </p:cNvSpPr>
          <p:nvPr>
            <p:ph type="subTitle" idx="5"/>
          </p:nvPr>
        </p:nvSpPr>
        <p:spPr>
          <a:xfrm>
            <a:off x="2760360" y="3251579"/>
            <a:ext cx="15762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13"/>
          <p:cNvSpPr txBox="1">
            <a:spLocks noGrp="1"/>
          </p:cNvSpPr>
          <p:nvPr>
            <p:ph type="subTitle" idx="6"/>
          </p:nvPr>
        </p:nvSpPr>
        <p:spPr>
          <a:xfrm>
            <a:off x="4806627" y="2639576"/>
            <a:ext cx="15762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0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title" idx="7" hasCustomPrompt="1"/>
          </p:nvPr>
        </p:nvSpPr>
        <p:spPr>
          <a:xfrm>
            <a:off x="4808277" y="1755651"/>
            <a:ext cx="1572900" cy="7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21" name="Google Shape;721;p13"/>
          <p:cNvSpPr txBox="1">
            <a:spLocks noGrp="1"/>
          </p:cNvSpPr>
          <p:nvPr>
            <p:ph type="subTitle" idx="8"/>
          </p:nvPr>
        </p:nvSpPr>
        <p:spPr>
          <a:xfrm>
            <a:off x="4806627" y="3251579"/>
            <a:ext cx="15762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subTitle" idx="9"/>
          </p:nvPr>
        </p:nvSpPr>
        <p:spPr>
          <a:xfrm>
            <a:off x="6854583" y="2639576"/>
            <a:ext cx="15762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0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title" idx="13" hasCustomPrompt="1"/>
          </p:nvPr>
        </p:nvSpPr>
        <p:spPr>
          <a:xfrm>
            <a:off x="6856233" y="1755675"/>
            <a:ext cx="1572900" cy="7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14"/>
          </p:nvPr>
        </p:nvSpPr>
        <p:spPr>
          <a:xfrm>
            <a:off x="6854583" y="3251579"/>
            <a:ext cx="15762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726" name="Google Shape;726;p13"/>
          <p:cNvGrpSpPr/>
          <p:nvPr/>
        </p:nvGrpSpPr>
        <p:grpSpPr>
          <a:xfrm rot="10800000" flipH="1">
            <a:off x="8088638" y="-235851"/>
            <a:ext cx="1572921" cy="1220671"/>
            <a:chOff x="3941922" y="3407823"/>
            <a:chExt cx="953170" cy="739711"/>
          </a:xfrm>
        </p:grpSpPr>
        <p:sp>
          <p:nvSpPr>
            <p:cNvPr id="727" name="Google Shape;727;p13"/>
            <p:cNvSpPr/>
            <p:nvPr/>
          </p:nvSpPr>
          <p:spPr>
            <a:xfrm>
              <a:off x="3941922" y="3407823"/>
              <a:ext cx="953170" cy="739711"/>
            </a:xfrm>
            <a:custGeom>
              <a:avLst/>
              <a:gdLst/>
              <a:ahLst/>
              <a:cxnLst/>
              <a:rect l="l" t="t" r="r" b="b"/>
              <a:pathLst>
                <a:path w="28873" h="22407" extrusionOk="0">
                  <a:moveTo>
                    <a:pt x="11061" y="1"/>
                  </a:moveTo>
                  <a:cubicBezTo>
                    <a:pt x="0" y="13468"/>
                    <a:pt x="14152" y="22407"/>
                    <a:pt x="14152" y="22407"/>
                  </a:cubicBezTo>
                  <a:cubicBezTo>
                    <a:pt x="14152" y="22407"/>
                    <a:pt x="28873" y="11580"/>
                    <a:pt x="11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4318657" y="3490254"/>
              <a:ext cx="171005" cy="598814"/>
            </a:xfrm>
            <a:custGeom>
              <a:avLst/>
              <a:gdLst/>
              <a:ahLst/>
              <a:cxnLst/>
              <a:rect l="l" t="t" r="r" b="b"/>
              <a:pathLst>
                <a:path w="5180" h="18139" extrusionOk="0">
                  <a:moveTo>
                    <a:pt x="472" y="1"/>
                  </a:moveTo>
                  <a:cubicBezTo>
                    <a:pt x="411" y="1"/>
                    <a:pt x="347" y="15"/>
                    <a:pt x="284" y="43"/>
                  </a:cubicBezTo>
                  <a:cubicBezTo>
                    <a:pt x="84" y="144"/>
                    <a:pt x="0" y="378"/>
                    <a:pt x="100" y="595"/>
                  </a:cubicBezTo>
                  <a:cubicBezTo>
                    <a:pt x="4294" y="9150"/>
                    <a:pt x="2523" y="17571"/>
                    <a:pt x="2506" y="17654"/>
                  </a:cubicBezTo>
                  <a:cubicBezTo>
                    <a:pt x="2456" y="17855"/>
                    <a:pt x="2607" y="18089"/>
                    <a:pt x="2824" y="18139"/>
                  </a:cubicBezTo>
                  <a:lnTo>
                    <a:pt x="2907" y="18139"/>
                  </a:lnTo>
                  <a:cubicBezTo>
                    <a:pt x="3091" y="18139"/>
                    <a:pt x="3258" y="18005"/>
                    <a:pt x="3292" y="17838"/>
                  </a:cubicBezTo>
                  <a:cubicBezTo>
                    <a:pt x="3325" y="17738"/>
                    <a:pt x="5180" y="9066"/>
                    <a:pt x="836" y="227"/>
                  </a:cubicBezTo>
                  <a:cubicBezTo>
                    <a:pt x="764" y="84"/>
                    <a:pt x="625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4274520" y="3604476"/>
              <a:ext cx="143439" cy="104551"/>
            </a:xfrm>
            <a:custGeom>
              <a:avLst/>
              <a:gdLst/>
              <a:ahLst/>
              <a:cxnLst/>
              <a:rect l="l" t="t" r="r" b="b"/>
              <a:pathLst>
                <a:path w="4345" h="3167" extrusionOk="0">
                  <a:moveTo>
                    <a:pt x="456" y="0"/>
                  </a:moveTo>
                  <a:cubicBezTo>
                    <a:pt x="329" y="0"/>
                    <a:pt x="206" y="63"/>
                    <a:pt x="134" y="176"/>
                  </a:cubicBezTo>
                  <a:cubicBezTo>
                    <a:pt x="0" y="360"/>
                    <a:pt x="51" y="610"/>
                    <a:pt x="234" y="744"/>
                  </a:cubicBezTo>
                  <a:lnTo>
                    <a:pt x="3660" y="3100"/>
                  </a:lnTo>
                  <a:cubicBezTo>
                    <a:pt x="3726" y="3133"/>
                    <a:pt x="3810" y="3167"/>
                    <a:pt x="3893" y="3167"/>
                  </a:cubicBezTo>
                  <a:cubicBezTo>
                    <a:pt x="4010" y="3167"/>
                    <a:pt x="4127" y="3100"/>
                    <a:pt x="4228" y="3000"/>
                  </a:cubicBezTo>
                  <a:cubicBezTo>
                    <a:pt x="4345" y="2799"/>
                    <a:pt x="4311" y="2565"/>
                    <a:pt x="4111" y="2431"/>
                  </a:cubicBezTo>
                  <a:lnTo>
                    <a:pt x="685" y="76"/>
                  </a:lnTo>
                  <a:cubicBezTo>
                    <a:pt x="615" y="24"/>
                    <a:pt x="535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4400824" y="3645609"/>
              <a:ext cx="109800" cy="124655"/>
            </a:xfrm>
            <a:custGeom>
              <a:avLst/>
              <a:gdLst/>
              <a:ahLst/>
              <a:cxnLst/>
              <a:rect l="l" t="t" r="r" b="b"/>
              <a:pathLst>
                <a:path w="3326" h="3776" extrusionOk="0">
                  <a:moveTo>
                    <a:pt x="2887" y="0"/>
                  </a:moveTo>
                  <a:cubicBezTo>
                    <a:pt x="2769" y="0"/>
                    <a:pt x="2652" y="52"/>
                    <a:pt x="2574" y="150"/>
                  </a:cubicBezTo>
                  <a:lnTo>
                    <a:pt x="118" y="3124"/>
                  </a:lnTo>
                  <a:cubicBezTo>
                    <a:pt x="1" y="3291"/>
                    <a:pt x="17" y="3541"/>
                    <a:pt x="184" y="3692"/>
                  </a:cubicBezTo>
                  <a:cubicBezTo>
                    <a:pt x="251" y="3759"/>
                    <a:pt x="352" y="3775"/>
                    <a:pt x="435" y="3775"/>
                  </a:cubicBezTo>
                  <a:cubicBezTo>
                    <a:pt x="535" y="3775"/>
                    <a:pt x="669" y="3708"/>
                    <a:pt x="753" y="3625"/>
                  </a:cubicBezTo>
                  <a:lnTo>
                    <a:pt x="3192" y="651"/>
                  </a:lnTo>
                  <a:cubicBezTo>
                    <a:pt x="3326" y="484"/>
                    <a:pt x="3292" y="233"/>
                    <a:pt x="3125" y="83"/>
                  </a:cubicBezTo>
                  <a:cubicBezTo>
                    <a:pt x="3055" y="27"/>
                    <a:pt x="2971" y="0"/>
                    <a:pt x="2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4250256" y="3756331"/>
              <a:ext cx="191439" cy="103824"/>
            </a:xfrm>
            <a:custGeom>
              <a:avLst/>
              <a:gdLst/>
              <a:ahLst/>
              <a:cxnLst/>
              <a:rect l="l" t="t" r="r" b="b"/>
              <a:pathLst>
                <a:path w="5799" h="3145" extrusionOk="0">
                  <a:moveTo>
                    <a:pt x="455" y="1"/>
                  </a:moveTo>
                  <a:cubicBezTo>
                    <a:pt x="312" y="1"/>
                    <a:pt x="187" y="87"/>
                    <a:pt x="117" y="237"/>
                  </a:cubicBezTo>
                  <a:cubicBezTo>
                    <a:pt x="0" y="438"/>
                    <a:pt x="84" y="672"/>
                    <a:pt x="301" y="772"/>
                  </a:cubicBezTo>
                  <a:lnTo>
                    <a:pt x="5146" y="3095"/>
                  </a:lnTo>
                  <a:cubicBezTo>
                    <a:pt x="5180" y="3111"/>
                    <a:pt x="5247" y="3145"/>
                    <a:pt x="5314" y="3145"/>
                  </a:cubicBezTo>
                  <a:cubicBezTo>
                    <a:pt x="5464" y="3145"/>
                    <a:pt x="5598" y="3045"/>
                    <a:pt x="5681" y="2911"/>
                  </a:cubicBezTo>
                  <a:cubicBezTo>
                    <a:pt x="5798" y="2694"/>
                    <a:pt x="5698" y="2476"/>
                    <a:pt x="5497" y="2359"/>
                  </a:cubicBezTo>
                  <a:lnTo>
                    <a:pt x="652" y="54"/>
                  </a:lnTo>
                  <a:cubicBezTo>
                    <a:pt x="585" y="18"/>
                    <a:pt x="518" y="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4414062" y="3814664"/>
              <a:ext cx="147863" cy="117194"/>
            </a:xfrm>
            <a:custGeom>
              <a:avLst/>
              <a:gdLst/>
              <a:ahLst/>
              <a:cxnLst/>
              <a:rect l="l" t="t" r="r" b="b"/>
              <a:pathLst>
                <a:path w="4479" h="3550" extrusionOk="0">
                  <a:moveTo>
                    <a:pt x="4032" y="0"/>
                  </a:moveTo>
                  <a:cubicBezTo>
                    <a:pt x="3947" y="0"/>
                    <a:pt x="3863" y="26"/>
                    <a:pt x="3794" y="75"/>
                  </a:cubicBezTo>
                  <a:lnTo>
                    <a:pt x="201" y="2815"/>
                  </a:lnTo>
                  <a:cubicBezTo>
                    <a:pt x="17" y="2965"/>
                    <a:pt x="1" y="3216"/>
                    <a:pt x="118" y="3383"/>
                  </a:cubicBezTo>
                  <a:cubicBezTo>
                    <a:pt x="201" y="3483"/>
                    <a:pt x="301" y="3550"/>
                    <a:pt x="435" y="3550"/>
                  </a:cubicBezTo>
                  <a:cubicBezTo>
                    <a:pt x="519" y="3550"/>
                    <a:pt x="602" y="3516"/>
                    <a:pt x="686" y="3466"/>
                  </a:cubicBezTo>
                  <a:lnTo>
                    <a:pt x="4278" y="726"/>
                  </a:lnTo>
                  <a:cubicBezTo>
                    <a:pt x="4462" y="576"/>
                    <a:pt x="4479" y="325"/>
                    <a:pt x="4362" y="158"/>
                  </a:cubicBezTo>
                  <a:cubicBezTo>
                    <a:pt x="4274" y="51"/>
                    <a:pt x="4152" y="0"/>
                    <a:pt x="4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4357248" y="3521681"/>
              <a:ext cx="60710" cy="84743"/>
            </a:xfrm>
            <a:custGeom>
              <a:avLst/>
              <a:gdLst/>
              <a:ahLst/>
              <a:cxnLst/>
              <a:rect l="l" t="t" r="r" b="b"/>
              <a:pathLst>
                <a:path w="1839" h="2567" extrusionOk="0">
                  <a:moveTo>
                    <a:pt x="1398" y="1"/>
                  </a:moveTo>
                  <a:cubicBezTo>
                    <a:pt x="1252" y="1"/>
                    <a:pt x="1103" y="81"/>
                    <a:pt x="1020" y="211"/>
                  </a:cubicBezTo>
                  <a:lnTo>
                    <a:pt x="101" y="1965"/>
                  </a:lnTo>
                  <a:cubicBezTo>
                    <a:pt x="1" y="2166"/>
                    <a:pt x="84" y="2416"/>
                    <a:pt x="268" y="2517"/>
                  </a:cubicBezTo>
                  <a:cubicBezTo>
                    <a:pt x="335" y="2533"/>
                    <a:pt x="402" y="2567"/>
                    <a:pt x="469" y="2567"/>
                  </a:cubicBezTo>
                  <a:cubicBezTo>
                    <a:pt x="602" y="2567"/>
                    <a:pt x="736" y="2483"/>
                    <a:pt x="819" y="2350"/>
                  </a:cubicBezTo>
                  <a:lnTo>
                    <a:pt x="1738" y="595"/>
                  </a:lnTo>
                  <a:cubicBezTo>
                    <a:pt x="1839" y="411"/>
                    <a:pt x="1755" y="161"/>
                    <a:pt x="1571" y="44"/>
                  </a:cubicBezTo>
                  <a:cubicBezTo>
                    <a:pt x="1518" y="15"/>
                    <a:pt x="1458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13"/>
          <p:cNvGrpSpPr/>
          <p:nvPr/>
        </p:nvGrpSpPr>
        <p:grpSpPr>
          <a:xfrm rot="8100000" flipH="1">
            <a:off x="6636207" y="-243558"/>
            <a:ext cx="1590457" cy="1236107"/>
            <a:chOff x="2465850" y="4099987"/>
            <a:chExt cx="879849" cy="683821"/>
          </a:xfrm>
        </p:grpSpPr>
        <p:sp>
          <p:nvSpPr>
            <p:cNvPr id="735" name="Google Shape;735;p13"/>
            <p:cNvSpPr/>
            <p:nvPr/>
          </p:nvSpPr>
          <p:spPr>
            <a:xfrm>
              <a:off x="2465850" y="4099987"/>
              <a:ext cx="879849" cy="683821"/>
            </a:xfrm>
            <a:custGeom>
              <a:avLst/>
              <a:gdLst/>
              <a:ahLst/>
              <a:cxnLst/>
              <a:rect l="l" t="t" r="r" b="b"/>
              <a:pathLst>
                <a:path w="26652" h="20714" extrusionOk="0">
                  <a:moveTo>
                    <a:pt x="4811" y="0"/>
                  </a:moveTo>
                  <a:cubicBezTo>
                    <a:pt x="4021" y="0"/>
                    <a:pt x="3301" y="301"/>
                    <a:pt x="2741" y="1056"/>
                  </a:cubicBezTo>
                  <a:cubicBezTo>
                    <a:pt x="1" y="4782"/>
                    <a:pt x="7603" y="9209"/>
                    <a:pt x="7603" y="9209"/>
                  </a:cubicBezTo>
                  <a:cubicBezTo>
                    <a:pt x="7603" y="9209"/>
                    <a:pt x="3309" y="9560"/>
                    <a:pt x="5080" y="12484"/>
                  </a:cubicBezTo>
                  <a:cubicBezTo>
                    <a:pt x="6153" y="14255"/>
                    <a:pt x="8322" y="14604"/>
                    <a:pt x="9866" y="14604"/>
                  </a:cubicBezTo>
                  <a:cubicBezTo>
                    <a:pt x="10872" y="14604"/>
                    <a:pt x="11613" y="14456"/>
                    <a:pt x="11613" y="14456"/>
                  </a:cubicBezTo>
                  <a:lnTo>
                    <a:pt x="11613" y="14456"/>
                  </a:lnTo>
                  <a:cubicBezTo>
                    <a:pt x="11613" y="14456"/>
                    <a:pt x="7069" y="19101"/>
                    <a:pt x="12332" y="20437"/>
                  </a:cubicBezTo>
                  <a:cubicBezTo>
                    <a:pt x="13087" y="20631"/>
                    <a:pt x="13854" y="20713"/>
                    <a:pt x="14614" y="20713"/>
                  </a:cubicBezTo>
                  <a:cubicBezTo>
                    <a:pt x="19115" y="20713"/>
                    <a:pt x="23360" y="17814"/>
                    <a:pt x="23360" y="17814"/>
                  </a:cubicBezTo>
                  <a:cubicBezTo>
                    <a:pt x="23360" y="17814"/>
                    <a:pt x="26651" y="6904"/>
                    <a:pt x="22791" y="4046"/>
                  </a:cubicBezTo>
                  <a:cubicBezTo>
                    <a:pt x="22379" y="3742"/>
                    <a:pt x="21981" y="3615"/>
                    <a:pt x="21602" y="3615"/>
                  </a:cubicBezTo>
                  <a:cubicBezTo>
                    <a:pt x="19586" y="3615"/>
                    <a:pt x="18130" y="7238"/>
                    <a:pt x="18130" y="7238"/>
                  </a:cubicBezTo>
                  <a:cubicBezTo>
                    <a:pt x="18130" y="7238"/>
                    <a:pt x="17472" y="111"/>
                    <a:pt x="14346" y="111"/>
                  </a:cubicBezTo>
                  <a:cubicBezTo>
                    <a:pt x="14283" y="111"/>
                    <a:pt x="14219" y="114"/>
                    <a:pt x="14153" y="120"/>
                  </a:cubicBezTo>
                  <a:cubicBezTo>
                    <a:pt x="10845" y="421"/>
                    <a:pt x="12031" y="4548"/>
                    <a:pt x="12031" y="4548"/>
                  </a:cubicBezTo>
                  <a:cubicBezTo>
                    <a:pt x="12031" y="4548"/>
                    <a:pt x="7886" y="0"/>
                    <a:pt x="4811" y="0"/>
                  </a:cubicBezTo>
                  <a:close/>
                </a:path>
              </a:pathLst>
            </a:custGeom>
            <a:solidFill>
              <a:srgbClr val="A8C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662767" y="4217246"/>
              <a:ext cx="503639" cy="411270"/>
            </a:xfrm>
            <a:custGeom>
              <a:avLst/>
              <a:gdLst/>
              <a:ahLst/>
              <a:cxnLst/>
              <a:rect l="l" t="t" r="r" b="b"/>
              <a:pathLst>
                <a:path w="15256" h="12458" extrusionOk="0">
                  <a:moveTo>
                    <a:pt x="450" y="0"/>
                  </a:moveTo>
                  <a:cubicBezTo>
                    <a:pt x="324" y="0"/>
                    <a:pt x="199" y="59"/>
                    <a:pt x="118" y="160"/>
                  </a:cubicBezTo>
                  <a:cubicBezTo>
                    <a:pt x="1" y="344"/>
                    <a:pt x="34" y="595"/>
                    <a:pt x="201" y="728"/>
                  </a:cubicBezTo>
                  <a:cubicBezTo>
                    <a:pt x="285" y="795"/>
                    <a:pt x="8355" y="6911"/>
                    <a:pt x="14554" y="12357"/>
                  </a:cubicBezTo>
                  <a:cubicBezTo>
                    <a:pt x="14638" y="12424"/>
                    <a:pt x="14738" y="12458"/>
                    <a:pt x="14821" y="12458"/>
                  </a:cubicBezTo>
                  <a:cubicBezTo>
                    <a:pt x="14922" y="12458"/>
                    <a:pt x="15039" y="12424"/>
                    <a:pt x="15122" y="12324"/>
                  </a:cubicBezTo>
                  <a:cubicBezTo>
                    <a:pt x="15256" y="12157"/>
                    <a:pt x="15239" y="11906"/>
                    <a:pt x="15072" y="11756"/>
                  </a:cubicBezTo>
                  <a:cubicBezTo>
                    <a:pt x="8856" y="6276"/>
                    <a:pt x="770" y="144"/>
                    <a:pt x="686" y="77"/>
                  </a:cubicBezTo>
                  <a:cubicBezTo>
                    <a:pt x="614" y="24"/>
                    <a:pt x="53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2768142" y="4235469"/>
              <a:ext cx="228942" cy="249079"/>
            </a:xfrm>
            <a:custGeom>
              <a:avLst/>
              <a:gdLst/>
              <a:ahLst/>
              <a:cxnLst/>
              <a:rect l="l" t="t" r="r" b="b"/>
              <a:pathLst>
                <a:path w="6935" h="7545" extrusionOk="0">
                  <a:moveTo>
                    <a:pt x="5571" y="0"/>
                  </a:moveTo>
                  <a:cubicBezTo>
                    <a:pt x="5546" y="0"/>
                    <a:pt x="5522" y="3"/>
                    <a:pt x="5497" y="9"/>
                  </a:cubicBezTo>
                  <a:cubicBezTo>
                    <a:pt x="5280" y="43"/>
                    <a:pt x="5130" y="260"/>
                    <a:pt x="5163" y="460"/>
                  </a:cubicBezTo>
                  <a:lnTo>
                    <a:pt x="6015" y="6760"/>
                  </a:lnTo>
                  <a:lnTo>
                    <a:pt x="401" y="6709"/>
                  </a:lnTo>
                  <a:cubicBezTo>
                    <a:pt x="184" y="6709"/>
                    <a:pt x="0" y="6876"/>
                    <a:pt x="0" y="7110"/>
                  </a:cubicBezTo>
                  <a:cubicBezTo>
                    <a:pt x="0" y="7311"/>
                    <a:pt x="167" y="7495"/>
                    <a:pt x="401" y="7495"/>
                  </a:cubicBezTo>
                  <a:lnTo>
                    <a:pt x="6934" y="7545"/>
                  </a:lnTo>
                  <a:lnTo>
                    <a:pt x="5949" y="343"/>
                  </a:lnTo>
                  <a:cubicBezTo>
                    <a:pt x="5919" y="153"/>
                    <a:pt x="5748" y="0"/>
                    <a:pt x="5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2897220" y="4351969"/>
              <a:ext cx="285756" cy="317382"/>
            </a:xfrm>
            <a:custGeom>
              <a:avLst/>
              <a:gdLst/>
              <a:ahLst/>
              <a:cxnLst/>
              <a:rect l="l" t="t" r="r" b="b"/>
              <a:pathLst>
                <a:path w="8656" h="9614" extrusionOk="0">
                  <a:moveTo>
                    <a:pt x="8242" y="1"/>
                  </a:moveTo>
                  <a:cubicBezTo>
                    <a:pt x="8058" y="1"/>
                    <a:pt x="7865" y="128"/>
                    <a:pt x="7820" y="323"/>
                  </a:cubicBezTo>
                  <a:lnTo>
                    <a:pt x="6383" y="6823"/>
                  </a:lnTo>
                  <a:lnTo>
                    <a:pt x="301" y="8845"/>
                  </a:lnTo>
                  <a:cubicBezTo>
                    <a:pt x="100" y="8911"/>
                    <a:pt x="0" y="9129"/>
                    <a:pt x="50" y="9346"/>
                  </a:cubicBezTo>
                  <a:cubicBezTo>
                    <a:pt x="100" y="9513"/>
                    <a:pt x="267" y="9613"/>
                    <a:pt x="435" y="9613"/>
                  </a:cubicBezTo>
                  <a:cubicBezTo>
                    <a:pt x="468" y="9613"/>
                    <a:pt x="518" y="9613"/>
                    <a:pt x="551" y="9596"/>
                  </a:cubicBezTo>
                  <a:lnTo>
                    <a:pt x="7068" y="7424"/>
                  </a:lnTo>
                  <a:lnTo>
                    <a:pt x="8622" y="490"/>
                  </a:lnTo>
                  <a:cubicBezTo>
                    <a:pt x="8655" y="273"/>
                    <a:pt x="8521" y="56"/>
                    <a:pt x="8304" y="6"/>
                  </a:cubicBezTo>
                  <a:cubicBezTo>
                    <a:pt x="8284" y="2"/>
                    <a:pt x="8263" y="1"/>
                    <a:pt x="8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13"/>
          <p:cNvGrpSpPr/>
          <p:nvPr/>
        </p:nvGrpSpPr>
        <p:grpSpPr>
          <a:xfrm rot="10800000" flipH="1">
            <a:off x="4912065" y="-536080"/>
            <a:ext cx="1590415" cy="1236075"/>
            <a:chOff x="2465850" y="4099987"/>
            <a:chExt cx="879849" cy="683821"/>
          </a:xfrm>
        </p:grpSpPr>
        <p:sp>
          <p:nvSpPr>
            <p:cNvPr id="740" name="Google Shape;740;p13"/>
            <p:cNvSpPr/>
            <p:nvPr/>
          </p:nvSpPr>
          <p:spPr>
            <a:xfrm>
              <a:off x="2465850" y="4099987"/>
              <a:ext cx="879849" cy="683821"/>
            </a:xfrm>
            <a:custGeom>
              <a:avLst/>
              <a:gdLst/>
              <a:ahLst/>
              <a:cxnLst/>
              <a:rect l="l" t="t" r="r" b="b"/>
              <a:pathLst>
                <a:path w="26652" h="20714" extrusionOk="0">
                  <a:moveTo>
                    <a:pt x="4811" y="0"/>
                  </a:moveTo>
                  <a:cubicBezTo>
                    <a:pt x="4021" y="0"/>
                    <a:pt x="3301" y="301"/>
                    <a:pt x="2741" y="1056"/>
                  </a:cubicBezTo>
                  <a:cubicBezTo>
                    <a:pt x="1" y="4782"/>
                    <a:pt x="7603" y="9209"/>
                    <a:pt x="7603" y="9209"/>
                  </a:cubicBezTo>
                  <a:cubicBezTo>
                    <a:pt x="7603" y="9209"/>
                    <a:pt x="3309" y="9560"/>
                    <a:pt x="5080" y="12484"/>
                  </a:cubicBezTo>
                  <a:cubicBezTo>
                    <a:pt x="6153" y="14255"/>
                    <a:pt x="8322" y="14604"/>
                    <a:pt x="9866" y="14604"/>
                  </a:cubicBezTo>
                  <a:cubicBezTo>
                    <a:pt x="10872" y="14604"/>
                    <a:pt x="11613" y="14456"/>
                    <a:pt x="11613" y="14456"/>
                  </a:cubicBezTo>
                  <a:lnTo>
                    <a:pt x="11613" y="14456"/>
                  </a:lnTo>
                  <a:cubicBezTo>
                    <a:pt x="11613" y="14456"/>
                    <a:pt x="7069" y="19101"/>
                    <a:pt x="12332" y="20437"/>
                  </a:cubicBezTo>
                  <a:cubicBezTo>
                    <a:pt x="13087" y="20631"/>
                    <a:pt x="13854" y="20713"/>
                    <a:pt x="14614" y="20713"/>
                  </a:cubicBezTo>
                  <a:cubicBezTo>
                    <a:pt x="19115" y="20713"/>
                    <a:pt x="23360" y="17814"/>
                    <a:pt x="23360" y="17814"/>
                  </a:cubicBezTo>
                  <a:cubicBezTo>
                    <a:pt x="23360" y="17814"/>
                    <a:pt x="26651" y="6904"/>
                    <a:pt x="22791" y="4046"/>
                  </a:cubicBezTo>
                  <a:cubicBezTo>
                    <a:pt x="22379" y="3742"/>
                    <a:pt x="21981" y="3615"/>
                    <a:pt x="21602" y="3615"/>
                  </a:cubicBezTo>
                  <a:cubicBezTo>
                    <a:pt x="19586" y="3615"/>
                    <a:pt x="18130" y="7238"/>
                    <a:pt x="18130" y="7238"/>
                  </a:cubicBezTo>
                  <a:cubicBezTo>
                    <a:pt x="18130" y="7238"/>
                    <a:pt x="17472" y="111"/>
                    <a:pt x="14346" y="111"/>
                  </a:cubicBezTo>
                  <a:cubicBezTo>
                    <a:pt x="14283" y="111"/>
                    <a:pt x="14219" y="114"/>
                    <a:pt x="14153" y="120"/>
                  </a:cubicBezTo>
                  <a:cubicBezTo>
                    <a:pt x="10845" y="421"/>
                    <a:pt x="12031" y="4548"/>
                    <a:pt x="12031" y="4548"/>
                  </a:cubicBezTo>
                  <a:cubicBezTo>
                    <a:pt x="12031" y="4548"/>
                    <a:pt x="7886" y="0"/>
                    <a:pt x="4811" y="0"/>
                  </a:cubicBezTo>
                  <a:close/>
                </a:path>
              </a:pathLst>
            </a:custGeom>
            <a:solidFill>
              <a:srgbClr val="A8C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2662767" y="4217246"/>
              <a:ext cx="503639" cy="411270"/>
            </a:xfrm>
            <a:custGeom>
              <a:avLst/>
              <a:gdLst/>
              <a:ahLst/>
              <a:cxnLst/>
              <a:rect l="l" t="t" r="r" b="b"/>
              <a:pathLst>
                <a:path w="15256" h="12458" extrusionOk="0">
                  <a:moveTo>
                    <a:pt x="450" y="0"/>
                  </a:moveTo>
                  <a:cubicBezTo>
                    <a:pt x="324" y="0"/>
                    <a:pt x="199" y="59"/>
                    <a:pt x="118" y="160"/>
                  </a:cubicBezTo>
                  <a:cubicBezTo>
                    <a:pt x="1" y="344"/>
                    <a:pt x="34" y="595"/>
                    <a:pt x="201" y="728"/>
                  </a:cubicBezTo>
                  <a:cubicBezTo>
                    <a:pt x="285" y="795"/>
                    <a:pt x="8355" y="6911"/>
                    <a:pt x="14554" y="12357"/>
                  </a:cubicBezTo>
                  <a:cubicBezTo>
                    <a:pt x="14638" y="12424"/>
                    <a:pt x="14738" y="12458"/>
                    <a:pt x="14821" y="12458"/>
                  </a:cubicBezTo>
                  <a:cubicBezTo>
                    <a:pt x="14922" y="12458"/>
                    <a:pt x="15039" y="12424"/>
                    <a:pt x="15122" y="12324"/>
                  </a:cubicBezTo>
                  <a:cubicBezTo>
                    <a:pt x="15256" y="12157"/>
                    <a:pt x="15239" y="11906"/>
                    <a:pt x="15072" y="11756"/>
                  </a:cubicBezTo>
                  <a:cubicBezTo>
                    <a:pt x="8856" y="6276"/>
                    <a:pt x="770" y="144"/>
                    <a:pt x="686" y="77"/>
                  </a:cubicBezTo>
                  <a:cubicBezTo>
                    <a:pt x="614" y="24"/>
                    <a:pt x="53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2768142" y="4235469"/>
              <a:ext cx="228942" cy="249079"/>
            </a:xfrm>
            <a:custGeom>
              <a:avLst/>
              <a:gdLst/>
              <a:ahLst/>
              <a:cxnLst/>
              <a:rect l="l" t="t" r="r" b="b"/>
              <a:pathLst>
                <a:path w="6935" h="7545" extrusionOk="0">
                  <a:moveTo>
                    <a:pt x="5571" y="0"/>
                  </a:moveTo>
                  <a:cubicBezTo>
                    <a:pt x="5546" y="0"/>
                    <a:pt x="5522" y="3"/>
                    <a:pt x="5497" y="9"/>
                  </a:cubicBezTo>
                  <a:cubicBezTo>
                    <a:pt x="5280" y="43"/>
                    <a:pt x="5130" y="260"/>
                    <a:pt x="5163" y="460"/>
                  </a:cubicBezTo>
                  <a:lnTo>
                    <a:pt x="6015" y="6760"/>
                  </a:lnTo>
                  <a:lnTo>
                    <a:pt x="401" y="6709"/>
                  </a:lnTo>
                  <a:cubicBezTo>
                    <a:pt x="184" y="6709"/>
                    <a:pt x="0" y="6876"/>
                    <a:pt x="0" y="7110"/>
                  </a:cubicBezTo>
                  <a:cubicBezTo>
                    <a:pt x="0" y="7311"/>
                    <a:pt x="167" y="7495"/>
                    <a:pt x="401" y="7495"/>
                  </a:cubicBezTo>
                  <a:lnTo>
                    <a:pt x="6934" y="7545"/>
                  </a:lnTo>
                  <a:lnTo>
                    <a:pt x="5949" y="343"/>
                  </a:lnTo>
                  <a:cubicBezTo>
                    <a:pt x="5919" y="153"/>
                    <a:pt x="5748" y="0"/>
                    <a:pt x="5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2897220" y="4351969"/>
              <a:ext cx="285756" cy="317382"/>
            </a:xfrm>
            <a:custGeom>
              <a:avLst/>
              <a:gdLst/>
              <a:ahLst/>
              <a:cxnLst/>
              <a:rect l="l" t="t" r="r" b="b"/>
              <a:pathLst>
                <a:path w="8656" h="9614" extrusionOk="0">
                  <a:moveTo>
                    <a:pt x="8242" y="1"/>
                  </a:moveTo>
                  <a:cubicBezTo>
                    <a:pt x="8058" y="1"/>
                    <a:pt x="7865" y="128"/>
                    <a:pt x="7820" y="323"/>
                  </a:cubicBezTo>
                  <a:lnTo>
                    <a:pt x="6383" y="6823"/>
                  </a:lnTo>
                  <a:lnTo>
                    <a:pt x="301" y="8845"/>
                  </a:lnTo>
                  <a:cubicBezTo>
                    <a:pt x="100" y="8911"/>
                    <a:pt x="0" y="9129"/>
                    <a:pt x="50" y="9346"/>
                  </a:cubicBezTo>
                  <a:cubicBezTo>
                    <a:pt x="100" y="9513"/>
                    <a:pt x="267" y="9613"/>
                    <a:pt x="435" y="9613"/>
                  </a:cubicBezTo>
                  <a:cubicBezTo>
                    <a:pt x="468" y="9613"/>
                    <a:pt x="518" y="9613"/>
                    <a:pt x="551" y="9596"/>
                  </a:cubicBezTo>
                  <a:lnTo>
                    <a:pt x="7068" y="7424"/>
                  </a:lnTo>
                  <a:lnTo>
                    <a:pt x="8622" y="490"/>
                  </a:lnTo>
                  <a:cubicBezTo>
                    <a:pt x="8655" y="273"/>
                    <a:pt x="8521" y="56"/>
                    <a:pt x="8304" y="6"/>
                  </a:cubicBezTo>
                  <a:cubicBezTo>
                    <a:pt x="8284" y="2"/>
                    <a:pt x="8263" y="1"/>
                    <a:pt x="8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13"/>
          <p:cNvSpPr/>
          <p:nvPr/>
        </p:nvSpPr>
        <p:spPr>
          <a:xfrm rot="10800000">
            <a:off x="666722" y="4448400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3"/>
          <p:cNvSpPr/>
          <p:nvPr/>
        </p:nvSpPr>
        <p:spPr>
          <a:xfrm rot="10800000">
            <a:off x="355434" y="448432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3"/>
          <p:cNvSpPr/>
          <p:nvPr/>
        </p:nvSpPr>
        <p:spPr>
          <a:xfrm rot="10800000">
            <a:off x="114797" y="419100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3"/>
          <p:cNvSpPr/>
          <p:nvPr/>
        </p:nvSpPr>
        <p:spPr>
          <a:xfrm rot="10800000">
            <a:off x="128609" y="411137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3"/>
          <p:cNvSpPr/>
          <p:nvPr/>
        </p:nvSpPr>
        <p:spPr>
          <a:xfrm rot="10800000">
            <a:off x="514847" y="4781550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3"/>
          <p:cNvSpPr/>
          <p:nvPr/>
        </p:nvSpPr>
        <p:spPr>
          <a:xfrm rot="10800000">
            <a:off x="514859" y="49263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3"/>
          <p:cNvSpPr/>
          <p:nvPr/>
        </p:nvSpPr>
        <p:spPr>
          <a:xfrm rot="10800000">
            <a:off x="8912022" y="1280825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3"/>
          <p:cNvSpPr/>
          <p:nvPr/>
        </p:nvSpPr>
        <p:spPr>
          <a:xfrm rot="10800000">
            <a:off x="8925834" y="2249538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3"/>
          <p:cNvSpPr/>
          <p:nvPr/>
        </p:nvSpPr>
        <p:spPr>
          <a:xfrm rot="10800000">
            <a:off x="8336122" y="1187825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3"/>
          <p:cNvSpPr/>
          <p:nvPr/>
        </p:nvSpPr>
        <p:spPr>
          <a:xfrm rot="10800000">
            <a:off x="8751872" y="4045963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3"/>
          <p:cNvSpPr/>
          <p:nvPr/>
        </p:nvSpPr>
        <p:spPr>
          <a:xfrm rot="10800000">
            <a:off x="8912022" y="4552925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4"/>
          <p:cNvSpPr txBox="1">
            <a:spLocks noGrp="1"/>
          </p:cNvSpPr>
          <p:nvPr>
            <p:ph type="title"/>
          </p:nvPr>
        </p:nvSpPr>
        <p:spPr>
          <a:xfrm>
            <a:off x="4073574" y="3013750"/>
            <a:ext cx="25251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1"/>
            </a:lvl9pPr>
          </a:lstStyle>
          <a:p>
            <a:endParaRPr/>
          </a:p>
        </p:txBody>
      </p:sp>
      <p:sp>
        <p:nvSpPr>
          <p:cNvPr id="757" name="Google Shape;757;p14"/>
          <p:cNvSpPr txBox="1">
            <a:spLocks noGrp="1"/>
          </p:cNvSpPr>
          <p:nvPr>
            <p:ph type="subTitle" idx="1"/>
          </p:nvPr>
        </p:nvSpPr>
        <p:spPr>
          <a:xfrm>
            <a:off x="2545200" y="1651525"/>
            <a:ext cx="4053600" cy="1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758" name="Google Shape;758;p14"/>
          <p:cNvGrpSpPr/>
          <p:nvPr/>
        </p:nvGrpSpPr>
        <p:grpSpPr>
          <a:xfrm rot="1029121">
            <a:off x="-65612" y="2889309"/>
            <a:ext cx="1071146" cy="1476564"/>
            <a:chOff x="2106550" y="2542337"/>
            <a:chExt cx="1071175" cy="1476604"/>
          </a:xfrm>
        </p:grpSpPr>
        <p:sp>
          <p:nvSpPr>
            <p:cNvPr id="759" name="Google Shape;759;p14"/>
            <p:cNvSpPr/>
            <p:nvPr/>
          </p:nvSpPr>
          <p:spPr>
            <a:xfrm>
              <a:off x="3133992" y="3985022"/>
              <a:ext cx="43733" cy="33919"/>
            </a:xfrm>
            <a:custGeom>
              <a:avLst/>
              <a:gdLst/>
              <a:ahLst/>
              <a:cxnLst/>
              <a:rect l="l" t="t" r="r" b="b"/>
              <a:pathLst>
                <a:path w="820" h="636" extrusionOk="0">
                  <a:moveTo>
                    <a:pt x="418" y="0"/>
                  </a:moveTo>
                  <a:cubicBezTo>
                    <a:pt x="0" y="0"/>
                    <a:pt x="0" y="635"/>
                    <a:pt x="418" y="635"/>
                  </a:cubicBezTo>
                  <a:cubicBezTo>
                    <a:pt x="819" y="635"/>
                    <a:pt x="819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2721415" y="3403116"/>
              <a:ext cx="41919" cy="33919"/>
            </a:xfrm>
            <a:custGeom>
              <a:avLst/>
              <a:gdLst/>
              <a:ahLst/>
              <a:cxnLst/>
              <a:rect l="l" t="t" r="r" b="b"/>
              <a:pathLst>
                <a:path w="786" h="636" extrusionOk="0">
                  <a:moveTo>
                    <a:pt x="385" y="1"/>
                  </a:moveTo>
                  <a:cubicBezTo>
                    <a:pt x="0" y="1"/>
                    <a:pt x="0" y="636"/>
                    <a:pt x="385" y="636"/>
                  </a:cubicBezTo>
                  <a:cubicBezTo>
                    <a:pt x="786" y="636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2307025" y="2584203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1"/>
                  </a:moveTo>
                  <a:cubicBezTo>
                    <a:pt x="1" y="1"/>
                    <a:pt x="1" y="619"/>
                    <a:pt x="385" y="619"/>
                  </a:cubicBezTo>
                  <a:cubicBezTo>
                    <a:pt x="786" y="619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2106550" y="2542337"/>
              <a:ext cx="41919" cy="33919"/>
            </a:xfrm>
            <a:custGeom>
              <a:avLst/>
              <a:gdLst/>
              <a:ahLst/>
              <a:cxnLst/>
              <a:rect l="l" t="t" r="r" b="b"/>
              <a:pathLst>
                <a:path w="786" h="636" extrusionOk="0">
                  <a:moveTo>
                    <a:pt x="385" y="0"/>
                  </a:moveTo>
                  <a:cubicBezTo>
                    <a:pt x="0" y="0"/>
                    <a:pt x="0" y="635"/>
                    <a:pt x="385" y="635"/>
                  </a:cubicBezTo>
                  <a:cubicBezTo>
                    <a:pt x="786" y="635"/>
                    <a:pt x="786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" name="Google Shape;763;p14"/>
          <p:cNvGrpSpPr/>
          <p:nvPr/>
        </p:nvGrpSpPr>
        <p:grpSpPr>
          <a:xfrm rot="-2449074">
            <a:off x="8200202" y="3214279"/>
            <a:ext cx="1936213" cy="1502605"/>
            <a:chOff x="3941922" y="3407823"/>
            <a:chExt cx="953170" cy="739711"/>
          </a:xfrm>
        </p:grpSpPr>
        <p:sp>
          <p:nvSpPr>
            <p:cNvPr id="764" name="Google Shape;764;p14"/>
            <p:cNvSpPr/>
            <p:nvPr/>
          </p:nvSpPr>
          <p:spPr>
            <a:xfrm>
              <a:off x="3941922" y="3407823"/>
              <a:ext cx="953170" cy="739711"/>
            </a:xfrm>
            <a:custGeom>
              <a:avLst/>
              <a:gdLst/>
              <a:ahLst/>
              <a:cxnLst/>
              <a:rect l="l" t="t" r="r" b="b"/>
              <a:pathLst>
                <a:path w="28873" h="22407" extrusionOk="0">
                  <a:moveTo>
                    <a:pt x="11061" y="1"/>
                  </a:moveTo>
                  <a:cubicBezTo>
                    <a:pt x="0" y="13468"/>
                    <a:pt x="14152" y="22407"/>
                    <a:pt x="14152" y="22407"/>
                  </a:cubicBezTo>
                  <a:cubicBezTo>
                    <a:pt x="14152" y="22407"/>
                    <a:pt x="28873" y="11580"/>
                    <a:pt x="11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4318657" y="3490254"/>
              <a:ext cx="171005" cy="598814"/>
            </a:xfrm>
            <a:custGeom>
              <a:avLst/>
              <a:gdLst/>
              <a:ahLst/>
              <a:cxnLst/>
              <a:rect l="l" t="t" r="r" b="b"/>
              <a:pathLst>
                <a:path w="5180" h="18139" extrusionOk="0">
                  <a:moveTo>
                    <a:pt x="472" y="1"/>
                  </a:moveTo>
                  <a:cubicBezTo>
                    <a:pt x="411" y="1"/>
                    <a:pt x="347" y="15"/>
                    <a:pt x="284" y="43"/>
                  </a:cubicBezTo>
                  <a:cubicBezTo>
                    <a:pt x="84" y="144"/>
                    <a:pt x="0" y="378"/>
                    <a:pt x="100" y="595"/>
                  </a:cubicBezTo>
                  <a:cubicBezTo>
                    <a:pt x="4294" y="9150"/>
                    <a:pt x="2523" y="17571"/>
                    <a:pt x="2506" y="17654"/>
                  </a:cubicBezTo>
                  <a:cubicBezTo>
                    <a:pt x="2456" y="17855"/>
                    <a:pt x="2607" y="18089"/>
                    <a:pt x="2824" y="18139"/>
                  </a:cubicBezTo>
                  <a:lnTo>
                    <a:pt x="2907" y="18139"/>
                  </a:lnTo>
                  <a:cubicBezTo>
                    <a:pt x="3091" y="18139"/>
                    <a:pt x="3258" y="18005"/>
                    <a:pt x="3292" y="17838"/>
                  </a:cubicBezTo>
                  <a:cubicBezTo>
                    <a:pt x="3325" y="17738"/>
                    <a:pt x="5180" y="9066"/>
                    <a:pt x="836" y="227"/>
                  </a:cubicBezTo>
                  <a:cubicBezTo>
                    <a:pt x="764" y="84"/>
                    <a:pt x="625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4274520" y="3604476"/>
              <a:ext cx="143439" cy="104551"/>
            </a:xfrm>
            <a:custGeom>
              <a:avLst/>
              <a:gdLst/>
              <a:ahLst/>
              <a:cxnLst/>
              <a:rect l="l" t="t" r="r" b="b"/>
              <a:pathLst>
                <a:path w="4345" h="3167" extrusionOk="0">
                  <a:moveTo>
                    <a:pt x="456" y="0"/>
                  </a:moveTo>
                  <a:cubicBezTo>
                    <a:pt x="329" y="0"/>
                    <a:pt x="206" y="63"/>
                    <a:pt x="134" y="176"/>
                  </a:cubicBezTo>
                  <a:cubicBezTo>
                    <a:pt x="0" y="360"/>
                    <a:pt x="51" y="610"/>
                    <a:pt x="234" y="744"/>
                  </a:cubicBezTo>
                  <a:lnTo>
                    <a:pt x="3660" y="3100"/>
                  </a:lnTo>
                  <a:cubicBezTo>
                    <a:pt x="3726" y="3133"/>
                    <a:pt x="3810" y="3167"/>
                    <a:pt x="3893" y="3167"/>
                  </a:cubicBezTo>
                  <a:cubicBezTo>
                    <a:pt x="4010" y="3167"/>
                    <a:pt x="4127" y="3100"/>
                    <a:pt x="4228" y="3000"/>
                  </a:cubicBezTo>
                  <a:cubicBezTo>
                    <a:pt x="4345" y="2799"/>
                    <a:pt x="4311" y="2565"/>
                    <a:pt x="4111" y="2431"/>
                  </a:cubicBezTo>
                  <a:lnTo>
                    <a:pt x="685" y="76"/>
                  </a:lnTo>
                  <a:cubicBezTo>
                    <a:pt x="615" y="24"/>
                    <a:pt x="535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4400824" y="3645609"/>
              <a:ext cx="109800" cy="124655"/>
            </a:xfrm>
            <a:custGeom>
              <a:avLst/>
              <a:gdLst/>
              <a:ahLst/>
              <a:cxnLst/>
              <a:rect l="l" t="t" r="r" b="b"/>
              <a:pathLst>
                <a:path w="3326" h="3776" extrusionOk="0">
                  <a:moveTo>
                    <a:pt x="2887" y="0"/>
                  </a:moveTo>
                  <a:cubicBezTo>
                    <a:pt x="2769" y="0"/>
                    <a:pt x="2652" y="52"/>
                    <a:pt x="2574" y="150"/>
                  </a:cubicBezTo>
                  <a:lnTo>
                    <a:pt x="118" y="3124"/>
                  </a:lnTo>
                  <a:cubicBezTo>
                    <a:pt x="1" y="3291"/>
                    <a:pt x="17" y="3541"/>
                    <a:pt x="184" y="3692"/>
                  </a:cubicBezTo>
                  <a:cubicBezTo>
                    <a:pt x="251" y="3759"/>
                    <a:pt x="352" y="3775"/>
                    <a:pt x="435" y="3775"/>
                  </a:cubicBezTo>
                  <a:cubicBezTo>
                    <a:pt x="535" y="3775"/>
                    <a:pt x="669" y="3708"/>
                    <a:pt x="753" y="3625"/>
                  </a:cubicBezTo>
                  <a:lnTo>
                    <a:pt x="3192" y="651"/>
                  </a:lnTo>
                  <a:cubicBezTo>
                    <a:pt x="3326" y="484"/>
                    <a:pt x="3292" y="233"/>
                    <a:pt x="3125" y="83"/>
                  </a:cubicBezTo>
                  <a:cubicBezTo>
                    <a:pt x="3055" y="27"/>
                    <a:pt x="2971" y="0"/>
                    <a:pt x="2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4250256" y="3756331"/>
              <a:ext cx="191439" cy="103824"/>
            </a:xfrm>
            <a:custGeom>
              <a:avLst/>
              <a:gdLst/>
              <a:ahLst/>
              <a:cxnLst/>
              <a:rect l="l" t="t" r="r" b="b"/>
              <a:pathLst>
                <a:path w="5799" h="3145" extrusionOk="0">
                  <a:moveTo>
                    <a:pt x="455" y="1"/>
                  </a:moveTo>
                  <a:cubicBezTo>
                    <a:pt x="312" y="1"/>
                    <a:pt x="187" y="87"/>
                    <a:pt x="117" y="237"/>
                  </a:cubicBezTo>
                  <a:cubicBezTo>
                    <a:pt x="0" y="438"/>
                    <a:pt x="84" y="672"/>
                    <a:pt x="301" y="772"/>
                  </a:cubicBezTo>
                  <a:lnTo>
                    <a:pt x="5146" y="3095"/>
                  </a:lnTo>
                  <a:cubicBezTo>
                    <a:pt x="5180" y="3111"/>
                    <a:pt x="5247" y="3145"/>
                    <a:pt x="5314" y="3145"/>
                  </a:cubicBezTo>
                  <a:cubicBezTo>
                    <a:pt x="5464" y="3145"/>
                    <a:pt x="5598" y="3045"/>
                    <a:pt x="5681" y="2911"/>
                  </a:cubicBezTo>
                  <a:cubicBezTo>
                    <a:pt x="5798" y="2694"/>
                    <a:pt x="5698" y="2476"/>
                    <a:pt x="5497" y="2359"/>
                  </a:cubicBezTo>
                  <a:lnTo>
                    <a:pt x="652" y="54"/>
                  </a:lnTo>
                  <a:cubicBezTo>
                    <a:pt x="585" y="18"/>
                    <a:pt x="518" y="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4414062" y="3814664"/>
              <a:ext cx="147863" cy="117194"/>
            </a:xfrm>
            <a:custGeom>
              <a:avLst/>
              <a:gdLst/>
              <a:ahLst/>
              <a:cxnLst/>
              <a:rect l="l" t="t" r="r" b="b"/>
              <a:pathLst>
                <a:path w="4479" h="3550" extrusionOk="0">
                  <a:moveTo>
                    <a:pt x="4032" y="0"/>
                  </a:moveTo>
                  <a:cubicBezTo>
                    <a:pt x="3947" y="0"/>
                    <a:pt x="3863" y="26"/>
                    <a:pt x="3794" y="75"/>
                  </a:cubicBezTo>
                  <a:lnTo>
                    <a:pt x="201" y="2815"/>
                  </a:lnTo>
                  <a:cubicBezTo>
                    <a:pt x="17" y="2965"/>
                    <a:pt x="1" y="3216"/>
                    <a:pt x="118" y="3383"/>
                  </a:cubicBezTo>
                  <a:cubicBezTo>
                    <a:pt x="201" y="3483"/>
                    <a:pt x="301" y="3550"/>
                    <a:pt x="435" y="3550"/>
                  </a:cubicBezTo>
                  <a:cubicBezTo>
                    <a:pt x="519" y="3550"/>
                    <a:pt x="602" y="3516"/>
                    <a:pt x="686" y="3466"/>
                  </a:cubicBezTo>
                  <a:lnTo>
                    <a:pt x="4278" y="726"/>
                  </a:lnTo>
                  <a:cubicBezTo>
                    <a:pt x="4462" y="576"/>
                    <a:pt x="4479" y="325"/>
                    <a:pt x="4362" y="158"/>
                  </a:cubicBezTo>
                  <a:cubicBezTo>
                    <a:pt x="4274" y="51"/>
                    <a:pt x="4152" y="0"/>
                    <a:pt x="4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4357248" y="3521681"/>
              <a:ext cx="60710" cy="84743"/>
            </a:xfrm>
            <a:custGeom>
              <a:avLst/>
              <a:gdLst/>
              <a:ahLst/>
              <a:cxnLst/>
              <a:rect l="l" t="t" r="r" b="b"/>
              <a:pathLst>
                <a:path w="1839" h="2567" extrusionOk="0">
                  <a:moveTo>
                    <a:pt x="1398" y="1"/>
                  </a:moveTo>
                  <a:cubicBezTo>
                    <a:pt x="1252" y="1"/>
                    <a:pt x="1103" y="81"/>
                    <a:pt x="1020" y="211"/>
                  </a:cubicBezTo>
                  <a:lnTo>
                    <a:pt x="101" y="1965"/>
                  </a:lnTo>
                  <a:cubicBezTo>
                    <a:pt x="1" y="2166"/>
                    <a:pt x="84" y="2416"/>
                    <a:pt x="268" y="2517"/>
                  </a:cubicBezTo>
                  <a:cubicBezTo>
                    <a:pt x="335" y="2533"/>
                    <a:pt x="402" y="2567"/>
                    <a:pt x="469" y="2567"/>
                  </a:cubicBezTo>
                  <a:cubicBezTo>
                    <a:pt x="602" y="2567"/>
                    <a:pt x="736" y="2483"/>
                    <a:pt x="819" y="2350"/>
                  </a:cubicBezTo>
                  <a:lnTo>
                    <a:pt x="1738" y="595"/>
                  </a:lnTo>
                  <a:cubicBezTo>
                    <a:pt x="1839" y="411"/>
                    <a:pt x="1755" y="161"/>
                    <a:pt x="1571" y="44"/>
                  </a:cubicBezTo>
                  <a:cubicBezTo>
                    <a:pt x="1518" y="15"/>
                    <a:pt x="1458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14"/>
          <p:cNvGrpSpPr/>
          <p:nvPr/>
        </p:nvGrpSpPr>
        <p:grpSpPr>
          <a:xfrm rot="-3111551">
            <a:off x="-79034" y="524022"/>
            <a:ext cx="1074701" cy="585536"/>
            <a:chOff x="3248069" y="0"/>
            <a:chExt cx="1074695" cy="585533"/>
          </a:xfrm>
        </p:grpSpPr>
        <p:sp>
          <p:nvSpPr>
            <p:cNvPr id="772" name="Google Shape;772;p14"/>
            <p:cNvSpPr/>
            <p:nvPr/>
          </p:nvSpPr>
          <p:spPr>
            <a:xfrm>
              <a:off x="4280845" y="28533"/>
              <a:ext cx="41919" cy="33919"/>
            </a:xfrm>
            <a:custGeom>
              <a:avLst/>
              <a:gdLst/>
              <a:ahLst/>
              <a:cxnLst/>
              <a:rect l="l" t="t" r="r" b="b"/>
              <a:pathLst>
                <a:path w="786" h="636" extrusionOk="0">
                  <a:moveTo>
                    <a:pt x="385" y="1"/>
                  </a:moveTo>
                  <a:cubicBezTo>
                    <a:pt x="0" y="1"/>
                    <a:pt x="0" y="636"/>
                    <a:pt x="385" y="636"/>
                  </a:cubicBezTo>
                  <a:cubicBezTo>
                    <a:pt x="786" y="636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4009064" y="0"/>
              <a:ext cx="41919" cy="33066"/>
            </a:xfrm>
            <a:custGeom>
              <a:avLst/>
              <a:gdLst/>
              <a:ahLst/>
              <a:cxnLst/>
              <a:rect l="l" t="t" r="r" b="b"/>
              <a:pathLst>
                <a:path w="786" h="620" extrusionOk="0">
                  <a:moveTo>
                    <a:pt x="385" y="1"/>
                  </a:moveTo>
                  <a:cubicBezTo>
                    <a:pt x="0" y="1"/>
                    <a:pt x="0" y="619"/>
                    <a:pt x="385" y="619"/>
                  </a:cubicBezTo>
                  <a:cubicBezTo>
                    <a:pt x="786" y="619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3436065" y="296739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1"/>
                  </a:moveTo>
                  <a:cubicBezTo>
                    <a:pt x="1" y="1"/>
                    <a:pt x="1" y="636"/>
                    <a:pt x="402" y="636"/>
                  </a:cubicBezTo>
                  <a:cubicBezTo>
                    <a:pt x="803" y="636"/>
                    <a:pt x="803" y="1"/>
                    <a:pt x="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3248069" y="531134"/>
              <a:ext cx="41919" cy="33013"/>
            </a:xfrm>
            <a:custGeom>
              <a:avLst/>
              <a:gdLst/>
              <a:ahLst/>
              <a:cxnLst/>
              <a:rect l="l" t="t" r="r" b="b"/>
              <a:pathLst>
                <a:path w="786" h="619" extrusionOk="0">
                  <a:moveTo>
                    <a:pt x="401" y="0"/>
                  </a:moveTo>
                  <a:cubicBezTo>
                    <a:pt x="0" y="0"/>
                    <a:pt x="0" y="618"/>
                    <a:pt x="401" y="618"/>
                  </a:cubicBezTo>
                  <a:cubicBezTo>
                    <a:pt x="785" y="618"/>
                    <a:pt x="785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3712325" y="552520"/>
              <a:ext cx="41919" cy="33013"/>
            </a:xfrm>
            <a:custGeom>
              <a:avLst/>
              <a:gdLst/>
              <a:ahLst/>
              <a:cxnLst/>
              <a:rect l="l" t="t" r="r" b="b"/>
              <a:pathLst>
                <a:path w="786" h="619" extrusionOk="0">
                  <a:moveTo>
                    <a:pt x="401" y="0"/>
                  </a:moveTo>
                  <a:cubicBezTo>
                    <a:pt x="0" y="0"/>
                    <a:pt x="0" y="618"/>
                    <a:pt x="401" y="618"/>
                  </a:cubicBezTo>
                  <a:cubicBezTo>
                    <a:pt x="786" y="618"/>
                    <a:pt x="786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14"/>
          <p:cNvGrpSpPr/>
          <p:nvPr/>
        </p:nvGrpSpPr>
        <p:grpSpPr>
          <a:xfrm>
            <a:off x="8503865" y="266908"/>
            <a:ext cx="548094" cy="657691"/>
            <a:chOff x="5543534" y="826966"/>
            <a:chExt cx="548094" cy="657691"/>
          </a:xfrm>
        </p:grpSpPr>
        <p:sp>
          <p:nvSpPr>
            <p:cNvPr id="778" name="Google Shape;778;p14"/>
            <p:cNvSpPr/>
            <p:nvPr/>
          </p:nvSpPr>
          <p:spPr>
            <a:xfrm>
              <a:off x="5806408" y="1087173"/>
              <a:ext cx="43733" cy="33013"/>
            </a:xfrm>
            <a:custGeom>
              <a:avLst/>
              <a:gdLst/>
              <a:ahLst/>
              <a:cxnLst/>
              <a:rect l="l" t="t" r="r" b="b"/>
              <a:pathLst>
                <a:path w="820" h="619" extrusionOk="0">
                  <a:moveTo>
                    <a:pt x="418" y="0"/>
                  </a:moveTo>
                  <a:cubicBezTo>
                    <a:pt x="0" y="0"/>
                    <a:pt x="0" y="619"/>
                    <a:pt x="418" y="619"/>
                  </a:cubicBezTo>
                  <a:cubicBezTo>
                    <a:pt x="819" y="619"/>
                    <a:pt x="819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5543534" y="826966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1" y="0"/>
                  </a:moveTo>
                  <a:cubicBezTo>
                    <a:pt x="0" y="0"/>
                    <a:pt x="0" y="635"/>
                    <a:pt x="401" y="635"/>
                  </a:cubicBezTo>
                  <a:cubicBezTo>
                    <a:pt x="802" y="635"/>
                    <a:pt x="802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6049656" y="957950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1"/>
                  </a:moveTo>
                  <a:cubicBezTo>
                    <a:pt x="1" y="1"/>
                    <a:pt x="1" y="619"/>
                    <a:pt x="385" y="619"/>
                  </a:cubicBezTo>
                  <a:cubicBezTo>
                    <a:pt x="786" y="619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6007790" y="1178958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5936485" y="1450738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14"/>
          <p:cNvGrpSpPr/>
          <p:nvPr/>
        </p:nvGrpSpPr>
        <p:grpSpPr>
          <a:xfrm rot="-5400000">
            <a:off x="8627357" y="4658029"/>
            <a:ext cx="468789" cy="285167"/>
            <a:chOff x="5515002" y="3682949"/>
            <a:chExt cx="468789" cy="285167"/>
          </a:xfrm>
        </p:grpSpPr>
        <p:sp>
          <p:nvSpPr>
            <p:cNvPr id="784" name="Google Shape;784;p14"/>
            <p:cNvSpPr/>
            <p:nvPr/>
          </p:nvSpPr>
          <p:spPr>
            <a:xfrm>
              <a:off x="5539054" y="3682949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5515002" y="3876331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0"/>
                  </a:moveTo>
                  <a:cubicBezTo>
                    <a:pt x="1" y="0"/>
                    <a:pt x="1" y="618"/>
                    <a:pt x="385" y="618"/>
                  </a:cubicBezTo>
                  <a:cubicBezTo>
                    <a:pt x="786" y="618"/>
                    <a:pt x="786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5940058" y="3935103"/>
              <a:ext cx="43733" cy="33013"/>
            </a:xfrm>
            <a:custGeom>
              <a:avLst/>
              <a:gdLst/>
              <a:ahLst/>
              <a:cxnLst/>
              <a:rect l="l" t="t" r="r" b="b"/>
              <a:pathLst>
                <a:path w="820" h="619" extrusionOk="0">
                  <a:moveTo>
                    <a:pt x="418" y="1"/>
                  </a:moveTo>
                  <a:cubicBezTo>
                    <a:pt x="1" y="1"/>
                    <a:pt x="1" y="619"/>
                    <a:pt x="418" y="619"/>
                  </a:cubicBezTo>
                  <a:cubicBezTo>
                    <a:pt x="819" y="619"/>
                    <a:pt x="819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14"/>
          <p:cNvGrpSpPr/>
          <p:nvPr/>
        </p:nvGrpSpPr>
        <p:grpSpPr>
          <a:xfrm rot="5400000">
            <a:off x="-96805" y="4419615"/>
            <a:ext cx="958004" cy="254927"/>
            <a:chOff x="3109939" y="4888573"/>
            <a:chExt cx="958004" cy="254927"/>
          </a:xfrm>
        </p:grpSpPr>
        <p:sp>
          <p:nvSpPr>
            <p:cNvPr id="788" name="Google Shape;788;p14"/>
            <p:cNvSpPr/>
            <p:nvPr/>
          </p:nvSpPr>
          <p:spPr>
            <a:xfrm>
              <a:off x="3109939" y="4888573"/>
              <a:ext cx="41919" cy="33066"/>
            </a:xfrm>
            <a:custGeom>
              <a:avLst/>
              <a:gdLst/>
              <a:ahLst/>
              <a:cxnLst/>
              <a:rect l="l" t="t" r="r" b="b"/>
              <a:pathLst>
                <a:path w="786" h="620" extrusionOk="0">
                  <a:moveTo>
                    <a:pt x="401" y="1"/>
                  </a:moveTo>
                  <a:cubicBezTo>
                    <a:pt x="0" y="1"/>
                    <a:pt x="0" y="619"/>
                    <a:pt x="401" y="619"/>
                  </a:cubicBezTo>
                  <a:cubicBezTo>
                    <a:pt x="786" y="619"/>
                    <a:pt x="786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3661499" y="4934065"/>
              <a:ext cx="42826" cy="33866"/>
            </a:xfrm>
            <a:custGeom>
              <a:avLst/>
              <a:gdLst/>
              <a:ahLst/>
              <a:cxnLst/>
              <a:rect l="l" t="t" r="r" b="b"/>
              <a:pathLst>
                <a:path w="803" h="635" extrusionOk="0">
                  <a:moveTo>
                    <a:pt x="419" y="0"/>
                  </a:moveTo>
                  <a:cubicBezTo>
                    <a:pt x="1" y="0"/>
                    <a:pt x="1" y="635"/>
                    <a:pt x="419" y="635"/>
                  </a:cubicBezTo>
                  <a:cubicBezTo>
                    <a:pt x="803" y="635"/>
                    <a:pt x="803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3929760" y="5110488"/>
              <a:ext cx="41919" cy="33013"/>
            </a:xfrm>
            <a:custGeom>
              <a:avLst/>
              <a:gdLst/>
              <a:ahLst/>
              <a:cxnLst/>
              <a:rect l="l" t="t" r="r" b="b"/>
              <a:pathLst>
                <a:path w="786" h="619" extrusionOk="0">
                  <a:moveTo>
                    <a:pt x="401" y="0"/>
                  </a:moveTo>
                  <a:cubicBezTo>
                    <a:pt x="0" y="0"/>
                    <a:pt x="0" y="619"/>
                    <a:pt x="401" y="619"/>
                  </a:cubicBezTo>
                  <a:cubicBezTo>
                    <a:pt x="785" y="619"/>
                    <a:pt x="785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4025117" y="4896626"/>
              <a:ext cx="42826" cy="33013"/>
            </a:xfrm>
            <a:custGeom>
              <a:avLst/>
              <a:gdLst/>
              <a:ahLst/>
              <a:cxnLst/>
              <a:rect l="l" t="t" r="r" b="b"/>
              <a:pathLst>
                <a:path w="803" h="619" extrusionOk="0">
                  <a:moveTo>
                    <a:pt x="401" y="0"/>
                  </a:moveTo>
                  <a:cubicBezTo>
                    <a:pt x="0" y="0"/>
                    <a:pt x="0" y="618"/>
                    <a:pt x="401" y="618"/>
                  </a:cubicBezTo>
                  <a:cubicBezTo>
                    <a:pt x="802" y="618"/>
                    <a:pt x="802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14"/>
          <p:cNvGrpSpPr/>
          <p:nvPr/>
        </p:nvGrpSpPr>
        <p:grpSpPr>
          <a:xfrm rot="-2700000" flipH="1">
            <a:off x="1146145" y="3981372"/>
            <a:ext cx="1590457" cy="1236107"/>
            <a:chOff x="2465850" y="4099987"/>
            <a:chExt cx="879849" cy="683821"/>
          </a:xfrm>
        </p:grpSpPr>
        <p:sp>
          <p:nvSpPr>
            <p:cNvPr id="793" name="Google Shape;793;p14"/>
            <p:cNvSpPr/>
            <p:nvPr/>
          </p:nvSpPr>
          <p:spPr>
            <a:xfrm>
              <a:off x="2465850" y="4099987"/>
              <a:ext cx="879849" cy="683821"/>
            </a:xfrm>
            <a:custGeom>
              <a:avLst/>
              <a:gdLst/>
              <a:ahLst/>
              <a:cxnLst/>
              <a:rect l="l" t="t" r="r" b="b"/>
              <a:pathLst>
                <a:path w="26652" h="20714" extrusionOk="0">
                  <a:moveTo>
                    <a:pt x="4811" y="0"/>
                  </a:moveTo>
                  <a:cubicBezTo>
                    <a:pt x="4021" y="0"/>
                    <a:pt x="3301" y="301"/>
                    <a:pt x="2741" y="1056"/>
                  </a:cubicBezTo>
                  <a:cubicBezTo>
                    <a:pt x="1" y="4782"/>
                    <a:pt x="7603" y="9209"/>
                    <a:pt x="7603" y="9209"/>
                  </a:cubicBezTo>
                  <a:cubicBezTo>
                    <a:pt x="7603" y="9209"/>
                    <a:pt x="3309" y="9560"/>
                    <a:pt x="5080" y="12484"/>
                  </a:cubicBezTo>
                  <a:cubicBezTo>
                    <a:pt x="6153" y="14255"/>
                    <a:pt x="8322" y="14604"/>
                    <a:pt x="9866" y="14604"/>
                  </a:cubicBezTo>
                  <a:cubicBezTo>
                    <a:pt x="10872" y="14604"/>
                    <a:pt x="11613" y="14456"/>
                    <a:pt x="11613" y="14456"/>
                  </a:cubicBezTo>
                  <a:lnTo>
                    <a:pt x="11613" y="14456"/>
                  </a:lnTo>
                  <a:cubicBezTo>
                    <a:pt x="11613" y="14456"/>
                    <a:pt x="7069" y="19101"/>
                    <a:pt x="12332" y="20437"/>
                  </a:cubicBezTo>
                  <a:cubicBezTo>
                    <a:pt x="13087" y="20631"/>
                    <a:pt x="13854" y="20713"/>
                    <a:pt x="14614" y="20713"/>
                  </a:cubicBezTo>
                  <a:cubicBezTo>
                    <a:pt x="19115" y="20713"/>
                    <a:pt x="23360" y="17814"/>
                    <a:pt x="23360" y="17814"/>
                  </a:cubicBezTo>
                  <a:cubicBezTo>
                    <a:pt x="23360" y="17814"/>
                    <a:pt x="26651" y="6904"/>
                    <a:pt x="22791" y="4046"/>
                  </a:cubicBezTo>
                  <a:cubicBezTo>
                    <a:pt x="22379" y="3742"/>
                    <a:pt x="21981" y="3615"/>
                    <a:pt x="21602" y="3615"/>
                  </a:cubicBezTo>
                  <a:cubicBezTo>
                    <a:pt x="19586" y="3615"/>
                    <a:pt x="18130" y="7238"/>
                    <a:pt x="18130" y="7238"/>
                  </a:cubicBezTo>
                  <a:cubicBezTo>
                    <a:pt x="18130" y="7238"/>
                    <a:pt x="17472" y="111"/>
                    <a:pt x="14346" y="111"/>
                  </a:cubicBezTo>
                  <a:cubicBezTo>
                    <a:pt x="14283" y="111"/>
                    <a:pt x="14219" y="114"/>
                    <a:pt x="14153" y="120"/>
                  </a:cubicBezTo>
                  <a:cubicBezTo>
                    <a:pt x="10845" y="421"/>
                    <a:pt x="12031" y="4548"/>
                    <a:pt x="12031" y="4548"/>
                  </a:cubicBezTo>
                  <a:cubicBezTo>
                    <a:pt x="12031" y="4548"/>
                    <a:pt x="7886" y="0"/>
                    <a:pt x="4811" y="0"/>
                  </a:cubicBezTo>
                  <a:close/>
                </a:path>
              </a:pathLst>
            </a:custGeom>
            <a:solidFill>
              <a:srgbClr val="A8C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2662767" y="4217246"/>
              <a:ext cx="503639" cy="411270"/>
            </a:xfrm>
            <a:custGeom>
              <a:avLst/>
              <a:gdLst/>
              <a:ahLst/>
              <a:cxnLst/>
              <a:rect l="l" t="t" r="r" b="b"/>
              <a:pathLst>
                <a:path w="15256" h="12458" extrusionOk="0">
                  <a:moveTo>
                    <a:pt x="450" y="0"/>
                  </a:moveTo>
                  <a:cubicBezTo>
                    <a:pt x="324" y="0"/>
                    <a:pt x="199" y="59"/>
                    <a:pt x="118" y="160"/>
                  </a:cubicBezTo>
                  <a:cubicBezTo>
                    <a:pt x="1" y="344"/>
                    <a:pt x="34" y="595"/>
                    <a:pt x="201" y="728"/>
                  </a:cubicBezTo>
                  <a:cubicBezTo>
                    <a:pt x="285" y="795"/>
                    <a:pt x="8355" y="6911"/>
                    <a:pt x="14554" y="12357"/>
                  </a:cubicBezTo>
                  <a:cubicBezTo>
                    <a:pt x="14638" y="12424"/>
                    <a:pt x="14738" y="12458"/>
                    <a:pt x="14821" y="12458"/>
                  </a:cubicBezTo>
                  <a:cubicBezTo>
                    <a:pt x="14922" y="12458"/>
                    <a:pt x="15039" y="12424"/>
                    <a:pt x="15122" y="12324"/>
                  </a:cubicBezTo>
                  <a:cubicBezTo>
                    <a:pt x="15256" y="12157"/>
                    <a:pt x="15239" y="11906"/>
                    <a:pt x="15072" y="11756"/>
                  </a:cubicBezTo>
                  <a:cubicBezTo>
                    <a:pt x="8856" y="6276"/>
                    <a:pt x="770" y="144"/>
                    <a:pt x="686" y="77"/>
                  </a:cubicBezTo>
                  <a:cubicBezTo>
                    <a:pt x="614" y="24"/>
                    <a:pt x="53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2768142" y="4235469"/>
              <a:ext cx="228942" cy="249079"/>
            </a:xfrm>
            <a:custGeom>
              <a:avLst/>
              <a:gdLst/>
              <a:ahLst/>
              <a:cxnLst/>
              <a:rect l="l" t="t" r="r" b="b"/>
              <a:pathLst>
                <a:path w="6935" h="7545" extrusionOk="0">
                  <a:moveTo>
                    <a:pt x="5571" y="0"/>
                  </a:moveTo>
                  <a:cubicBezTo>
                    <a:pt x="5546" y="0"/>
                    <a:pt x="5522" y="3"/>
                    <a:pt x="5497" y="9"/>
                  </a:cubicBezTo>
                  <a:cubicBezTo>
                    <a:pt x="5280" y="43"/>
                    <a:pt x="5130" y="260"/>
                    <a:pt x="5163" y="460"/>
                  </a:cubicBezTo>
                  <a:lnTo>
                    <a:pt x="6015" y="6760"/>
                  </a:lnTo>
                  <a:lnTo>
                    <a:pt x="401" y="6709"/>
                  </a:lnTo>
                  <a:cubicBezTo>
                    <a:pt x="184" y="6709"/>
                    <a:pt x="0" y="6876"/>
                    <a:pt x="0" y="7110"/>
                  </a:cubicBezTo>
                  <a:cubicBezTo>
                    <a:pt x="0" y="7311"/>
                    <a:pt x="167" y="7495"/>
                    <a:pt x="401" y="7495"/>
                  </a:cubicBezTo>
                  <a:lnTo>
                    <a:pt x="6934" y="7545"/>
                  </a:lnTo>
                  <a:lnTo>
                    <a:pt x="5949" y="343"/>
                  </a:lnTo>
                  <a:cubicBezTo>
                    <a:pt x="5919" y="153"/>
                    <a:pt x="5748" y="0"/>
                    <a:pt x="5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2897220" y="4351969"/>
              <a:ext cx="285756" cy="317382"/>
            </a:xfrm>
            <a:custGeom>
              <a:avLst/>
              <a:gdLst/>
              <a:ahLst/>
              <a:cxnLst/>
              <a:rect l="l" t="t" r="r" b="b"/>
              <a:pathLst>
                <a:path w="8656" h="9614" extrusionOk="0">
                  <a:moveTo>
                    <a:pt x="8242" y="1"/>
                  </a:moveTo>
                  <a:cubicBezTo>
                    <a:pt x="8058" y="1"/>
                    <a:pt x="7865" y="128"/>
                    <a:pt x="7820" y="323"/>
                  </a:cubicBezTo>
                  <a:lnTo>
                    <a:pt x="6383" y="6823"/>
                  </a:lnTo>
                  <a:lnTo>
                    <a:pt x="301" y="8845"/>
                  </a:lnTo>
                  <a:cubicBezTo>
                    <a:pt x="100" y="8911"/>
                    <a:pt x="0" y="9129"/>
                    <a:pt x="50" y="9346"/>
                  </a:cubicBezTo>
                  <a:cubicBezTo>
                    <a:pt x="100" y="9513"/>
                    <a:pt x="267" y="9613"/>
                    <a:pt x="435" y="9613"/>
                  </a:cubicBezTo>
                  <a:cubicBezTo>
                    <a:pt x="468" y="9613"/>
                    <a:pt x="518" y="9613"/>
                    <a:pt x="551" y="9596"/>
                  </a:cubicBezTo>
                  <a:lnTo>
                    <a:pt x="7068" y="7424"/>
                  </a:lnTo>
                  <a:lnTo>
                    <a:pt x="8622" y="490"/>
                  </a:lnTo>
                  <a:cubicBezTo>
                    <a:pt x="8655" y="273"/>
                    <a:pt x="8521" y="56"/>
                    <a:pt x="8304" y="6"/>
                  </a:cubicBezTo>
                  <a:cubicBezTo>
                    <a:pt x="8284" y="2"/>
                    <a:pt x="8263" y="1"/>
                    <a:pt x="8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14"/>
          <p:cNvGrpSpPr/>
          <p:nvPr/>
        </p:nvGrpSpPr>
        <p:grpSpPr>
          <a:xfrm rot="10800000" flipH="1">
            <a:off x="7128754" y="-311487"/>
            <a:ext cx="1590415" cy="1236075"/>
            <a:chOff x="2465850" y="4099987"/>
            <a:chExt cx="879849" cy="683821"/>
          </a:xfrm>
        </p:grpSpPr>
        <p:sp>
          <p:nvSpPr>
            <p:cNvPr id="798" name="Google Shape;798;p14"/>
            <p:cNvSpPr/>
            <p:nvPr/>
          </p:nvSpPr>
          <p:spPr>
            <a:xfrm>
              <a:off x="2465850" y="4099987"/>
              <a:ext cx="879849" cy="683821"/>
            </a:xfrm>
            <a:custGeom>
              <a:avLst/>
              <a:gdLst/>
              <a:ahLst/>
              <a:cxnLst/>
              <a:rect l="l" t="t" r="r" b="b"/>
              <a:pathLst>
                <a:path w="26652" h="20714" extrusionOk="0">
                  <a:moveTo>
                    <a:pt x="4811" y="0"/>
                  </a:moveTo>
                  <a:cubicBezTo>
                    <a:pt x="4021" y="0"/>
                    <a:pt x="3301" y="301"/>
                    <a:pt x="2741" y="1056"/>
                  </a:cubicBezTo>
                  <a:cubicBezTo>
                    <a:pt x="1" y="4782"/>
                    <a:pt x="7603" y="9209"/>
                    <a:pt x="7603" y="9209"/>
                  </a:cubicBezTo>
                  <a:cubicBezTo>
                    <a:pt x="7603" y="9209"/>
                    <a:pt x="3309" y="9560"/>
                    <a:pt x="5080" y="12484"/>
                  </a:cubicBezTo>
                  <a:cubicBezTo>
                    <a:pt x="6153" y="14255"/>
                    <a:pt x="8322" y="14604"/>
                    <a:pt x="9866" y="14604"/>
                  </a:cubicBezTo>
                  <a:cubicBezTo>
                    <a:pt x="10872" y="14604"/>
                    <a:pt x="11613" y="14456"/>
                    <a:pt x="11613" y="14456"/>
                  </a:cubicBezTo>
                  <a:lnTo>
                    <a:pt x="11613" y="14456"/>
                  </a:lnTo>
                  <a:cubicBezTo>
                    <a:pt x="11613" y="14456"/>
                    <a:pt x="7069" y="19101"/>
                    <a:pt x="12332" y="20437"/>
                  </a:cubicBezTo>
                  <a:cubicBezTo>
                    <a:pt x="13087" y="20631"/>
                    <a:pt x="13854" y="20713"/>
                    <a:pt x="14614" y="20713"/>
                  </a:cubicBezTo>
                  <a:cubicBezTo>
                    <a:pt x="19115" y="20713"/>
                    <a:pt x="23360" y="17814"/>
                    <a:pt x="23360" y="17814"/>
                  </a:cubicBezTo>
                  <a:cubicBezTo>
                    <a:pt x="23360" y="17814"/>
                    <a:pt x="26651" y="6904"/>
                    <a:pt x="22791" y="4046"/>
                  </a:cubicBezTo>
                  <a:cubicBezTo>
                    <a:pt x="22379" y="3742"/>
                    <a:pt x="21981" y="3615"/>
                    <a:pt x="21602" y="3615"/>
                  </a:cubicBezTo>
                  <a:cubicBezTo>
                    <a:pt x="19586" y="3615"/>
                    <a:pt x="18130" y="7238"/>
                    <a:pt x="18130" y="7238"/>
                  </a:cubicBezTo>
                  <a:cubicBezTo>
                    <a:pt x="18130" y="7238"/>
                    <a:pt x="17472" y="111"/>
                    <a:pt x="14346" y="111"/>
                  </a:cubicBezTo>
                  <a:cubicBezTo>
                    <a:pt x="14283" y="111"/>
                    <a:pt x="14219" y="114"/>
                    <a:pt x="14153" y="120"/>
                  </a:cubicBezTo>
                  <a:cubicBezTo>
                    <a:pt x="10845" y="421"/>
                    <a:pt x="12031" y="4548"/>
                    <a:pt x="12031" y="4548"/>
                  </a:cubicBezTo>
                  <a:cubicBezTo>
                    <a:pt x="12031" y="4548"/>
                    <a:pt x="7886" y="0"/>
                    <a:pt x="4811" y="0"/>
                  </a:cubicBezTo>
                  <a:close/>
                </a:path>
              </a:pathLst>
            </a:custGeom>
            <a:solidFill>
              <a:srgbClr val="A8C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2662767" y="4217246"/>
              <a:ext cx="503639" cy="411270"/>
            </a:xfrm>
            <a:custGeom>
              <a:avLst/>
              <a:gdLst/>
              <a:ahLst/>
              <a:cxnLst/>
              <a:rect l="l" t="t" r="r" b="b"/>
              <a:pathLst>
                <a:path w="15256" h="12458" extrusionOk="0">
                  <a:moveTo>
                    <a:pt x="450" y="0"/>
                  </a:moveTo>
                  <a:cubicBezTo>
                    <a:pt x="324" y="0"/>
                    <a:pt x="199" y="59"/>
                    <a:pt x="118" y="160"/>
                  </a:cubicBezTo>
                  <a:cubicBezTo>
                    <a:pt x="1" y="344"/>
                    <a:pt x="34" y="595"/>
                    <a:pt x="201" y="728"/>
                  </a:cubicBezTo>
                  <a:cubicBezTo>
                    <a:pt x="285" y="795"/>
                    <a:pt x="8355" y="6911"/>
                    <a:pt x="14554" y="12357"/>
                  </a:cubicBezTo>
                  <a:cubicBezTo>
                    <a:pt x="14638" y="12424"/>
                    <a:pt x="14738" y="12458"/>
                    <a:pt x="14821" y="12458"/>
                  </a:cubicBezTo>
                  <a:cubicBezTo>
                    <a:pt x="14922" y="12458"/>
                    <a:pt x="15039" y="12424"/>
                    <a:pt x="15122" y="12324"/>
                  </a:cubicBezTo>
                  <a:cubicBezTo>
                    <a:pt x="15256" y="12157"/>
                    <a:pt x="15239" y="11906"/>
                    <a:pt x="15072" y="11756"/>
                  </a:cubicBezTo>
                  <a:cubicBezTo>
                    <a:pt x="8856" y="6276"/>
                    <a:pt x="770" y="144"/>
                    <a:pt x="686" y="77"/>
                  </a:cubicBezTo>
                  <a:cubicBezTo>
                    <a:pt x="614" y="24"/>
                    <a:pt x="53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2768142" y="4235469"/>
              <a:ext cx="228942" cy="249079"/>
            </a:xfrm>
            <a:custGeom>
              <a:avLst/>
              <a:gdLst/>
              <a:ahLst/>
              <a:cxnLst/>
              <a:rect l="l" t="t" r="r" b="b"/>
              <a:pathLst>
                <a:path w="6935" h="7545" extrusionOk="0">
                  <a:moveTo>
                    <a:pt x="5571" y="0"/>
                  </a:moveTo>
                  <a:cubicBezTo>
                    <a:pt x="5546" y="0"/>
                    <a:pt x="5522" y="3"/>
                    <a:pt x="5497" y="9"/>
                  </a:cubicBezTo>
                  <a:cubicBezTo>
                    <a:pt x="5280" y="43"/>
                    <a:pt x="5130" y="260"/>
                    <a:pt x="5163" y="460"/>
                  </a:cubicBezTo>
                  <a:lnTo>
                    <a:pt x="6015" y="6760"/>
                  </a:lnTo>
                  <a:lnTo>
                    <a:pt x="401" y="6709"/>
                  </a:lnTo>
                  <a:cubicBezTo>
                    <a:pt x="184" y="6709"/>
                    <a:pt x="0" y="6876"/>
                    <a:pt x="0" y="7110"/>
                  </a:cubicBezTo>
                  <a:cubicBezTo>
                    <a:pt x="0" y="7311"/>
                    <a:pt x="167" y="7495"/>
                    <a:pt x="401" y="7495"/>
                  </a:cubicBezTo>
                  <a:lnTo>
                    <a:pt x="6934" y="7545"/>
                  </a:lnTo>
                  <a:lnTo>
                    <a:pt x="5949" y="343"/>
                  </a:lnTo>
                  <a:cubicBezTo>
                    <a:pt x="5919" y="153"/>
                    <a:pt x="5748" y="0"/>
                    <a:pt x="5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2897220" y="4351969"/>
              <a:ext cx="285756" cy="317382"/>
            </a:xfrm>
            <a:custGeom>
              <a:avLst/>
              <a:gdLst/>
              <a:ahLst/>
              <a:cxnLst/>
              <a:rect l="l" t="t" r="r" b="b"/>
              <a:pathLst>
                <a:path w="8656" h="9614" extrusionOk="0">
                  <a:moveTo>
                    <a:pt x="8242" y="1"/>
                  </a:moveTo>
                  <a:cubicBezTo>
                    <a:pt x="8058" y="1"/>
                    <a:pt x="7865" y="128"/>
                    <a:pt x="7820" y="323"/>
                  </a:cubicBezTo>
                  <a:lnTo>
                    <a:pt x="6383" y="6823"/>
                  </a:lnTo>
                  <a:lnTo>
                    <a:pt x="301" y="8845"/>
                  </a:lnTo>
                  <a:cubicBezTo>
                    <a:pt x="100" y="8911"/>
                    <a:pt x="0" y="9129"/>
                    <a:pt x="50" y="9346"/>
                  </a:cubicBezTo>
                  <a:cubicBezTo>
                    <a:pt x="100" y="9513"/>
                    <a:pt x="267" y="9613"/>
                    <a:pt x="435" y="9613"/>
                  </a:cubicBezTo>
                  <a:cubicBezTo>
                    <a:pt x="468" y="9613"/>
                    <a:pt x="518" y="9613"/>
                    <a:pt x="551" y="9596"/>
                  </a:cubicBezTo>
                  <a:lnTo>
                    <a:pt x="7068" y="7424"/>
                  </a:lnTo>
                  <a:lnTo>
                    <a:pt x="8622" y="490"/>
                  </a:lnTo>
                  <a:cubicBezTo>
                    <a:pt x="8655" y="273"/>
                    <a:pt x="8521" y="56"/>
                    <a:pt x="8304" y="6"/>
                  </a:cubicBezTo>
                  <a:cubicBezTo>
                    <a:pt x="8284" y="2"/>
                    <a:pt x="8263" y="1"/>
                    <a:pt x="8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14"/>
          <p:cNvGrpSpPr/>
          <p:nvPr/>
        </p:nvGrpSpPr>
        <p:grpSpPr>
          <a:xfrm rot="-8100000">
            <a:off x="8073189" y="591709"/>
            <a:ext cx="1577143" cy="1223948"/>
            <a:chOff x="3941922" y="3407823"/>
            <a:chExt cx="953170" cy="739711"/>
          </a:xfrm>
        </p:grpSpPr>
        <p:sp>
          <p:nvSpPr>
            <p:cNvPr id="803" name="Google Shape;803;p14"/>
            <p:cNvSpPr/>
            <p:nvPr/>
          </p:nvSpPr>
          <p:spPr>
            <a:xfrm>
              <a:off x="3941922" y="3407823"/>
              <a:ext cx="953170" cy="739711"/>
            </a:xfrm>
            <a:custGeom>
              <a:avLst/>
              <a:gdLst/>
              <a:ahLst/>
              <a:cxnLst/>
              <a:rect l="l" t="t" r="r" b="b"/>
              <a:pathLst>
                <a:path w="28873" h="22407" extrusionOk="0">
                  <a:moveTo>
                    <a:pt x="11061" y="1"/>
                  </a:moveTo>
                  <a:cubicBezTo>
                    <a:pt x="0" y="13468"/>
                    <a:pt x="14152" y="22407"/>
                    <a:pt x="14152" y="22407"/>
                  </a:cubicBezTo>
                  <a:cubicBezTo>
                    <a:pt x="14152" y="22407"/>
                    <a:pt x="28873" y="11580"/>
                    <a:pt x="11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4318657" y="3490254"/>
              <a:ext cx="171005" cy="598814"/>
            </a:xfrm>
            <a:custGeom>
              <a:avLst/>
              <a:gdLst/>
              <a:ahLst/>
              <a:cxnLst/>
              <a:rect l="l" t="t" r="r" b="b"/>
              <a:pathLst>
                <a:path w="5180" h="18139" extrusionOk="0">
                  <a:moveTo>
                    <a:pt x="472" y="1"/>
                  </a:moveTo>
                  <a:cubicBezTo>
                    <a:pt x="411" y="1"/>
                    <a:pt x="347" y="15"/>
                    <a:pt x="284" y="43"/>
                  </a:cubicBezTo>
                  <a:cubicBezTo>
                    <a:pt x="84" y="144"/>
                    <a:pt x="0" y="378"/>
                    <a:pt x="100" y="595"/>
                  </a:cubicBezTo>
                  <a:cubicBezTo>
                    <a:pt x="4294" y="9150"/>
                    <a:pt x="2523" y="17571"/>
                    <a:pt x="2506" y="17654"/>
                  </a:cubicBezTo>
                  <a:cubicBezTo>
                    <a:pt x="2456" y="17855"/>
                    <a:pt x="2607" y="18089"/>
                    <a:pt x="2824" y="18139"/>
                  </a:cubicBezTo>
                  <a:lnTo>
                    <a:pt x="2907" y="18139"/>
                  </a:lnTo>
                  <a:cubicBezTo>
                    <a:pt x="3091" y="18139"/>
                    <a:pt x="3258" y="18005"/>
                    <a:pt x="3292" y="17838"/>
                  </a:cubicBezTo>
                  <a:cubicBezTo>
                    <a:pt x="3325" y="17738"/>
                    <a:pt x="5180" y="9066"/>
                    <a:pt x="836" y="227"/>
                  </a:cubicBezTo>
                  <a:cubicBezTo>
                    <a:pt x="764" y="84"/>
                    <a:pt x="625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4274520" y="3604476"/>
              <a:ext cx="143439" cy="104551"/>
            </a:xfrm>
            <a:custGeom>
              <a:avLst/>
              <a:gdLst/>
              <a:ahLst/>
              <a:cxnLst/>
              <a:rect l="l" t="t" r="r" b="b"/>
              <a:pathLst>
                <a:path w="4345" h="3167" extrusionOk="0">
                  <a:moveTo>
                    <a:pt x="456" y="0"/>
                  </a:moveTo>
                  <a:cubicBezTo>
                    <a:pt x="329" y="0"/>
                    <a:pt x="206" y="63"/>
                    <a:pt x="134" y="176"/>
                  </a:cubicBezTo>
                  <a:cubicBezTo>
                    <a:pt x="0" y="360"/>
                    <a:pt x="51" y="610"/>
                    <a:pt x="234" y="744"/>
                  </a:cubicBezTo>
                  <a:lnTo>
                    <a:pt x="3660" y="3100"/>
                  </a:lnTo>
                  <a:cubicBezTo>
                    <a:pt x="3726" y="3133"/>
                    <a:pt x="3810" y="3167"/>
                    <a:pt x="3893" y="3167"/>
                  </a:cubicBezTo>
                  <a:cubicBezTo>
                    <a:pt x="4010" y="3167"/>
                    <a:pt x="4127" y="3100"/>
                    <a:pt x="4228" y="3000"/>
                  </a:cubicBezTo>
                  <a:cubicBezTo>
                    <a:pt x="4345" y="2799"/>
                    <a:pt x="4311" y="2565"/>
                    <a:pt x="4111" y="2431"/>
                  </a:cubicBezTo>
                  <a:lnTo>
                    <a:pt x="685" y="76"/>
                  </a:lnTo>
                  <a:cubicBezTo>
                    <a:pt x="615" y="24"/>
                    <a:pt x="535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4400824" y="3645609"/>
              <a:ext cx="109800" cy="124655"/>
            </a:xfrm>
            <a:custGeom>
              <a:avLst/>
              <a:gdLst/>
              <a:ahLst/>
              <a:cxnLst/>
              <a:rect l="l" t="t" r="r" b="b"/>
              <a:pathLst>
                <a:path w="3326" h="3776" extrusionOk="0">
                  <a:moveTo>
                    <a:pt x="2887" y="0"/>
                  </a:moveTo>
                  <a:cubicBezTo>
                    <a:pt x="2769" y="0"/>
                    <a:pt x="2652" y="52"/>
                    <a:pt x="2574" y="150"/>
                  </a:cubicBezTo>
                  <a:lnTo>
                    <a:pt x="118" y="3124"/>
                  </a:lnTo>
                  <a:cubicBezTo>
                    <a:pt x="1" y="3291"/>
                    <a:pt x="17" y="3541"/>
                    <a:pt x="184" y="3692"/>
                  </a:cubicBezTo>
                  <a:cubicBezTo>
                    <a:pt x="251" y="3759"/>
                    <a:pt x="352" y="3775"/>
                    <a:pt x="435" y="3775"/>
                  </a:cubicBezTo>
                  <a:cubicBezTo>
                    <a:pt x="535" y="3775"/>
                    <a:pt x="669" y="3708"/>
                    <a:pt x="753" y="3625"/>
                  </a:cubicBezTo>
                  <a:lnTo>
                    <a:pt x="3192" y="651"/>
                  </a:lnTo>
                  <a:cubicBezTo>
                    <a:pt x="3326" y="484"/>
                    <a:pt x="3292" y="233"/>
                    <a:pt x="3125" y="83"/>
                  </a:cubicBezTo>
                  <a:cubicBezTo>
                    <a:pt x="3055" y="27"/>
                    <a:pt x="2971" y="0"/>
                    <a:pt x="2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4250256" y="3756331"/>
              <a:ext cx="191439" cy="103824"/>
            </a:xfrm>
            <a:custGeom>
              <a:avLst/>
              <a:gdLst/>
              <a:ahLst/>
              <a:cxnLst/>
              <a:rect l="l" t="t" r="r" b="b"/>
              <a:pathLst>
                <a:path w="5799" h="3145" extrusionOk="0">
                  <a:moveTo>
                    <a:pt x="455" y="1"/>
                  </a:moveTo>
                  <a:cubicBezTo>
                    <a:pt x="312" y="1"/>
                    <a:pt x="187" y="87"/>
                    <a:pt x="117" y="237"/>
                  </a:cubicBezTo>
                  <a:cubicBezTo>
                    <a:pt x="0" y="438"/>
                    <a:pt x="84" y="672"/>
                    <a:pt x="301" y="772"/>
                  </a:cubicBezTo>
                  <a:lnTo>
                    <a:pt x="5146" y="3095"/>
                  </a:lnTo>
                  <a:cubicBezTo>
                    <a:pt x="5180" y="3111"/>
                    <a:pt x="5247" y="3145"/>
                    <a:pt x="5314" y="3145"/>
                  </a:cubicBezTo>
                  <a:cubicBezTo>
                    <a:pt x="5464" y="3145"/>
                    <a:pt x="5598" y="3045"/>
                    <a:pt x="5681" y="2911"/>
                  </a:cubicBezTo>
                  <a:cubicBezTo>
                    <a:pt x="5798" y="2694"/>
                    <a:pt x="5698" y="2476"/>
                    <a:pt x="5497" y="2359"/>
                  </a:cubicBezTo>
                  <a:lnTo>
                    <a:pt x="652" y="54"/>
                  </a:lnTo>
                  <a:cubicBezTo>
                    <a:pt x="585" y="18"/>
                    <a:pt x="518" y="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4414062" y="3814664"/>
              <a:ext cx="147863" cy="117194"/>
            </a:xfrm>
            <a:custGeom>
              <a:avLst/>
              <a:gdLst/>
              <a:ahLst/>
              <a:cxnLst/>
              <a:rect l="l" t="t" r="r" b="b"/>
              <a:pathLst>
                <a:path w="4479" h="3550" extrusionOk="0">
                  <a:moveTo>
                    <a:pt x="4032" y="0"/>
                  </a:moveTo>
                  <a:cubicBezTo>
                    <a:pt x="3947" y="0"/>
                    <a:pt x="3863" y="26"/>
                    <a:pt x="3794" y="75"/>
                  </a:cubicBezTo>
                  <a:lnTo>
                    <a:pt x="201" y="2815"/>
                  </a:lnTo>
                  <a:cubicBezTo>
                    <a:pt x="17" y="2965"/>
                    <a:pt x="1" y="3216"/>
                    <a:pt x="118" y="3383"/>
                  </a:cubicBezTo>
                  <a:cubicBezTo>
                    <a:pt x="201" y="3483"/>
                    <a:pt x="301" y="3550"/>
                    <a:pt x="435" y="3550"/>
                  </a:cubicBezTo>
                  <a:cubicBezTo>
                    <a:pt x="519" y="3550"/>
                    <a:pt x="602" y="3516"/>
                    <a:pt x="686" y="3466"/>
                  </a:cubicBezTo>
                  <a:lnTo>
                    <a:pt x="4278" y="726"/>
                  </a:lnTo>
                  <a:cubicBezTo>
                    <a:pt x="4462" y="576"/>
                    <a:pt x="4479" y="325"/>
                    <a:pt x="4362" y="158"/>
                  </a:cubicBezTo>
                  <a:cubicBezTo>
                    <a:pt x="4274" y="51"/>
                    <a:pt x="4152" y="0"/>
                    <a:pt x="4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4357248" y="3521681"/>
              <a:ext cx="60710" cy="84743"/>
            </a:xfrm>
            <a:custGeom>
              <a:avLst/>
              <a:gdLst/>
              <a:ahLst/>
              <a:cxnLst/>
              <a:rect l="l" t="t" r="r" b="b"/>
              <a:pathLst>
                <a:path w="1839" h="2567" extrusionOk="0">
                  <a:moveTo>
                    <a:pt x="1398" y="1"/>
                  </a:moveTo>
                  <a:cubicBezTo>
                    <a:pt x="1252" y="1"/>
                    <a:pt x="1103" y="81"/>
                    <a:pt x="1020" y="211"/>
                  </a:cubicBezTo>
                  <a:lnTo>
                    <a:pt x="101" y="1965"/>
                  </a:lnTo>
                  <a:cubicBezTo>
                    <a:pt x="1" y="2166"/>
                    <a:pt x="84" y="2416"/>
                    <a:pt x="268" y="2517"/>
                  </a:cubicBezTo>
                  <a:cubicBezTo>
                    <a:pt x="335" y="2533"/>
                    <a:pt x="402" y="2567"/>
                    <a:pt x="469" y="2567"/>
                  </a:cubicBezTo>
                  <a:cubicBezTo>
                    <a:pt x="602" y="2567"/>
                    <a:pt x="736" y="2483"/>
                    <a:pt x="819" y="2350"/>
                  </a:cubicBezTo>
                  <a:lnTo>
                    <a:pt x="1738" y="595"/>
                  </a:lnTo>
                  <a:cubicBezTo>
                    <a:pt x="1839" y="411"/>
                    <a:pt x="1755" y="161"/>
                    <a:pt x="1571" y="44"/>
                  </a:cubicBezTo>
                  <a:cubicBezTo>
                    <a:pt x="1518" y="15"/>
                    <a:pt x="1458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14"/>
          <p:cNvGrpSpPr/>
          <p:nvPr/>
        </p:nvGrpSpPr>
        <p:grpSpPr>
          <a:xfrm rot="10551744">
            <a:off x="285762" y="-144577"/>
            <a:ext cx="1160907" cy="902260"/>
            <a:chOff x="2465850" y="4099987"/>
            <a:chExt cx="879849" cy="683821"/>
          </a:xfrm>
        </p:grpSpPr>
        <p:sp>
          <p:nvSpPr>
            <p:cNvPr id="811" name="Google Shape;811;p14"/>
            <p:cNvSpPr/>
            <p:nvPr/>
          </p:nvSpPr>
          <p:spPr>
            <a:xfrm>
              <a:off x="2465850" y="4099987"/>
              <a:ext cx="879849" cy="683821"/>
            </a:xfrm>
            <a:custGeom>
              <a:avLst/>
              <a:gdLst/>
              <a:ahLst/>
              <a:cxnLst/>
              <a:rect l="l" t="t" r="r" b="b"/>
              <a:pathLst>
                <a:path w="26652" h="20714" extrusionOk="0">
                  <a:moveTo>
                    <a:pt x="4811" y="0"/>
                  </a:moveTo>
                  <a:cubicBezTo>
                    <a:pt x="4021" y="0"/>
                    <a:pt x="3301" y="301"/>
                    <a:pt x="2741" y="1056"/>
                  </a:cubicBezTo>
                  <a:cubicBezTo>
                    <a:pt x="1" y="4782"/>
                    <a:pt x="7603" y="9209"/>
                    <a:pt x="7603" y="9209"/>
                  </a:cubicBezTo>
                  <a:cubicBezTo>
                    <a:pt x="7603" y="9209"/>
                    <a:pt x="3309" y="9560"/>
                    <a:pt x="5080" y="12484"/>
                  </a:cubicBezTo>
                  <a:cubicBezTo>
                    <a:pt x="6153" y="14255"/>
                    <a:pt x="8322" y="14604"/>
                    <a:pt x="9866" y="14604"/>
                  </a:cubicBezTo>
                  <a:cubicBezTo>
                    <a:pt x="10872" y="14604"/>
                    <a:pt x="11613" y="14456"/>
                    <a:pt x="11613" y="14456"/>
                  </a:cubicBezTo>
                  <a:lnTo>
                    <a:pt x="11613" y="14456"/>
                  </a:lnTo>
                  <a:cubicBezTo>
                    <a:pt x="11613" y="14456"/>
                    <a:pt x="7069" y="19101"/>
                    <a:pt x="12332" y="20437"/>
                  </a:cubicBezTo>
                  <a:cubicBezTo>
                    <a:pt x="13087" y="20631"/>
                    <a:pt x="13854" y="20713"/>
                    <a:pt x="14614" y="20713"/>
                  </a:cubicBezTo>
                  <a:cubicBezTo>
                    <a:pt x="19115" y="20713"/>
                    <a:pt x="23360" y="17814"/>
                    <a:pt x="23360" y="17814"/>
                  </a:cubicBezTo>
                  <a:cubicBezTo>
                    <a:pt x="23360" y="17814"/>
                    <a:pt x="26651" y="6904"/>
                    <a:pt x="22791" y="4046"/>
                  </a:cubicBezTo>
                  <a:cubicBezTo>
                    <a:pt x="22379" y="3742"/>
                    <a:pt x="21981" y="3615"/>
                    <a:pt x="21602" y="3615"/>
                  </a:cubicBezTo>
                  <a:cubicBezTo>
                    <a:pt x="19586" y="3615"/>
                    <a:pt x="18130" y="7238"/>
                    <a:pt x="18130" y="7238"/>
                  </a:cubicBezTo>
                  <a:cubicBezTo>
                    <a:pt x="18130" y="7238"/>
                    <a:pt x="17472" y="111"/>
                    <a:pt x="14346" y="111"/>
                  </a:cubicBezTo>
                  <a:cubicBezTo>
                    <a:pt x="14283" y="111"/>
                    <a:pt x="14219" y="114"/>
                    <a:pt x="14153" y="120"/>
                  </a:cubicBezTo>
                  <a:cubicBezTo>
                    <a:pt x="10845" y="421"/>
                    <a:pt x="12031" y="4548"/>
                    <a:pt x="12031" y="4548"/>
                  </a:cubicBezTo>
                  <a:cubicBezTo>
                    <a:pt x="12031" y="4548"/>
                    <a:pt x="7886" y="0"/>
                    <a:pt x="4811" y="0"/>
                  </a:cubicBezTo>
                  <a:close/>
                </a:path>
              </a:pathLst>
            </a:custGeom>
            <a:solidFill>
              <a:srgbClr val="A8C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2662767" y="4217246"/>
              <a:ext cx="503639" cy="411270"/>
            </a:xfrm>
            <a:custGeom>
              <a:avLst/>
              <a:gdLst/>
              <a:ahLst/>
              <a:cxnLst/>
              <a:rect l="l" t="t" r="r" b="b"/>
              <a:pathLst>
                <a:path w="15256" h="12458" extrusionOk="0">
                  <a:moveTo>
                    <a:pt x="450" y="0"/>
                  </a:moveTo>
                  <a:cubicBezTo>
                    <a:pt x="324" y="0"/>
                    <a:pt x="199" y="59"/>
                    <a:pt x="118" y="160"/>
                  </a:cubicBezTo>
                  <a:cubicBezTo>
                    <a:pt x="1" y="344"/>
                    <a:pt x="34" y="595"/>
                    <a:pt x="201" y="728"/>
                  </a:cubicBezTo>
                  <a:cubicBezTo>
                    <a:pt x="285" y="795"/>
                    <a:pt x="8355" y="6911"/>
                    <a:pt x="14554" y="12357"/>
                  </a:cubicBezTo>
                  <a:cubicBezTo>
                    <a:pt x="14638" y="12424"/>
                    <a:pt x="14738" y="12458"/>
                    <a:pt x="14821" y="12458"/>
                  </a:cubicBezTo>
                  <a:cubicBezTo>
                    <a:pt x="14922" y="12458"/>
                    <a:pt x="15039" y="12424"/>
                    <a:pt x="15122" y="12324"/>
                  </a:cubicBezTo>
                  <a:cubicBezTo>
                    <a:pt x="15256" y="12157"/>
                    <a:pt x="15239" y="11906"/>
                    <a:pt x="15072" y="11756"/>
                  </a:cubicBezTo>
                  <a:cubicBezTo>
                    <a:pt x="8856" y="6276"/>
                    <a:pt x="770" y="144"/>
                    <a:pt x="686" y="77"/>
                  </a:cubicBezTo>
                  <a:cubicBezTo>
                    <a:pt x="614" y="24"/>
                    <a:pt x="53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2768142" y="4235469"/>
              <a:ext cx="228942" cy="249079"/>
            </a:xfrm>
            <a:custGeom>
              <a:avLst/>
              <a:gdLst/>
              <a:ahLst/>
              <a:cxnLst/>
              <a:rect l="l" t="t" r="r" b="b"/>
              <a:pathLst>
                <a:path w="6935" h="7545" extrusionOk="0">
                  <a:moveTo>
                    <a:pt x="5571" y="0"/>
                  </a:moveTo>
                  <a:cubicBezTo>
                    <a:pt x="5546" y="0"/>
                    <a:pt x="5522" y="3"/>
                    <a:pt x="5497" y="9"/>
                  </a:cubicBezTo>
                  <a:cubicBezTo>
                    <a:pt x="5280" y="43"/>
                    <a:pt x="5130" y="260"/>
                    <a:pt x="5163" y="460"/>
                  </a:cubicBezTo>
                  <a:lnTo>
                    <a:pt x="6015" y="6760"/>
                  </a:lnTo>
                  <a:lnTo>
                    <a:pt x="401" y="6709"/>
                  </a:lnTo>
                  <a:cubicBezTo>
                    <a:pt x="184" y="6709"/>
                    <a:pt x="0" y="6876"/>
                    <a:pt x="0" y="7110"/>
                  </a:cubicBezTo>
                  <a:cubicBezTo>
                    <a:pt x="0" y="7311"/>
                    <a:pt x="167" y="7495"/>
                    <a:pt x="401" y="7495"/>
                  </a:cubicBezTo>
                  <a:lnTo>
                    <a:pt x="6934" y="7545"/>
                  </a:lnTo>
                  <a:lnTo>
                    <a:pt x="5949" y="343"/>
                  </a:lnTo>
                  <a:cubicBezTo>
                    <a:pt x="5919" y="153"/>
                    <a:pt x="5748" y="0"/>
                    <a:pt x="5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2897220" y="4351969"/>
              <a:ext cx="285756" cy="317382"/>
            </a:xfrm>
            <a:custGeom>
              <a:avLst/>
              <a:gdLst/>
              <a:ahLst/>
              <a:cxnLst/>
              <a:rect l="l" t="t" r="r" b="b"/>
              <a:pathLst>
                <a:path w="8656" h="9614" extrusionOk="0">
                  <a:moveTo>
                    <a:pt x="8242" y="1"/>
                  </a:moveTo>
                  <a:cubicBezTo>
                    <a:pt x="8058" y="1"/>
                    <a:pt x="7865" y="128"/>
                    <a:pt x="7820" y="323"/>
                  </a:cubicBezTo>
                  <a:lnTo>
                    <a:pt x="6383" y="6823"/>
                  </a:lnTo>
                  <a:lnTo>
                    <a:pt x="301" y="8845"/>
                  </a:lnTo>
                  <a:cubicBezTo>
                    <a:pt x="100" y="8911"/>
                    <a:pt x="0" y="9129"/>
                    <a:pt x="50" y="9346"/>
                  </a:cubicBezTo>
                  <a:cubicBezTo>
                    <a:pt x="100" y="9513"/>
                    <a:pt x="267" y="9613"/>
                    <a:pt x="435" y="9613"/>
                  </a:cubicBezTo>
                  <a:cubicBezTo>
                    <a:pt x="468" y="9613"/>
                    <a:pt x="518" y="9613"/>
                    <a:pt x="551" y="9596"/>
                  </a:cubicBezTo>
                  <a:lnTo>
                    <a:pt x="7068" y="7424"/>
                  </a:lnTo>
                  <a:lnTo>
                    <a:pt x="8622" y="490"/>
                  </a:lnTo>
                  <a:cubicBezTo>
                    <a:pt x="8655" y="273"/>
                    <a:pt x="8521" y="56"/>
                    <a:pt x="8304" y="6"/>
                  </a:cubicBezTo>
                  <a:cubicBezTo>
                    <a:pt x="8284" y="2"/>
                    <a:pt x="8263" y="1"/>
                    <a:pt x="8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5" name="Google Shape;815;p14"/>
          <p:cNvSpPr/>
          <p:nvPr/>
        </p:nvSpPr>
        <p:spPr>
          <a:xfrm rot="10800000">
            <a:off x="666722" y="3975075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4"/>
          <p:cNvSpPr/>
          <p:nvPr/>
        </p:nvSpPr>
        <p:spPr>
          <a:xfrm rot="10800000">
            <a:off x="355434" y="448432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4"/>
          <p:cNvSpPr/>
          <p:nvPr/>
        </p:nvSpPr>
        <p:spPr>
          <a:xfrm rot="10800000">
            <a:off x="254734" y="3013750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4"/>
          <p:cNvSpPr/>
          <p:nvPr/>
        </p:nvSpPr>
        <p:spPr>
          <a:xfrm rot="10800000">
            <a:off x="423459" y="770288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14"/>
          <p:cNvSpPr/>
          <p:nvPr/>
        </p:nvSpPr>
        <p:spPr>
          <a:xfrm rot="10800000">
            <a:off x="759734" y="1170988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14"/>
          <p:cNvSpPr/>
          <p:nvPr/>
        </p:nvSpPr>
        <p:spPr>
          <a:xfrm rot="10800000">
            <a:off x="240934" y="1651513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14"/>
          <p:cNvSpPr/>
          <p:nvPr/>
        </p:nvSpPr>
        <p:spPr>
          <a:xfrm rot="10800000">
            <a:off x="8829059" y="213338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4"/>
          <p:cNvSpPr/>
          <p:nvPr/>
        </p:nvSpPr>
        <p:spPr>
          <a:xfrm rot="10800000">
            <a:off x="8719184" y="4552913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5"/>
          <p:cNvSpPr txBox="1">
            <a:spLocks noGrp="1"/>
          </p:cNvSpPr>
          <p:nvPr>
            <p:ph type="subTitle" idx="1"/>
          </p:nvPr>
        </p:nvSpPr>
        <p:spPr>
          <a:xfrm>
            <a:off x="713225" y="1313550"/>
            <a:ext cx="7717500" cy="15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25" name="Google Shape;825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826" name="Google Shape;826;p15"/>
          <p:cNvGrpSpPr/>
          <p:nvPr/>
        </p:nvGrpSpPr>
        <p:grpSpPr>
          <a:xfrm rot="10800000" flipH="1">
            <a:off x="175869" y="247825"/>
            <a:ext cx="9146040" cy="4643684"/>
            <a:chOff x="175869" y="210666"/>
            <a:chExt cx="9146040" cy="4643684"/>
          </a:xfrm>
        </p:grpSpPr>
        <p:grpSp>
          <p:nvGrpSpPr>
            <p:cNvPr id="827" name="Google Shape;827;p15"/>
            <p:cNvGrpSpPr/>
            <p:nvPr/>
          </p:nvGrpSpPr>
          <p:grpSpPr>
            <a:xfrm>
              <a:off x="175869" y="246738"/>
              <a:ext cx="1074695" cy="585533"/>
              <a:chOff x="3248069" y="0"/>
              <a:chExt cx="1074695" cy="585533"/>
            </a:xfrm>
          </p:grpSpPr>
          <p:sp>
            <p:nvSpPr>
              <p:cNvPr id="828" name="Google Shape;828;p15"/>
              <p:cNvSpPr/>
              <p:nvPr/>
            </p:nvSpPr>
            <p:spPr>
              <a:xfrm>
                <a:off x="4280845" y="28533"/>
                <a:ext cx="41919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36" extrusionOk="0">
                    <a:moveTo>
                      <a:pt x="385" y="1"/>
                    </a:moveTo>
                    <a:cubicBezTo>
                      <a:pt x="0" y="1"/>
                      <a:pt x="0" y="636"/>
                      <a:pt x="385" y="636"/>
                    </a:cubicBezTo>
                    <a:cubicBezTo>
                      <a:pt x="786" y="636"/>
                      <a:pt x="786" y="1"/>
                      <a:pt x="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5"/>
              <p:cNvSpPr/>
              <p:nvPr/>
            </p:nvSpPr>
            <p:spPr>
              <a:xfrm>
                <a:off x="4009064" y="0"/>
                <a:ext cx="41919" cy="33066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20" extrusionOk="0">
                    <a:moveTo>
                      <a:pt x="385" y="1"/>
                    </a:moveTo>
                    <a:cubicBezTo>
                      <a:pt x="0" y="1"/>
                      <a:pt x="0" y="619"/>
                      <a:pt x="385" y="619"/>
                    </a:cubicBezTo>
                    <a:cubicBezTo>
                      <a:pt x="786" y="619"/>
                      <a:pt x="786" y="1"/>
                      <a:pt x="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5"/>
              <p:cNvSpPr/>
              <p:nvPr/>
            </p:nvSpPr>
            <p:spPr>
              <a:xfrm>
                <a:off x="3436065" y="296739"/>
                <a:ext cx="42826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36" extrusionOk="0">
                    <a:moveTo>
                      <a:pt x="402" y="1"/>
                    </a:moveTo>
                    <a:cubicBezTo>
                      <a:pt x="1" y="1"/>
                      <a:pt x="1" y="636"/>
                      <a:pt x="402" y="636"/>
                    </a:cubicBezTo>
                    <a:cubicBezTo>
                      <a:pt x="803" y="636"/>
                      <a:pt x="803" y="1"/>
                      <a:pt x="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5"/>
              <p:cNvSpPr/>
              <p:nvPr/>
            </p:nvSpPr>
            <p:spPr>
              <a:xfrm>
                <a:off x="3248069" y="531134"/>
                <a:ext cx="41919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19" extrusionOk="0">
                    <a:moveTo>
                      <a:pt x="401" y="0"/>
                    </a:moveTo>
                    <a:cubicBezTo>
                      <a:pt x="0" y="0"/>
                      <a:pt x="0" y="618"/>
                      <a:pt x="401" y="618"/>
                    </a:cubicBezTo>
                    <a:cubicBezTo>
                      <a:pt x="785" y="618"/>
                      <a:pt x="785" y="0"/>
                      <a:pt x="4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5"/>
              <p:cNvSpPr/>
              <p:nvPr/>
            </p:nvSpPr>
            <p:spPr>
              <a:xfrm>
                <a:off x="3712325" y="552520"/>
                <a:ext cx="41919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19" extrusionOk="0">
                    <a:moveTo>
                      <a:pt x="401" y="0"/>
                    </a:moveTo>
                    <a:cubicBezTo>
                      <a:pt x="0" y="0"/>
                      <a:pt x="0" y="618"/>
                      <a:pt x="401" y="618"/>
                    </a:cubicBezTo>
                    <a:cubicBezTo>
                      <a:pt x="786" y="618"/>
                      <a:pt x="786" y="0"/>
                      <a:pt x="4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" name="Google Shape;833;p15"/>
            <p:cNvGrpSpPr/>
            <p:nvPr/>
          </p:nvGrpSpPr>
          <p:grpSpPr>
            <a:xfrm>
              <a:off x="8156734" y="210666"/>
              <a:ext cx="548094" cy="657691"/>
              <a:chOff x="5543534" y="826966"/>
              <a:chExt cx="548094" cy="657691"/>
            </a:xfrm>
          </p:grpSpPr>
          <p:sp>
            <p:nvSpPr>
              <p:cNvPr id="834" name="Google Shape;834;p15"/>
              <p:cNvSpPr/>
              <p:nvPr/>
            </p:nvSpPr>
            <p:spPr>
              <a:xfrm>
                <a:off x="5806408" y="1087173"/>
                <a:ext cx="4373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19" extrusionOk="0">
                    <a:moveTo>
                      <a:pt x="418" y="0"/>
                    </a:moveTo>
                    <a:cubicBezTo>
                      <a:pt x="0" y="0"/>
                      <a:pt x="0" y="619"/>
                      <a:pt x="418" y="619"/>
                    </a:cubicBezTo>
                    <a:cubicBezTo>
                      <a:pt x="819" y="619"/>
                      <a:pt x="819" y="0"/>
                      <a:pt x="4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5"/>
              <p:cNvSpPr/>
              <p:nvPr/>
            </p:nvSpPr>
            <p:spPr>
              <a:xfrm>
                <a:off x="5543534" y="826966"/>
                <a:ext cx="42826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36" extrusionOk="0">
                    <a:moveTo>
                      <a:pt x="401" y="0"/>
                    </a:moveTo>
                    <a:cubicBezTo>
                      <a:pt x="0" y="0"/>
                      <a:pt x="0" y="635"/>
                      <a:pt x="401" y="635"/>
                    </a:cubicBezTo>
                    <a:cubicBezTo>
                      <a:pt x="802" y="635"/>
                      <a:pt x="802" y="0"/>
                      <a:pt x="4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5"/>
              <p:cNvSpPr/>
              <p:nvPr/>
            </p:nvSpPr>
            <p:spPr>
              <a:xfrm>
                <a:off x="6049656" y="957950"/>
                <a:ext cx="4197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19" extrusionOk="0">
                    <a:moveTo>
                      <a:pt x="385" y="1"/>
                    </a:moveTo>
                    <a:cubicBezTo>
                      <a:pt x="1" y="1"/>
                      <a:pt x="1" y="619"/>
                      <a:pt x="385" y="619"/>
                    </a:cubicBezTo>
                    <a:cubicBezTo>
                      <a:pt x="786" y="619"/>
                      <a:pt x="786" y="1"/>
                      <a:pt x="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5"/>
              <p:cNvSpPr/>
              <p:nvPr/>
            </p:nvSpPr>
            <p:spPr>
              <a:xfrm>
                <a:off x="6007790" y="1178958"/>
                <a:ext cx="42826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36" extrusionOk="0">
                    <a:moveTo>
                      <a:pt x="402" y="0"/>
                    </a:moveTo>
                    <a:cubicBezTo>
                      <a:pt x="1" y="0"/>
                      <a:pt x="1" y="635"/>
                      <a:pt x="402" y="635"/>
                    </a:cubicBezTo>
                    <a:cubicBezTo>
                      <a:pt x="803" y="635"/>
                      <a:pt x="803" y="0"/>
                      <a:pt x="4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5"/>
              <p:cNvSpPr/>
              <p:nvPr/>
            </p:nvSpPr>
            <p:spPr>
              <a:xfrm>
                <a:off x="5936485" y="1450738"/>
                <a:ext cx="42826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36" extrusionOk="0">
                    <a:moveTo>
                      <a:pt x="402" y="0"/>
                    </a:moveTo>
                    <a:cubicBezTo>
                      <a:pt x="1" y="0"/>
                      <a:pt x="1" y="635"/>
                      <a:pt x="402" y="635"/>
                    </a:cubicBezTo>
                    <a:cubicBezTo>
                      <a:pt x="803" y="635"/>
                      <a:pt x="803" y="0"/>
                      <a:pt x="4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" name="Google Shape;839;p15"/>
            <p:cNvGrpSpPr/>
            <p:nvPr/>
          </p:nvGrpSpPr>
          <p:grpSpPr>
            <a:xfrm>
              <a:off x="8196377" y="4456837"/>
              <a:ext cx="468789" cy="285167"/>
              <a:chOff x="5515002" y="3682949"/>
              <a:chExt cx="468789" cy="285167"/>
            </a:xfrm>
          </p:grpSpPr>
          <p:sp>
            <p:nvSpPr>
              <p:cNvPr id="840" name="Google Shape;840;p15"/>
              <p:cNvSpPr/>
              <p:nvPr/>
            </p:nvSpPr>
            <p:spPr>
              <a:xfrm>
                <a:off x="5539054" y="3682949"/>
                <a:ext cx="42826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36" extrusionOk="0">
                    <a:moveTo>
                      <a:pt x="402" y="0"/>
                    </a:moveTo>
                    <a:cubicBezTo>
                      <a:pt x="1" y="0"/>
                      <a:pt x="1" y="635"/>
                      <a:pt x="402" y="635"/>
                    </a:cubicBezTo>
                    <a:cubicBezTo>
                      <a:pt x="803" y="635"/>
                      <a:pt x="803" y="0"/>
                      <a:pt x="4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5"/>
              <p:cNvSpPr/>
              <p:nvPr/>
            </p:nvSpPr>
            <p:spPr>
              <a:xfrm>
                <a:off x="5515002" y="3876331"/>
                <a:ext cx="4197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19" extrusionOk="0">
                    <a:moveTo>
                      <a:pt x="385" y="0"/>
                    </a:moveTo>
                    <a:cubicBezTo>
                      <a:pt x="1" y="0"/>
                      <a:pt x="1" y="618"/>
                      <a:pt x="385" y="618"/>
                    </a:cubicBezTo>
                    <a:cubicBezTo>
                      <a:pt x="786" y="618"/>
                      <a:pt x="786" y="0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5"/>
              <p:cNvSpPr/>
              <p:nvPr/>
            </p:nvSpPr>
            <p:spPr>
              <a:xfrm>
                <a:off x="5940058" y="3935103"/>
                <a:ext cx="4373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19" extrusionOk="0">
                    <a:moveTo>
                      <a:pt x="418" y="1"/>
                    </a:moveTo>
                    <a:cubicBezTo>
                      <a:pt x="1" y="1"/>
                      <a:pt x="1" y="619"/>
                      <a:pt x="418" y="619"/>
                    </a:cubicBezTo>
                    <a:cubicBezTo>
                      <a:pt x="819" y="619"/>
                      <a:pt x="819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" name="Google Shape;843;p15"/>
            <p:cNvGrpSpPr/>
            <p:nvPr/>
          </p:nvGrpSpPr>
          <p:grpSpPr>
            <a:xfrm>
              <a:off x="234214" y="4599423"/>
              <a:ext cx="958004" cy="254927"/>
              <a:chOff x="3109939" y="4888573"/>
              <a:chExt cx="958004" cy="254927"/>
            </a:xfrm>
          </p:grpSpPr>
          <p:sp>
            <p:nvSpPr>
              <p:cNvPr id="844" name="Google Shape;844;p15"/>
              <p:cNvSpPr/>
              <p:nvPr/>
            </p:nvSpPr>
            <p:spPr>
              <a:xfrm>
                <a:off x="3109939" y="4888573"/>
                <a:ext cx="41919" cy="33066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20" extrusionOk="0">
                    <a:moveTo>
                      <a:pt x="401" y="1"/>
                    </a:moveTo>
                    <a:cubicBezTo>
                      <a:pt x="0" y="1"/>
                      <a:pt x="0" y="619"/>
                      <a:pt x="401" y="619"/>
                    </a:cubicBezTo>
                    <a:cubicBezTo>
                      <a:pt x="786" y="619"/>
                      <a:pt x="786" y="1"/>
                      <a:pt x="4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5"/>
              <p:cNvSpPr/>
              <p:nvPr/>
            </p:nvSpPr>
            <p:spPr>
              <a:xfrm>
                <a:off x="3661499" y="4934065"/>
                <a:ext cx="42826" cy="33866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35" extrusionOk="0">
                    <a:moveTo>
                      <a:pt x="419" y="0"/>
                    </a:moveTo>
                    <a:cubicBezTo>
                      <a:pt x="1" y="0"/>
                      <a:pt x="1" y="635"/>
                      <a:pt x="419" y="635"/>
                    </a:cubicBezTo>
                    <a:cubicBezTo>
                      <a:pt x="803" y="635"/>
                      <a:pt x="803" y="0"/>
                      <a:pt x="4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5"/>
              <p:cNvSpPr/>
              <p:nvPr/>
            </p:nvSpPr>
            <p:spPr>
              <a:xfrm>
                <a:off x="3929760" y="5110488"/>
                <a:ext cx="41919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19" extrusionOk="0">
                    <a:moveTo>
                      <a:pt x="401" y="0"/>
                    </a:moveTo>
                    <a:cubicBezTo>
                      <a:pt x="0" y="0"/>
                      <a:pt x="0" y="619"/>
                      <a:pt x="401" y="619"/>
                    </a:cubicBezTo>
                    <a:cubicBezTo>
                      <a:pt x="785" y="619"/>
                      <a:pt x="785" y="0"/>
                      <a:pt x="4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5"/>
              <p:cNvSpPr/>
              <p:nvPr/>
            </p:nvSpPr>
            <p:spPr>
              <a:xfrm>
                <a:off x="4025117" y="4896626"/>
                <a:ext cx="42826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19" extrusionOk="0">
                    <a:moveTo>
                      <a:pt x="401" y="0"/>
                    </a:moveTo>
                    <a:cubicBezTo>
                      <a:pt x="0" y="0"/>
                      <a:pt x="0" y="618"/>
                      <a:pt x="401" y="618"/>
                    </a:cubicBezTo>
                    <a:cubicBezTo>
                      <a:pt x="802" y="618"/>
                      <a:pt x="802" y="0"/>
                      <a:pt x="4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8" name="Google Shape;848;p15"/>
            <p:cNvGrpSpPr/>
            <p:nvPr/>
          </p:nvGrpSpPr>
          <p:grpSpPr>
            <a:xfrm rot="1029121">
              <a:off x="8056857" y="1507018"/>
              <a:ext cx="1071146" cy="1476564"/>
              <a:chOff x="2106550" y="2542337"/>
              <a:chExt cx="1071175" cy="1476604"/>
            </a:xfrm>
          </p:grpSpPr>
          <p:sp>
            <p:nvSpPr>
              <p:cNvPr id="849" name="Google Shape;849;p15"/>
              <p:cNvSpPr/>
              <p:nvPr/>
            </p:nvSpPr>
            <p:spPr>
              <a:xfrm>
                <a:off x="3133992" y="3985022"/>
                <a:ext cx="43733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36" extrusionOk="0">
                    <a:moveTo>
                      <a:pt x="418" y="0"/>
                    </a:moveTo>
                    <a:cubicBezTo>
                      <a:pt x="0" y="0"/>
                      <a:pt x="0" y="635"/>
                      <a:pt x="418" y="635"/>
                    </a:cubicBezTo>
                    <a:cubicBezTo>
                      <a:pt x="819" y="635"/>
                      <a:pt x="819" y="0"/>
                      <a:pt x="4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5"/>
              <p:cNvSpPr/>
              <p:nvPr/>
            </p:nvSpPr>
            <p:spPr>
              <a:xfrm>
                <a:off x="2721415" y="3403116"/>
                <a:ext cx="41919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36" extrusionOk="0">
                    <a:moveTo>
                      <a:pt x="385" y="1"/>
                    </a:moveTo>
                    <a:cubicBezTo>
                      <a:pt x="0" y="1"/>
                      <a:pt x="0" y="636"/>
                      <a:pt x="385" y="636"/>
                    </a:cubicBezTo>
                    <a:cubicBezTo>
                      <a:pt x="786" y="636"/>
                      <a:pt x="786" y="1"/>
                      <a:pt x="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5"/>
              <p:cNvSpPr/>
              <p:nvPr/>
            </p:nvSpPr>
            <p:spPr>
              <a:xfrm>
                <a:off x="2307025" y="2584203"/>
                <a:ext cx="4197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19" extrusionOk="0">
                    <a:moveTo>
                      <a:pt x="385" y="1"/>
                    </a:moveTo>
                    <a:cubicBezTo>
                      <a:pt x="1" y="1"/>
                      <a:pt x="1" y="619"/>
                      <a:pt x="385" y="619"/>
                    </a:cubicBezTo>
                    <a:cubicBezTo>
                      <a:pt x="786" y="619"/>
                      <a:pt x="786" y="1"/>
                      <a:pt x="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5"/>
              <p:cNvSpPr/>
              <p:nvPr/>
            </p:nvSpPr>
            <p:spPr>
              <a:xfrm>
                <a:off x="2106550" y="2542337"/>
                <a:ext cx="41919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36" extrusionOk="0">
                    <a:moveTo>
                      <a:pt x="385" y="0"/>
                    </a:moveTo>
                    <a:cubicBezTo>
                      <a:pt x="0" y="0"/>
                      <a:pt x="0" y="635"/>
                      <a:pt x="385" y="635"/>
                    </a:cubicBezTo>
                    <a:cubicBezTo>
                      <a:pt x="786" y="635"/>
                      <a:pt x="786" y="0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3" name="Google Shape;853;p15"/>
          <p:cNvSpPr/>
          <p:nvPr/>
        </p:nvSpPr>
        <p:spPr>
          <a:xfrm rot="10800000" flipH="1">
            <a:off x="8710950" y="343100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5"/>
          <p:cNvSpPr/>
          <p:nvPr/>
        </p:nvSpPr>
        <p:spPr>
          <a:xfrm rot="10800000" flipH="1">
            <a:off x="8363063" y="12182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5"/>
          <p:cNvSpPr/>
          <p:nvPr/>
        </p:nvSpPr>
        <p:spPr>
          <a:xfrm rot="10800000" flipH="1">
            <a:off x="8582138" y="70762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5"/>
          <p:cNvSpPr/>
          <p:nvPr/>
        </p:nvSpPr>
        <p:spPr>
          <a:xfrm rot="10800000" flipH="1">
            <a:off x="8882763" y="3191100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5"/>
          <p:cNvSpPr/>
          <p:nvPr/>
        </p:nvSpPr>
        <p:spPr>
          <a:xfrm rot="10800000" flipH="1">
            <a:off x="8753950" y="355562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5"/>
          <p:cNvSpPr/>
          <p:nvPr/>
        </p:nvSpPr>
        <p:spPr>
          <a:xfrm rot="10800000" flipH="1">
            <a:off x="8803950" y="246502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5"/>
          <p:cNvSpPr/>
          <p:nvPr/>
        </p:nvSpPr>
        <p:spPr>
          <a:xfrm rot="10800000" flipH="1">
            <a:off x="8724750" y="1674450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5"/>
          <p:cNvSpPr/>
          <p:nvPr/>
        </p:nvSpPr>
        <p:spPr>
          <a:xfrm rot="10800000" flipH="1">
            <a:off x="8292213" y="4048350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5"/>
          <p:cNvSpPr/>
          <p:nvPr/>
        </p:nvSpPr>
        <p:spPr>
          <a:xfrm rot="10800000" flipH="1">
            <a:off x="7873113" y="4924650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5"/>
          <p:cNvSpPr/>
          <p:nvPr/>
        </p:nvSpPr>
        <p:spPr>
          <a:xfrm rot="10800000" flipH="1">
            <a:off x="8226825" y="458432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5"/>
          <p:cNvSpPr/>
          <p:nvPr/>
        </p:nvSpPr>
        <p:spPr>
          <a:xfrm rot="10800000" flipH="1">
            <a:off x="343613" y="4951550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5"/>
          <p:cNvSpPr/>
          <p:nvPr/>
        </p:nvSpPr>
        <p:spPr>
          <a:xfrm rot="10800000" flipH="1">
            <a:off x="697325" y="461122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5"/>
          <p:cNvSpPr/>
          <p:nvPr/>
        </p:nvSpPr>
        <p:spPr>
          <a:xfrm rot="10800000" flipH="1">
            <a:off x="357425" y="404027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5"/>
          <p:cNvSpPr/>
          <p:nvPr/>
        </p:nvSpPr>
        <p:spPr>
          <a:xfrm rot="10800000" flipH="1">
            <a:off x="1205638" y="4951550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5"/>
          <p:cNvSpPr/>
          <p:nvPr/>
        </p:nvSpPr>
        <p:spPr>
          <a:xfrm rot="10800000" flipH="1">
            <a:off x="68675" y="77302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5"/>
          <p:cNvSpPr/>
          <p:nvPr/>
        </p:nvSpPr>
        <p:spPr>
          <a:xfrm rot="10800000" flipH="1">
            <a:off x="1205638" y="187225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5"/>
          <p:cNvSpPr/>
          <p:nvPr/>
        </p:nvSpPr>
        <p:spPr>
          <a:xfrm rot="10800000" flipH="1">
            <a:off x="244900" y="905350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5"/>
          <p:cNvSpPr/>
          <p:nvPr/>
        </p:nvSpPr>
        <p:spPr>
          <a:xfrm rot="10800000" flipH="1">
            <a:off x="1367275" y="7667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1" name="Google Shape;871;p15"/>
          <p:cNvGrpSpPr/>
          <p:nvPr/>
        </p:nvGrpSpPr>
        <p:grpSpPr>
          <a:xfrm rot="10800000" flipH="1">
            <a:off x="8088638" y="-235851"/>
            <a:ext cx="1572921" cy="1220671"/>
            <a:chOff x="3941922" y="3407823"/>
            <a:chExt cx="953170" cy="739711"/>
          </a:xfrm>
        </p:grpSpPr>
        <p:sp>
          <p:nvSpPr>
            <p:cNvPr id="872" name="Google Shape;872;p15"/>
            <p:cNvSpPr/>
            <p:nvPr/>
          </p:nvSpPr>
          <p:spPr>
            <a:xfrm>
              <a:off x="3941922" y="3407823"/>
              <a:ext cx="953170" cy="739711"/>
            </a:xfrm>
            <a:custGeom>
              <a:avLst/>
              <a:gdLst/>
              <a:ahLst/>
              <a:cxnLst/>
              <a:rect l="l" t="t" r="r" b="b"/>
              <a:pathLst>
                <a:path w="28873" h="22407" extrusionOk="0">
                  <a:moveTo>
                    <a:pt x="11061" y="1"/>
                  </a:moveTo>
                  <a:cubicBezTo>
                    <a:pt x="0" y="13468"/>
                    <a:pt x="14152" y="22407"/>
                    <a:pt x="14152" y="22407"/>
                  </a:cubicBezTo>
                  <a:cubicBezTo>
                    <a:pt x="14152" y="22407"/>
                    <a:pt x="28873" y="11580"/>
                    <a:pt x="11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4318657" y="3490254"/>
              <a:ext cx="171005" cy="598814"/>
            </a:xfrm>
            <a:custGeom>
              <a:avLst/>
              <a:gdLst/>
              <a:ahLst/>
              <a:cxnLst/>
              <a:rect l="l" t="t" r="r" b="b"/>
              <a:pathLst>
                <a:path w="5180" h="18139" extrusionOk="0">
                  <a:moveTo>
                    <a:pt x="472" y="1"/>
                  </a:moveTo>
                  <a:cubicBezTo>
                    <a:pt x="411" y="1"/>
                    <a:pt x="347" y="15"/>
                    <a:pt x="284" y="43"/>
                  </a:cubicBezTo>
                  <a:cubicBezTo>
                    <a:pt x="84" y="144"/>
                    <a:pt x="0" y="378"/>
                    <a:pt x="100" y="595"/>
                  </a:cubicBezTo>
                  <a:cubicBezTo>
                    <a:pt x="4294" y="9150"/>
                    <a:pt x="2523" y="17571"/>
                    <a:pt x="2506" y="17654"/>
                  </a:cubicBezTo>
                  <a:cubicBezTo>
                    <a:pt x="2456" y="17855"/>
                    <a:pt x="2607" y="18089"/>
                    <a:pt x="2824" y="18139"/>
                  </a:cubicBezTo>
                  <a:lnTo>
                    <a:pt x="2907" y="18139"/>
                  </a:lnTo>
                  <a:cubicBezTo>
                    <a:pt x="3091" y="18139"/>
                    <a:pt x="3258" y="18005"/>
                    <a:pt x="3292" y="17838"/>
                  </a:cubicBezTo>
                  <a:cubicBezTo>
                    <a:pt x="3325" y="17738"/>
                    <a:pt x="5180" y="9066"/>
                    <a:pt x="836" y="227"/>
                  </a:cubicBezTo>
                  <a:cubicBezTo>
                    <a:pt x="764" y="84"/>
                    <a:pt x="625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4274520" y="3604476"/>
              <a:ext cx="143439" cy="104551"/>
            </a:xfrm>
            <a:custGeom>
              <a:avLst/>
              <a:gdLst/>
              <a:ahLst/>
              <a:cxnLst/>
              <a:rect l="l" t="t" r="r" b="b"/>
              <a:pathLst>
                <a:path w="4345" h="3167" extrusionOk="0">
                  <a:moveTo>
                    <a:pt x="456" y="0"/>
                  </a:moveTo>
                  <a:cubicBezTo>
                    <a:pt x="329" y="0"/>
                    <a:pt x="206" y="63"/>
                    <a:pt x="134" y="176"/>
                  </a:cubicBezTo>
                  <a:cubicBezTo>
                    <a:pt x="0" y="360"/>
                    <a:pt x="51" y="610"/>
                    <a:pt x="234" y="744"/>
                  </a:cubicBezTo>
                  <a:lnTo>
                    <a:pt x="3660" y="3100"/>
                  </a:lnTo>
                  <a:cubicBezTo>
                    <a:pt x="3726" y="3133"/>
                    <a:pt x="3810" y="3167"/>
                    <a:pt x="3893" y="3167"/>
                  </a:cubicBezTo>
                  <a:cubicBezTo>
                    <a:pt x="4010" y="3167"/>
                    <a:pt x="4127" y="3100"/>
                    <a:pt x="4228" y="3000"/>
                  </a:cubicBezTo>
                  <a:cubicBezTo>
                    <a:pt x="4345" y="2799"/>
                    <a:pt x="4311" y="2565"/>
                    <a:pt x="4111" y="2431"/>
                  </a:cubicBezTo>
                  <a:lnTo>
                    <a:pt x="685" y="76"/>
                  </a:lnTo>
                  <a:cubicBezTo>
                    <a:pt x="615" y="24"/>
                    <a:pt x="535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4400824" y="3645609"/>
              <a:ext cx="109800" cy="124655"/>
            </a:xfrm>
            <a:custGeom>
              <a:avLst/>
              <a:gdLst/>
              <a:ahLst/>
              <a:cxnLst/>
              <a:rect l="l" t="t" r="r" b="b"/>
              <a:pathLst>
                <a:path w="3326" h="3776" extrusionOk="0">
                  <a:moveTo>
                    <a:pt x="2887" y="0"/>
                  </a:moveTo>
                  <a:cubicBezTo>
                    <a:pt x="2769" y="0"/>
                    <a:pt x="2652" y="52"/>
                    <a:pt x="2574" y="150"/>
                  </a:cubicBezTo>
                  <a:lnTo>
                    <a:pt x="118" y="3124"/>
                  </a:lnTo>
                  <a:cubicBezTo>
                    <a:pt x="1" y="3291"/>
                    <a:pt x="17" y="3541"/>
                    <a:pt x="184" y="3692"/>
                  </a:cubicBezTo>
                  <a:cubicBezTo>
                    <a:pt x="251" y="3759"/>
                    <a:pt x="352" y="3775"/>
                    <a:pt x="435" y="3775"/>
                  </a:cubicBezTo>
                  <a:cubicBezTo>
                    <a:pt x="535" y="3775"/>
                    <a:pt x="669" y="3708"/>
                    <a:pt x="753" y="3625"/>
                  </a:cubicBezTo>
                  <a:lnTo>
                    <a:pt x="3192" y="651"/>
                  </a:lnTo>
                  <a:cubicBezTo>
                    <a:pt x="3326" y="484"/>
                    <a:pt x="3292" y="233"/>
                    <a:pt x="3125" y="83"/>
                  </a:cubicBezTo>
                  <a:cubicBezTo>
                    <a:pt x="3055" y="27"/>
                    <a:pt x="2971" y="0"/>
                    <a:pt x="2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4250256" y="3756331"/>
              <a:ext cx="191439" cy="103824"/>
            </a:xfrm>
            <a:custGeom>
              <a:avLst/>
              <a:gdLst/>
              <a:ahLst/>
              <a:cxnLst/>
              <a:rect l="l" t="t" r="r" b="b"/>
              <a:pathLst>
                <a:path w="5799" h="3145" extrusionOk="0">
                  <a:moveTo>
                    <a:pt x="455" y="1"/>
                  </a:moveTo>
                  <a:cubicBezTo>
                    <a:pt x="312" y="1"/>
                    <a:pt x="187" y="87"/>
                    <a:pt x="117" y="237"/>
                  </a:cubicBezTo>
                  <a:cubicBezTo>
                    <a:pt x="0" y="438"/>
                    <a:pt x="84" y="672"/>
                    <a:pt x="301" y="772"/>
                  </a:cubicBezTo>
                  <a:lnTo>
                    <a:pt x="5146" y="3095"/>
                  </a:lnTo>
                  <a:cubicBezTo>
                    <a:pt x="5180" y="3111"/>
                    <a:pt x="5247" y="3145"/>
                    <a:pt x="5314" y="3145"/>
                  </a:cubicBezTo>
                  <a:cubicBezTo>
                    <a:pt x="5464" y="3145"/>
                    <a:pt x="5598" y="3045"/>
                    <a:pt x="5681" y="2911"/>
                  </a:cubicBezTo>
                  <a:cubicBezTo>
                    <a:pt x="5798" y="2694"/>
                    <a:pt x="5698" y="2476"/>
                    <a:pt x="5497" y="2359"/>
                  </a:cubicBezTo>
                  <a:lnTo>
                    <a:pt x="652" y="54"/>
                  </a:lnTo>
                  <a:cubicBezTo>
                    <a:pt x="585" y="18"/>
                    <a:pt x="518" y="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4414062" y="3814664"/>
              <a:ext cx="147863" cy="117194"/>
            </a:xfrm>
            <a:custGeom>
              <a:avLst/>
              <a:gdLst/>
              <a:ahLst/>
              <a:cxnLst/>
              <a:rect l="l" t="t" r="r" b="b"/>
              <a:pathLst>
                <a:path w="4479" h="3550" extrusionOk="0">
                  <a:moveTo>
                    <a:pt x="4032" y="0"/>
                  </a:moveTo>
                  <a:cubicBezTo>
                    <a:pt x="3947" y="0"/>
                    <a:pt x="3863" y="26"/>
                    <a:pt x="3794" y="75"/>
                  </a:cubicBezTo>
                  <a:lnTo>
                    <a:pt x="201" y="2815"/>
                  </a:lnTo>
                  <a:cubicBezTo>
                    <a:pt x="17" y="2965"/>
                    <a:pt x="1" y="3216"/>
                    <a:pt x="118" y="3383"/>
                  </a:cubicBezTo>
                  <a:cubicBezTo>
                    <a:pt x="201" y="3483"/>
                    <a:pt x="301" y="3550"/>
                    <a:pt x="435" y="3550"/>
                  </a:cubicBezTo>
                  <a:cubicBezTo>
                    <a:pt x="519" y="3550"/>
                    <a:pt x="602" y="3516"/>
                    <a:pt x="686" y="3466"/>
                  </a:cubicBezTo>
                  <a:lnTo>
                    <a:pt x="4278" y="726"/>
                  </a:lnTo>
                  <a:cubicBezTo>
                    <a:pt x="4462" y="576"/>
                    <a:pt x="4479" y="325"/>
                    <a:pt x="4362" y="158"/>
                  </a:cubicBezTo>
                  <a:cubicBezTo>
                    <a:pt x="4274" y="51"/>
                    <a:pt x="4152" y="0"/>
                    <a:pt x="4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4357248" y="3521681"/>
              <a:ext cx="60710" cy="84743"/>
            </a:xfrm>
            <a:custGeom>
              <a:avLst/>
              <a:gdLst/>
              <a:ahLst/>
              <a:cxnLst/>
              <a:rect l="l" t="t" r="r" b="b"/>
              <a:pathLst>
                <a:path w="1839" h="2567" extrusionOk="0">
                  <a:moveTo>
                    <a:pt x="1398" y="1"/>
                  </a:moveTo>
                  <a:cubicBezTo>
                    <a:pt x="1252" y="1"/>
                    <a:pt x="1103" y="81"/>
                    <a:pt x="1020" y="211"/>
                  </a:cubicBezTo>
                  <a:lnTo>
                    <a:pt x="101" y="1965"/>
                  </a:lnTo>
                  <a:cubicBezTo>
                    <a:pt x="1" y="2166"/>
                    <a:pt x="84" y="2416"/>
                    <a:pt x="268" y="2517"/>
                  </a:cubicBezTo>
                  <a:cubicBezTo>
                    <a:pt x="335" y="2533"/>
                    <a:pt x="402" y="2567"/>
                    <a:pt x="469" y="2567"/>
                  </a:cubicBezTo>
                  <a:cubicBezTo>
                    <a:pt x="602" y="2567"/>
                    <a:pt x="736" y="2483"/>
                    <a:pt x="819" y="2350"/>
                  </a:cubicBezTo>
                  <a:lnTo>
                    <a:pt x="1738" y="595"/>
                  </a:lnTo>
                  <a:cubicBezTo>
                    <a:pt x="1839" y="411"/>
                    <a:pt x="1755" y="161"/>
                    <a:pt x="1571" y="44"/>
                  </a:cubicBezTo>
                  <a:cubicBezTo>
                    <a:pt x="1518" y="15"/>
                    <a:pt x="1458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15"/>
          <p:cNvGrpSpPr/>
          <p:nvPr/>
        </p:nvGrpSpPr>
        <p:grpSpPr>
          <a:xfrm rot="8100000" flipH="1">
            <a:off x="-39455" y="-147666"/>
            <a:ext cx="1251636" cy="972775"/>
            <a:chOff x="2465850" y="4099987"/>
            <a:chExt cx="879849" cy="683821"/>
          </a:xfrm>
        </p:grpSpPr>
        <p:sp>
          <p:nvSpPr>
            <p:cNvPr id="880" name="Google Shape;880;p15"/>
            <p:cNvSpPr/>
            <p:nvPr/>
          </p:nvSpPr>
          <p:spPr>
            <a:xfrm>
              <a:off x="2465850" y="4099987"/>
              <a:ext cx="879849" cy="683821"/>
            </a:xfrm>
            <a:custGeom>
              <a:avLst/>
              <a:gdLst/>
              <a:ahLst/>
              <a:cxnLst/>
              <a:rect l="l" t="t" r="r" b="b"/>
              <a:pathLst>
                <a:path w="26652" h="20714" extrusionOk="0">
                  <a:moveTo>
                    <a:pt x="4811" y="0"/>
                  </a:moveTo>
                  <a:cubicBezTo>
                    <a:pt x="4021" y="0"/>
                    <a:pt x="3301" y="301"/>
                    <a:pt x="2741" y="1056"/>
                  </a:cubicBezTo>
                  <a:cubicBezTo>
                    <a:pt x="1" y="4782"/>
                    <a:pt x="7603" y="9209"/>
                    <a:pt x="7603" y="9209"/>
                  </a:cubicBezTo>
                  <a:cubicBezTo>
                    <a:pt x="7603" y="9209"/>
                    <a:pt x="3309" y="9560"/>
                    <a:pt x="5080" y="12484"/>
                  </a:cubicBezTo>
                  <a:cubicBezTo>
                    <a:pt x="6153" y="14255"/>
                    <a:pt x="8322" y="14604"/>
                    <a:pt x="9866" y="14604"/>
                  </a:cubicBezTo>
                  <a:cubicBezTo>
                    <a:pt x="10872" y="14604"/>
                    <a:pt x="11613" y="14456"/>
                    <a:pt x="11613" y="14456"/>
                  </a:cubicBezTo>
                  <a:lnTo>
                    <a:pt x="11613" y="14456"/>
                  </a:lnTo>
                  <a:cubicBezTo>
                    <a:pt x="11613" y="14456"/>
                    <a:pt x="7069" y="19101"/>
                    <a:pt x="12332" y="20437"/>
                  </a:cubicBezTo>
                  <a:cubicBezTo>
                    <a:pt x="13087" y="20631"/>
                    <a:pt x="13854" y="20713"/>
                    <a:pt x="14614" y="20713"/>
                  </a:cubicBezTo>
                  <a:cubicBezTo>
                    <a:pt x="19115" y="20713"/>
                    <a:pt x="23360" y="17814"/>
                    <a:pt x="23360" y="17814"/>
                  </a:cubicBezTo>
                  <a:cubicBezTo>
                    <a:pt x="23360" y="17814"/>
                    <a:pt x="26651" y="6904"/>
                    <a:pt x="22791" y="4046"/>
                  </a:cubicBezTo>
                  <a:cubicBezTo>
                    <a:pt x="22379" y="3742"/>
                    <a:pt x="21981" y="3615"/>
                    <a:pt x="21602" y="3615"/>
                  </a:cubicBezTo>
                  <a:cubicBezTo>
                    <a:pt x="19586" y="3615"/>
                    <a:pt x="18130" y="7238"/>
                    <a:pt x="18130" y="7238"/>
                  </a:cubicBezTo>
                  <a:cubicBezTo>
                    <a:pt x="18130" y="7238"/>
                    <a:pt x="17472" y="111"/>
                    <a:pt x="14346" y="111"/>
                  </a:cubicBezTo>
                  <a:cubicBezTo>
                    <a:pt x="14283" y="111"/>
                    <a:pt x="14219" y="114"/>
                    <a:pt x="14153" y="120"/>
                  </a:cubicBezTo>
                  <a:cubicBezTo>
                    <a:pt x="10845" y="421"/>
                    <a:pt x="12031" y="4548"/>
                    <a:pt x="12031" y="4548"/>
                  </a:cubicBezTo>
                  <a:cubicBezTo>
                    <a:pt x="12031" y="4548"/>
                    <a:pt x="7886" y="0"/>
                    <a:pt x="4811" y="0"/>
                  </a:cubicBezTo>
                  <a:close/>
                </a:path>
              </a:pathLst>
            </a:custGeom>
            <a:solidFill>
              <a:srgbClr val="A8C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2662767" y="4217246"/>
              <a:ext cx="503639" cy="411270"/>
            </a:xfrm>
            <a:custGeom>
              <a:avLst/>
              <a:gdLst/>
              <a:ahLst/>
              <a:cxnLst/>
              <a:rect l="l" t="t" r="r" b="b"/>
              <a:pathLst>
                <a:path w="15256" h="12458" extrusionOk="0">
                  <a:moveTo>
                    <a:pt x="450" y="0"/>
                  </a:moveTo>
                  <a:cubicBezTo>
                    <a:pt x="324" y="0"/>
                    <a:pt x="199" y="59"/>
                    <a:pt x="118" y="160"/>
                  </a:cubicBezTo>
                  <a:cubicBezTo>
                    <a:pt x="1" y="344"/>
                    <a:pt x="34" y="595"/>
                    <a:pt x="201" y="728"/>
                  </a:cubicBezTo>
                  <a:cubicBezTo>
                    <a:pt x="285" y="795"/>
                    <a:pt x="8355" y="6911"/>
                    <a:pt x="14554" y="12357"/>
                  </a:cubicBezTo>
                  <a:cubicBezTo>
                    <a:pt x="14638" y="12424"/>
                    <a:pt x="14738" y="12458"/>
                    <a:pt x="14821" y="12458"/>
                  </a:cubicBezTo>
                  <a:cubicBezTo>
                    <a:pt x="14922" y="12458"/>
                    <a:pt x="15039" y="12424"/>
                    <a:pt x="15122" y="12324"/>
                  </a:cubicBezTo>
                  <a:cubicBezTo>
                    <a:pt x="15256" y="12157"/>
                    <a:pt x="15239" y="11906"/>
                    <a:pt x="15072" y="11756"/>
                  </a:cubicBezTo>
                  <a:cubicBezTo>
                    <a:pt x="8856" y="6276"/>
                    <a:pt x="770" y="144"/>
                    <a:pt x="686" y="77"/>
                  </a:cubicBezTo>
                  <a:cubicBezTo>
                    <a:pt x="614" y="24"/>
                    <a:pt x="53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2768142" y="4235469"/>
              <a:ext cx="228942" cy="249079"/>
            </a:xfrm>
            <a:custGeom>
              <a:avLst/>
              <a:gdLst/>
              <a:ahLst/>
              <a:cxnLst/>
              <a:rect l="l" t="t" r="r" b="b"/>
              <a:pathLst>
                <a:path w="6935" h="7545" extrusionOk="0">
                  <a:moveTo>
                    <a:pt x="5571" y="0"/>
                  </a:moveTo>
                  <a:cubicBezTo>
                    <a:pt x="5546" y="0"/>
                    <a:pt x="5522" y="3"/>
                    <a:pt x="5497" y="9"/>
                  </a:cubicBezTo>
                  <a:cubicBezTo>
                    <a:pt x="5280" y="43"/>
                    <a:pt x="5130" y="260"/>
                    <a:pt x="5163" y="460"/>
                  </a:cubicBezTo>
                  <a:lnTo>
                    <a:pt x="6015" y="6760"/>
                  </a:lnTo>
                  <a:lnTo>
                    <a:pt x="401" y="6709"/>
                  </a:lnTo>
                  <a:cubicBezTo>
                    <a:pt x="184" y="6709"/>
                    <a:pt x="0" y="6876"/>
                    <a:pt x="0" y="7110"/>
                  </a:cubicBezTo>
                  <a:cubicBezTo>
                    <a:pt x="0" y="7311"/>
                    <a:pt x="167" y="7495"/>
                    <a:pt x="401" y="7495"/>
                  </a:cubicBezTo>
                  <a:lnTo>
                    <a:pt x="6934" y="7545"/>
                  </a:lnTo>
                  <a:lnTo>
                    <a:pt x="5949" y="343"/>
                  </a:lnTo>
                  <a:cubicBezTo>
                    <a:pt x="5919" y="153"/>
                    <a:pt x="5748" y="0"/>
                    <a:pt x="5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2897220" y="4351969"/>
              <a:ext cx="285756" cy="317382"/>
            </a:xfrm>
            <a:custGeom>
              <a:avLst/>
              <a:gdLst/>
              <a:ahLst/>
              <a:cxnLst/>
              <a:rect l="l" t="t" r="r" b="b"/>
              <a:pathLst>
                <a:path w="8656" h="9614" extrusionOk="0">
                  <a:moveTo>
                    <a:pt x="8242" y="1"/>
                  </a:moveTo>
                  <a:cubicBezTo>
                    <a:pt x="8058" y="1"/>
                    <a:pt x="7865" y="128"/>
                    <a:pt x="7820" y="323"/>
                  </a:cubicBezTo>
                  <a:lnTo>
                    <a:pt x="6383" y="6823"/>
                  </a:lnTo>
                  <a:lnTo>
                    <a:pt x="301" y="8845"/>
                  </a:lnTo>
                  <a:cubicBezTo>
                    <a:pt x="100" y="8911"/>
                    <a:pt x="0" y="9129"/>
                    <a:pt x="50" y="9346"/>
                  </a:cubicBezTo>
                  <a:cubicBezTo>
                    <a:pt x="100" y="9513"/>
                    <a:pt x="267" y="9613"/>
                    <a:pt x="435" y="9613"/>
                  </a:cubicBezTo>
                  <a:cubicBezTo>
                    <a:pt x="468" y="9613"/>
                    <a:pt x="518" y="9613"/>
                    <a:pt x="551" y="9596"/>
                  </a:cubicBezTo>
                  <a:lnTo>
                    <a:pt x="7068" y="7424"/>
                  </a:lnTo>
                  <a:lnTo>
                    <a:pt x="8622" y="490"/>
                  </a:lnTo>
                  <a:cubicBezTo>
                    <a:pt x="8655" y="273"/>
                    <a:pt x="8521" y="56"/>
                    <a:pt x="8304" y="6"/>
                  </a:cubicBezTo>
                  <a:cubicBezTo>
                    <a:pt x="8284" y="2"/>
                    <a:pt x="8263" y="1"/>
                    <a:pt x="8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2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5"/>
          <p:cNvSpPr txBox="1">
            <a:spLocks noGrp="1"/>
          </p:cNvSpPr>
          <p:nvPr>
            <p:ph type="body" idx="1"/>
          </p:nvPr>
        </p:nvSpPr>
        <p:spPr>
          <a:xfrm>
            <a:off x="2648325" y="1466850"/>
            <a:ext cx="3859800" cy="31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❏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❏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❏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❏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❏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❏"/>
              <a:defRPr/>
            </a:lvl9pPr>
          </a:lstStyle>
          <a:p>
            <a:endParaRPr/>
          </a:p>
        </p:txBody>
      </p:sp>
      <p:sp>
        <p:nvSpPr>
          <p:cNvPr id="1467" name="Google Shape;1467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1468" name="Google Shape;1468;p25"/>
          <p:cNvGrpSpPr/>
          <p:nvPr/>
        </p:nvGrpSpPr>
        <p:grpSpPr>
          <a:xfrm>
            <a:off x="79534" y="1306041"/>
            <a:ext cx="548094" cy="657691"/>
            <a:chOff x="5543534" y="826966"/>
            <a:chExt cx="548094" cy="657691"/>
          </a:xfrm>
        </p:grpSpPr>
        <p:sp>
          <p:nvSpPr>
            <p:cNvPr id="1469" name="Google Shape;1469;p25"/>
            <p:cNvSpPr/>
            <p:nvPr/>
          </p:nvSpPr>
          <p:spPr>
            <a:xfrm>
              <a:off x="5806408" y="1087173"/>
              <a:ext cx="43733" cy="33013"/>
            </a:xfrm>
            <a:custGeom>
              <a:avLst/>
              <a:gdLst/>
              <a:ahLst/>
              <a:cxnLst/>
              <a:rect l="l" t="t" r="r" b="b"/>
              <a:pathLst>
                <a:path w="820" h="619" extrusionOk="0">
                  <a:moveTo>
                    <a:pt x="418" y="0"/>
                  </a:moveTo>
                  <a:cubicBezTo>
                    <a:pt x="0" y="0"/>
                    <a:pt x="0" y="619"/>
                    <a:pt x="418" y="619"/>
                  </a:cubicBezTo>
                  <a:cubicBezTo>
                    <a:pt x="819" y="619"/>
                    <a:pt x="819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5543534" y="826966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1" y="0"/>
                  </a:moveTo>
                  <a:cubicBezTo>
                    <a:pt x="0" y="0"/>
                    <a:pt x="0" y="635"/>
                    <a:pt x="401" y="635"/>
                  </a:cubicBezTo>
                  <a:cubicBezTo>
                    <a:pt x="802" y="635"/>
                    <a:pt x="802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049656" y="957950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1"/>
                  </a:moveTo>
                  <a:cubicBezTo>
                    <a:pt x="1" y="1"/>
                    <a:pt x="1" y="619"/>
                    <a:pt x="385" y="619"/>
                  </a:cubicBezTo>
                  <a:cubicBezTo>
                    <a:pt x="786" y="619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007790" y="1178958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5936485" y="1450738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25"/>
          <p:cNvGrpSpPr/>
          <p:nvPr/>
        </p:nvGrpSpPr>
        <p:grpSpPr>
          <a:xfrm rot="-5400000">
            <a:off x="8510702" y="1492299"/>
            <a:ext cx="468789" cy="285167"/>
            <a:chOff x="5515002" y="3682949"/>
            <a:chExt cx="468789" cy="285167"/>
          </a:xfrm>
        </p:grpSpPr>
        <p:sp>
          <p:nvSpPr>
            <p:cNvPr id="1475" name="Google Shape;1475;p25"/>
            <p:cNvSpPr/>
            <p:nvPr/>
          </p:nvSpPr>
          <p:spPr>
            <a:xfrm>
              <a:off x="5539054" y="3682949"/>
              <a:ext cx="42826" cy="33919"/>
            </a:xfrm>
            <a:custGeom>
              <a:avLst/>
              <a:gdLst/>
              <a:ahLst/>
              <a:cxnLst/>
              <a:rect l="l" t="t" r="r" b="b"/>
              <a:pathLst>
                <a:path w="803" h="636" extrusionOk="0">
                  <a:moveTo>
                    <a:pt x="402" y="0"/>
                  </a:moveTo>
                  <a:cubicBezTo>
                    <a:pt x="1" y="0"/>
                    <a:pt x="1" y="635"/>
                    <a:pt x="402" y="635"/>
                  </a:cubicBezTo>
                  <a:cubicBezTo>
                    <a:pt x="803" y="635"/>
                    <a:pt x="803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5515002" y="3876331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0"/>
                  </a:moveTo>
                  <a:cubicBezTo>
                    <a:pt x="1" y="0"/>
                    <a:pt x="1" y="618"/>
                    <a:pt x="385" y="618"/>
                  </a:cubicBezTo>
                  <a:cubicBezTo>
                    <a:pt x="786" y="618"/>
                    <a:pt x="786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5940058" y="3935103"/>
              <a:ext cx="43733" cy="33013"/>
            </a:xfrm>
            <a:custGeom>
              <a:avLst/>
              <a:gdLst/>
              <a:ahLst/>
              <a:cxnLst/>
              <a:rect l="l" t="t" r="r" b="b"/>
              <a:pathLst>
                <a:path w="820" h="619" extrusionOk="0">
                  <a:moveTo>
                    <a:pt x="418" y="1"/>
                  </a:moveTo>
                  <a:cubicBezTo>
                    <a:pt x="1" y="1"/>
                    <a:pt x="1" y="619"/>
                    <a:pt x="418" y="619"/>
                  </a:cubicBezTo>
                  <a:cubicBezTo>
                    <a:pt x="819" y="619"/>
                    <a:pt x="819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8" name="Google Shape;1478;p25"/>
          <p:cNvGrpSpPr/>
          <p:nvPr/>
        </p:nvGrpSpPr>
        <p:grpSpPr>
          <a:xfrm rot="-5400000">
            <a:off x="8361664" y="3389748"/>
            <a:ext cx="958004" cy="254927"/>
            <a:chOff x="3109939" y="4888573"/>
            <a:chExt cx="958004" cy="254927"/>
          </a:xfrm>
        </p:grpSpPr>
        <p:sp>
          <p:nvSpPr>
            <p:cNvPr id="1479" name="Google Shape;1479;p25"/>
            <p:cNvSpPr/>
            <p:nvPr/>
          </p:nvSpPr>
          <p:spPr>
            <a:xfrm>
              <a:off x="3109939" y="4888573"/>
              <a:ext cx="41919" cy="33066"/>
            </a:xfrm>
            <a:custGeom>
              <a:avLst/>
              <a:gdLst/>
              <a:ahLst/>
              <a:cxnLst/>
              <a:rect l="l" t="t" r="r" b="b"/>
              <a:pathLst>
                <a:path w="786" h="620" extrusionOk="0">
                  <a:moveTo>
                    <a:pt x="401" y="1"/>
                  </a:moveTo>
                  <a:cubicBezTo>
                    <a:pt x="0" y="1"/>
                    <a:pt x="0" y="619"/>
                    <a:pt x="401" y="619"/>
                  </a:cubicBezTo>
                  <a:cubicBezTo>
                    <a:pt x="786" y="619"/>
                    <a:pt x="786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3661499" y="4934065"/>
              <a:ext cx="42826" cy="33866"/>
            </a:xfrm>
            <a:custGeom>
              <a:avLst/>
              <a:gdLst/>
              <a:ahLst/>
              <a:cxnLst/>
              <a:rect l="l" t="t" r="r" b="b"/>
              <a:pathLst>
                <a:path w="803" h="635" extrusionOk="0">
                  <a:moveTo>
                    <a:pt x="419" y="0"/>
                  </a:moveTo>
                  <a:cubicBezTo>
                    <a:pt x="1" y="0"/>
                    <a:pt x="1" y="635"/>
                    <a:pt x="419" y="635"/>
                  </a:cubicBezTo>
                  <a:cubicBezTo>
                    <a:pt x="803" y="635"/>
                    <a:pt x="803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3929760" y="5110488"/>
              <a:ext cx="41919" cy="33013"/>
            </a:xfrm>
            <a:custGeom>
              <a:avLst/>
              <a:gdLst/>
              <a:ahLst/>
              <a:cxnLst/>
              <a:rect l="l" t="t" r="r" b="b"/>
              <a:pathLst>
                <a:path w="786" h="619" extrusionOk="0">
                  <a:moveTo>
                    <a:pt x="401" y="0"/>
                  </a:moveTo>
                  <a:cubicBezTo>
                    <a:pt x="0" y="0"/>
                    <a:pt x="0" y="619"/>
                    <a:pt x="401" y="619"/>
                  </a:cubicBezTo>
                  <a:cubicBezTo>
                    <a:pt x="785" y="619"/>
                    <a:pt x="785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4025117" y="4896626"/>
              <a:ext cx="42826" cy="33013"/>
            </a:xfrm>
            <a:custGeom>
              <a:avLst/>
              <a:gdLst/>
              <a:ahLst/>
              <a:cxnLst/>
              <a:rect l="l" t="t" r="r" b="b"/>
              <a:pathLst>
                <a:path w="803" h="619" extrusionOk="0">
                  <a:moveTo>
                    <a:pt x="401" y="0"/>
                  </a:moveTo>
                  <a:cubicBezTo>
                    <a:pt x="0" y="0"/>
                    <a:pt x="0" y="618"/>
                    <a:pt x="401" y="618"/>
                  </a:cubicBezTo>
                  <a:cubicBezTo>
                    <a:pt x="802" y="618"/>
                    <a:pt x="802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3" name="Google Shape;1483;p25"/>
          <p:cNvGrpSpPr/>
          <p:nvPr/>
        </p:nvGrpSpPr>
        <p:grpSpPr>
          <a:xfrm rot="1029121">
            <a:off x="-1293" y="2988393"/>
            <a:ext cx="1071146" cy="1476564"/>
            <a:chOff x="2106550" y="2542337"/>
            <a:chExt cx="1071175" cy="1476604"/>
          </a:xfrm>
        </p:grpSpPr>
        <p:sp>
          <p:nvSpPr>
            <p:cNvPr id="1484" name="Google Shape;1484;p25"/>
            <p:cNvSpPr/>
            <p:nvPr/>
          </p:nvSpPr>
          <p:spPr>
            <a:xfrm>
              <a:off x="3133992" y="3985022"/>
              <a:ext cx="43733" cy="33919"/>
            </a:xfrm>
            <a:custGeom>
              <a:avLst/>
              <a:gdLst/>
              <a:ahLst/>
              <a:cxnLst/>
              <a:rect l="l" t="t" r="r" b="b"/>
              <a:pathLst>
                <a:path w="820" h="636" extrusionOk="0">
                  <a:moveTo>
                    <a:pt x="418" y="0"/>
                  </a:moveTo>
                  <a:cubicBezTo>
                    <a:pt x="0" y="0"/>
                    <a:pt x="0" y="635"/>
                    <a:pt x="418" y="635"/>
                  </a:cubicBezTo>
                  <a:cubicBezTo>
                    <a:pt x="819" y="635"/>
                    <a:pt x="819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2721415" y="3403116"/>
              <a:ext cx="41919" cy="33919"/>
            </a:xfrm>
            <a:custGeom>
              <a:avLst/>
              <a:gdLst/>
              <a:ahLst/>
              <a:cxnLst/>
              <a:rect l="l" t="t" r="r" b="b"/>
              <a:pathLst>
                <a:path w="786" h="636" extrusionOk="0">
                  <a:moveTo>
                    <a:pt x="385" y="1"/>
                  </a:moveTo>
                  <a:cubicBezTo>
                    <a:pt x="0" y="1"/>
                    <a:pt x="0" y="636"/>
                    <a:pt x="385" y="636"/>
                  </a:cubicBezTo>
                  <a:cubicBezTo>
                    <a:pt x="786" y="636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2307025" y="2584203"/>
              <a:ext cx="41973" cy="33013"/>
            </a:xfrm>
            <a:custGeom>
              <a:avLst/>
              <a:gdLst/>
              <a:ahLst/>
              <a:cxnLst/>
              <a:rect l="l" t="t" r="r" b="b"/>
              <a:pathLst>
                <a:path w="787" h="619" extrusionOk="0">
                  <a:moveTo>
                    <a:pt x="385" y="1"/>
                  </a:moveTo>
                  <a:cubicBezTo>
                    <a:pt x="1" y="1"/>
                    <a:pt x="1" y="619"/>
                    <a:pt x="385" y="619"/>
                  </a:cubicBezTo>
                  <a:cubicBezTo>
                    <a:pt x="786" y="619"/>
                    <a:pt x="786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2106550" y="2542337"/>
              <a:ext cx="41919" cy="33919"/>
            </a:xfrm>
            <a:custGeom>
              <a:avLst/>
              <a:gdLst/>
              <a:ahLst/>
              <a:cxnLst/>
              <a:rect l="l" t="t" r="r" b="b"/>
              <a:pathLst>
                <a:path w="786" h="636" extrusionOk="0">
                  <a:moveTo>
                    <a:pt x="385" y="0"/>
                  </a:moveTo>
                  <a:cubicBezTo>
                    <a:pt x="0" y="0"/>
                    <a:pt x="0" y="635"/>
                    <a:pt x="385" y="635"/>
                  </a:cubicBezTo>
                  <a:cubicBezTo>
                    <a:pt x="786" y="635"/>
                    <a:pt x="786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8" name="Google Shape;1488;p25"/>
          <p:cNvSpPr/>
          <p:nvPr/>
        </p:nvSpPr>
        <p:spPr>
          <a:xfrm>
            <a:off x="555613" y="4305350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25"/>
          <p:cNvSpPr/>
          <p:nvPr/>
        </p:nvSpPr>
        <p:spPr>
          <a:xfrm>
            <a:off x="86113" y="4701688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25"/>
          <p:cNvSpPr/>
          <p:nvPr/>
        </p:nvSpPr>
        <p:spPr>
          <a:xfrm>
            <a:off x="146038" y="371957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25"/>
          <p:cNvSpPr/>
          <p:nvPr/>
        </p:nvSpPr>
        <p:spPr>
          <a:xfrm>
            <a:off x="211438" y="2022713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5"/>
          <p:cNvSpPr/>
          <p:nvPr/>
        </p:nvSpPr>
        <p:spPr>
          <a:xfrm>
            <a:off x="271363" y="1040600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5"/>
          <p:cNvSpPr/>
          <p:nvPr/>
        </p:nvSpPr>
        <p:spPr>
          <a:xfrm>
            <a:off x="462613" y="673363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5"/>
          <p:cNvSpPr/>
          <p:nvPr/>
        </p:nvSpPr>
        <p:spPr>
          <a:xfrm>
            <a:off x="132238" y="153713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5"/>
          <p:cNvSpPr/>
          <p:nvPr/>
        </p:nvSpPr>
        <p:spPr>
          <a:xfrm>
            <a:off x="397213" y="2736050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5"/>
          <p:cNvSpPr/>
          <p:nvPr/>
        </p:nvSpPr>
        <p:spPr>
          <a:xfrm>
            <a:off x="8262838" y="167327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5"/>
          <p:cNvSpPr/>
          <p:nvPr/>
        </p:nvSpPr>
        <p:spPr>
          <a:xfrm>
            <a:off x="8211188" y="1149863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5"/>
          <p:cNvSpPr/>
          <p:nvPr/>
        </p:nvSpPr>
        <p:spPr>
          <a:xfrm>
            <a:off x="8997013" y="1659463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5"/>
          <p:cNvSpPr/>
          <p:nvPr/>
        </p:nvSpPr>
        <p:spPr>
          <a:xfrm>
            <a:off x="8712388" y="2087600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5"/>
          <p:cNvSpPr/>
          <p:nvPr/>
        </p:nvSpPr>
        <p:spPr>
          <a:xfrm>
            <a:off x="8887150" y="3470700"/>
            <a:ext cx="93000" cy="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5"/>
          <p:cNvSpPr/>
          <p:nvPr/>
        </p:nvSpPr>
        <p:spPr>
          <a:xfrm>
            <a:off x="8539263" y="371957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5"/>
          <p:cNvSpPr/>
          <p:nvPr/>
        </p:nvSpPr>
        <p:spPr>
          <a:xfrm>
            <a:off x="8900938" y="288372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32" y="5394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32" y="1152475"/>
            <a:ext cx="7717500" cy="3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osis"/>
              <a:buChar char="●"/>
              <a:defRPr sz="16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osis"/>
              <a:buChar char="○"/>
              <a:defRPr sz="16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osis"/>
              <a:buChar char="■"/>
              <a:defRPr sz="16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osis"/>
              <a:buChar char="●"/>
              <a:defRPr sz="16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osis"/>
              <a:buChar char="○"/>
              <a:defRPr sz="16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osis"/>
              <a:buChar char="■"/>
              <a:defRPr sz="16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osis"/>
              <a:buChar char="●"/>
              <a:defRPr sz="16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osis"/>
              <a:buChar char="○"/>
              <a:defRPr sz="16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osis"/>
              <a:buChar char="■"/>
              <a:defRPr sz="16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  <p:sldLayoutId id="2147483658" r:id="rId5"/>
    <p:sldLayoutId id="2147483659" r:id="rId6"/>
    <p:sldLayoutId id="2147483660" r:id="rId7"/>
    <p:sldLayoutId id="2147483661" r:id="rId8"/>
    <p:sldLayoutId id="2147483671" r:id="rId9"/>
    <p:sldLayoutId id="2147483677" r:id="rId10"/>
    <p:sldLayoutId id="2147483678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c.gov.taipei/EOC/" TargetMode="External"/><Relationship Id="rId2" Type="http://schemas.openxmlformats.org/officeDocument/2006/relationships/hyperlink" Target="http://community.ncdr.nat.gov.tw/plan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nfa.gov.tw/pro/index.php?code=list&amp;ids=58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0"/>
          <p:cNvSpPr txBox="1">
            <a:spLocks noGrp="1"/>
          </p:cNvSpPr>
          <p:nvPr>
            <p:ph type="subTitle" idx="1"/>
          </p:nvPr>
        </p:nvSpPr>
        <p:spPr>
          <a:xfrm>
            <a:off x="713225" y="3633500"/>
            <a:ext cx="3936600" cy="7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載熙國小  學務處</a:t>
            </a:r>
            <a:endParaRPr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sp>
        <p:nvSpPr>
          <p:cNvPr id="1640" name="Google Shape;1640;p30"/>
          <p:cNvSpPr txBox="1">
            <a:spLocks noGrp="1"/>
          </p:cNvSpPr>
          <p:nvPr>
            <p:ph type="ctrTitle"/>
          </p:nvPr>
        </p:nvSpPr>
        <p:spPr>
          <a:xfrm>
            <a:off x="713225" y="920500"/>
            <a:ext cx="42471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chemeClr val="bg2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載熙國小</a:t>
            </a:r>
            <a:br>
              <a:rPr lang="en-US" altLang="zh-TW" sz="4800" dirty="0">
                <a:solidFill>
                  <a:schemeClr val="bg2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</a:br>
            <a:r>
              <a:rPr lang="zh-TW" altLang="en-US" sz="4800" dirty="0">
                <a:solidFill>
                  <a:schemeClr val="bg2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  </a:t>
            </a:r>
            <a:r>
              <a:rPr lang="en-US" altLang="zh-TW" sz="4800" dirty="0">
                <a:solidFill>
                  <a:schemeClr val="bg2"/>
                </a:solidFill>
                <a:latin typeface="Berlin Sans FB" panose="020E0602020502020306" pitchFamily="34" charset="0"/>
                <a:ea typeface="王漢宗特明體一標準" panose="02020600000000000000" pitchFamily="18" charset="-120"/>
              </a:rPr>
              <a:t>110</a:t>
            </a:r>
            <a:r>
              <a:rPr lang="zh-TW" altLang="en-US" sz="4800" dirty="0">
                <a:solidFill>
                  <a:schemeClr val="bg2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學年度</a:t>
            </a:r>
            <a:br>
              <a:rPr lang="en-US" altLang="zh-TW" dirty="0">
                <a:solidFill>
                  <a:schemeClr val="lt2"/>
                </a:solidFill>
              </a:rPr>
            </a:br>
            <a:r>
              <a:rPr lang="zh-TW" altLang="en-US" sz="4000" b="1" dirty="0">
                <a:solidFill>
                  <a:schemeClr val="tx2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防震避難疏散說明</a:t>
            </a:r>
            <a:endParaRPr dirty="0">
              <a:solidFill>
                <a:schemeClr val="tx2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grpSp>
        <p:nvGrpSpPr>
          <p:cNvPr id="1641" name="Google Shape;1641;p30"/>
          <p:cNvGrpSpPr/>
          <p:nvPr/>
        </p:nvGrpSpPr>
        <p:grpSpPr>
          <a:xfrm>
            <a:off x="5260390" y="996697"/>
            <a:ext cx="2868807" cy="2874075"/>
            <a:chOff x="5932017" y="2009575"/>
            <a:chExt cx="2889612" cy="2894918"/>
          </a:xfrm>
        </p:grpSpPr>
        <p:sp>
          <p:nvSpPr>
            <p:cNvPr id="1642" name="Google Shape;1642;p30"/>
            <p:cNvSpPr/>
            <p:nvPr/>
          </p:nvSpPr>
          <p:spPr>
            <a:xfrm>
              <a:off x="6076935" y="2174331"/>
              <a:ext cx="2585236" cy="2584653"/>
            </a:xfrm>
            <a:custGeom>
              <a:avLst/>
              <a:gdLst/>
              <a:ahLst/>
              <a:cxnLst/>
              <a:rect l="l" t="t" r="r" b="b"/>
              <a:pathLst>
                <a:path w="70945" h="70929" extrusionOk="0">
                  <a:moveTo>
                    <a:pt x="35472" y="1"/>
                  </a:moveTo>
                  <a:cubicBezTo>
                    <a:pt x="15890" y="1"/>
                    <a:pt x="0" y="15891"/>
                    <a:pt x="0" y="35473"/>
                  </a:cubicBezTo>
                  <a:cubicBezTo>
                    <a:pt x="0" y="55055"/>
                    <a:pt x="15890" y="70929"/>
                    <a:pt x="35472" y="70929"/>
                  </a:cubicBezTo>
                  <a:cubicBezTo>
                    <a:pt x="55055" y="70929"/>
                    <a:pt x="70945" y="55055"/>
                    <a:pt x="70945" y="35473"/>
                  </a:cubicBezTo>
                  <a:cubicBezTo>
                    <a:pt x="70945" y="15891"/>
                    <a:pt x="55055" y="1"/>
                    <a:pt x="35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0"/>
            <p:cNvSpPr/>
            <p:nvPr/>
          </p:nvSpPr>
          <p:spPr>
            <a:xfrm>
              <a:off x="5960600" y="2053975"/>
              <a:ext cx="2820230" cy="2820230"/>
            </a:xfrm>
            <a:custGeom>
              <a:avLst/>
              <a:gdLst/>
              <a:ahLst/>
              <a:cxnLst/>
              <a:rect l="l" t="t" r="r" b="b"/>
              <a:pathLst>
                <a:path w="75106" h="75106" extrusionOk="0">
                  <a:moveTo>
                    <a:pt x="75105" y="37545"/>
                  </a:moveTo>
                  <a:cubicBezTo>
                    <a:pt x="75105" y="58297"/>
                    <a:pt x="58297" y="75105"/>
                    <a:pt x="37561" y="75105"/>
                  </a:cubicBezTo>
                  <a:cubicBezTo>
                    <a:pt x="16809" y="75105"/>
                    <a:pt x="0" y="58297"/>
                    <a:pt x="0" y="37545"/>
                  </a:cubicBezTo>
                  <a:cubicBezTo>
                    <a:pt x="0" y="16809"/>
                    <a:pt x="16809" y="1"/>
                    <a:pt x="37561" y="1"/>
                  </a:cubicBezTo>
                  <a:cubicBezTo>
                    <a:pt x="58297" y="1"/>
                    <a:pt x="75105" y="16809"/>
                    <a:pt x="75105" y="375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0"/>
            <p:cNvSpPr/>
            <p:nvPr/>
          </p:nvSpPr>
          <p:spPr>
            <a:xfrm>
              <a:off x="6342150" y="2009575"/>
              <a:ext cx="1007303" cy="687832"/>
            </a:xfrm>
            <a:custGeom>
              <a:avLst/>
              <a:gdLst/>
              <a:ahLst/>
              <a:cxnLst/>
              <a:rect l="l" t="t" r="r" b="b"/>
              <a:pathLst>
                <a:path w="26333" h="17461" extrusionOk="0">
                  <a:moveTo>
                    <a:pt x="26333" y="0"/>
                  </a:moveTo>
                  <a:cubicBezTo>
                    <a:pt x="26316" y="33"/>
                    <a:pt x="6583" y="585"/>
                    <a:pt x="0" y="13317"/>
                  </a:cubicBezTo>
                  <a:lnTo>
                    <a:pt x="2306" y="15689"/>
                  </a:lnTo>
                  <a:lnTo>
                    <a:pt x="6333" y="17460"/>
                  </a:lnTo>
                  <a:lnTo>
                    <a:pt x="9040" y="16692"/>
                  </a:lnTo>
                  <a:lnTo>
                    <a:pt x="13618" y="14470"/>
                  </a:lnTo>
                  <a:lnTo>
                    <a:pt x="18129" y="11095"/>
                  </a:lnTo>
                  <a:lnTo>
                    <a:pt x="21487" y="11095"/>
                  </a:lnTo>
                  <a:lnTo>
                    <a:pt x="23777" y="8989"/>
                  </a:lnTo>
                  <a:lnTo>
                    <a:pt x="263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0"/>
            <p:cNvSpPr/>
            <p:nvPr/>
          </p:nvSpPr>
          <p:spPr>
            <a:xfrm>
              <a:off x="7094310" y="2242545"/>
              <a:ext cx="1693622" cy="2605934"/>
            </a:xfrm>
            <a:custGeom>
              <a:avLst/>
              <a:gdLst/>
              <a:ahLst/>
              <a:cxnLst/>
              <a:rect l="l" t="t" r="r" b="b"/>
              <a:pathLst>
                <a:path w="46477" h="71513" extrusionOk="0">
                  <a:moveTo>
                    <a:pt x="23576" y="0"/>
                  </a:moveTo>
                  <a:lnTo>
                    <a:pt x="18129" y="7636"/>
                  </a:lnTo>
                  <a:lnTo>
                    <a:pt x="11947" y="7202"/>
                  </a:lnTo>
                  <a:lnTo>
                    <a:pt x="8622" y="9190"/>
                  </a:lnTo>
                  <a:lnTo>
                    <a:pt x="7552" y="10961"/>
                  </a:lnTo>
                  <a:lnTo>
                    <a:pt x="7552" y="13384"/>
                  </a:lnTo>
                  <a:lnTo>
                    <a:pt x="6633" y="16475"/>
                  </a:lnTo>
                  <a:lnTo>
                    <a:pt x="11044" y="23325"/>
                  </a:lnTo>
                  <a:lnTo>
                    <a:pt x="13467" y="24428"/>
                  </a:lnTo>
                  <a:lnTo>
                    <a:pt x="15673" y="25314"/>
                  </a:lnTo>
                  <a:lnTo>
                    <a:pt x="19432" y="25531"/>
                  </a:lnTo>
                  <a:lnTo>
                    <a:pt x="22523" y="25096"/>
                  </a:lnTo>
                  <a:cubicBezTo>
                    <a:pt x="22523" y="25096"/>
                    <a:pt x="23843" y="25765"/>
                    <a:pt x="24294" y="26416"/>
                  </a:cubicBezTo>
                  <a:cubicBezTo>
                    <a:pt x="24745" y="27085"/>
                    <a:pt x="25180" y="28839"/>
                    <a:pt x="25180" y="28839"/>
                  </a:cubicBezTo>
                  <a:lnTo>
                    <a:pt x="25180" y="31496"/>
                  </a:lnTo>
                  <a:lnTo>
                    <a:pt x="24077" y="33584"/>
                  </a:lnTo>
                  <a:lnTo>
                    <a:pt x="22089" y="34587"/>
                  </a:lnTo>
                  <a:lnTo>
                    <a:pt x="20100" y="36792"/>
                  </a:lnTo>
                  <a:lnTo>
                    <a:pt x="13484" y="39883"/>
                  </a:lnTo>
                  <a:lnTo>
                    <a:pt x="11496" y="39883"/>
                  </a:lnTo>
                  <a:lnTo>
                    <a:pt x="10393" y="41655"/>
                  </a:lnTo>
                  <a:lnTo>
                    <a:pt x="9724" y="44311"/>
                  </a:lnTo>
                  <a:lnTo>
                    <a:pt x="7552" y="45414"/>
                  </a:lnTo>
                  <a:lnTo>
                    <a:pt x="1537" y="53150"/>
                  </a:lnTo>
                  <a:lnTo>
                    <a:pt x="434" y="56475"/>
                  </a:lnTo>
                  <a:lnTo>
                    <a:pt x="0" y="59349"/>
                  </a:lnTo>
                  <a:lnTo>
                    <a:pt x="0" y="63442"/>
                  </a:lnTo>
                  <a:lnTo>
                    <a:pt x="1537" y="68188"/>
                  </a:lnTo>
                  <a:lnTo>
                    <a:pt x="2690" y="70393"/>
                  </a:lnTo>
                  <a:lnTo>
                    <a:pt x="11044" y="71513"/>
                  </a:lnTo>
                  <a:lnTo>
                    <a:pt x="14570" y="71513"/>
                  </a:lnTo>
                  <a:lnTo>
                    <a:pt x="13902" y="66634"/>
                  </a:lnTo>
                  <a:lnTo>
                    <a:pt x="14336" y="63442"/>
                  </a:lnTo>
                  <a:lnTo>
                    <a:pt x="15890" y="60903"/>
                  </a:lnTo>
                  <a:lnTo>
                    <a:pt x="19850" y="59115"/>
                  </a:lnTo>
                  <a:lnTo>
                    <a:pt x="21638" y="57578"/>
                  </a:lnTo>
                  <a:lnTo>
                    <a:pt x="23175" y="56475"/>
                  </a:lnTo>
                  <a:lnTo>
                    <a:pt x="23843" y="53384"/>
                  </a:lnTo>
                  <a:lnTo>
                    <a:pt x="24077" y="50543"/>
                  </a:lnTo>
                  <a:lnTo>
                    <a:pt x="24745" y="48739"/>
                  </a:lnTo>
                  <a:lnTo>
                    <a:pt x="25414" y="46533"/>
                  </a:lnTo>
                  <a:lnTo>
                    <a:pt x="24311" y="44311"/>
                  </a:lnTo>
                  <a:lnTo>
                    <a:pt x="23643" y="42540"/>
                  </a:lnTo>
                  <a:lnTo>
                    <a:pt x="28037" y="42089"/>
                  </a:lnTo>
                  <a:lnTo>
                    <a:pt x="29591" y="41421"/>
                  </a:lnTo>
                  <a:lnTo>
                    <a:pt x="31796" y="38998"/>
                  </a:lnTo>
                  <a:lnTo>
                    <a:pt x="33116" y="37227"/>
                  </a:lnTo>
                  <a:lnTo>
                    <a:pt x="36441" y="36558"/>
                  </a:lnTo>
                  <a:lnTo>
                    <a:pt x="38430" y="34570"/>
                  </a:lnTo>
                  <a:lnTo>
                    <a:pt x="39733" y="33568"/>
                  </a:lnTo>
                  <a:lnTo>
                    <a:pt x="44612" y="35021"/>
                  </a:lnTo>
                  <a:lnTo>
                    <a:pt x="46467" y="27051"/>
                  </a:lnTo>
                  <a:cubicBezTo>
                    <a:pt x="46467" y="27051"/>
                    <a:pt x="46467" y="27051"/>
                    <a:pt x="46467" y="27051"/>
                  </a:cubicBezTo>
                  <a:cubicBezTo>
                    <a:pt x="46477" y="27051"/>
                    <a:pt x="37623" y="4259"/>
                    <a:pt x="23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0"/>
            <p:cNvSpPr/>
            <p:nvPr/>
          </p:nvSpPr>
          <p:spPr>
            <a:xfrm>
              <a:off x="7193533" y="2319868"/>
              <a:ext cx="1583682" cy="2584033"/>
            </a:xfrm>
            <a:custGeom>
              <a:avLst/>
              <a:gdLst/>
              <a:ahLst/>
              <a:cxnLst/>
              <a:rect l="l" t="t" r="r" b="b"/>
              <a:pathLst>
                <a:path w="43460" h="70912" extrusionOk="0">
                  <a:moveTo>
                    <a:pt x="24228" y="0"/>
                  </a:moveTo>
                  <a:cubicBezTo>
                    <a:pt x="24228" y="0"/>
                    <a:pt x="18497" y="7519"/>
                    <a:pt x="17177" y="8171"/>
                  </a:cubicBezTo>
                  <a:cubicBezTo>
                    <a:pt x="16737" y="8393"/>
                    <a:pt x="16199" y="8468"/>
                    <a:pt x="15676" y="8468"/>
                  </a:cubicBezTo>
                  <a:cubicBezTo>
                    <a:pt x="14632" y="8468"/>
                    <a:pt x="13651" y="8171"/>
                    <a:pt x="13651" y="8171"/>
                  </a:cubicBezTo>
                  <a:lnTo>
                    <a:pt x="9892" y="7502"/>
                  </a:lnTo>
                  <a:cubicBezTo>
                    <a:pt x="9892" y="7502"/>
                    <a:pt x="7018" y="9708"/>
                    <a:pt x="6567" y="10827"/>
                  </a:cubicBezTo>
                  <a:cubicBezTo>
                    <a:pt x="6133" y="11930"/>
                    <a:pt x="6567" y="16124"/>
                    <a:pt x="6567" y="16124"/>
                  </a:cubicBezTo>
                  <a:lnTo>
                    <a:pt x="8104" y="18547"/>
                  </a:lnTo>
                  <a:cubicBezTo>
                    <a:pt x="8104" y="18547"/>
                    <a:pt x="16709" y="21404"/>
                    <a:pt x="17377" y="21404"/>
                  </a:cubicBezTo>
                  <a:cubicBezTo>
                    <a:pt x="18046" y="21404"/>
                    <a:pt x="20702" y="21187"/>
                    <a:pt x="20702" y="21187"/>
                  </a:cubicBezTo>
                  <a:cubicBezTo>
                    <a:pt x="20702" y="21187"/>
                    <a:pt x="24679" y="23609"/>
                    <a:pt x="24679" y="24712"/>
                  </a:cubicBezTo>
                  <a:cubicBezTo>
                    <a:pt x="24679" y="25815"/>
                    <a:pt x="25347" y="29791"/>
                    <a:pt x="25347" y="29791"/>
                  </a:cubicBezTo>
                  <a:lnTo>
                    <a:pt x="22474" y="34854"/>
                  </a:lnTo>
                  <a:lnTo>
                    <a:pt x="14754" y="37945"/>
                  </a:lnTo>
                  <a:lnTo>
                    <a:pt x="12766" y="39065"/>
                  </a:lnTo>
                  <a:lnTo>
                    <a:pt x="10109" y="44579"/>
                  </a:lnTo>
                  <a:lnTo>
                    <a:pt x="6801" y="45681"/>
                  </a:lnTo>
                  <a:lnTo>
                    <a:pt x="2390" y="48355"/>
                  </a:lnTo>
                  <a:lnTo>
                    <a:pt x="1" y="55389"/>
                  </a:lnTo>
                  <a:cubicBezTo>
                    <a:pt x="1" y="55389"/>
                    <a:pt x="201" y="61137"/>
                    <a:pt x="1070" y="62239"/>
                  </a:cubicBezTo>
                  <a:cubicBezTo>
                    <a:pt x="1955" y="63342"/>
                    <a:pt x="3275" y="67102"/>
                    <a:pt x="3275" y="67102"/>
                  </a:cubicBezTo>
                  <a:lnTo>
                    <a:pt x="3509" y="70911"/>
                  </a:lnTo>
                  <a:lnTo>
                    <a:pt x="11245" y="70911"/>
                  </a:lnTo>
                  <a:lnTo>
                    <a:pt x="9023" y="67102"/>
                  </a:lnTo>
                  <a:cubicBezTo>
                    <a:pt x="9023" y="67102"/>
                    <a:pt x="10494" y="66233"/>
                    <a:pt x="9859" y="64679"/>
                  </a:cubicBezTo>
                  <a:cubicBezTo>
                    <a:pt x="9257" y="63142"/>
                    <a:pt x="9909" y="59165"/>
                    <a:pt x="9909" y="59165"/>
                  </a:cubicBezTo>
                  <a:lnTo>
                    <a:pt x="11897" y="57394"/>
                  </a:lnTo>
                  <a:lnTo>
                    <a:pt x="14303" y="56291"/>
                  </a:lnTo>
                  <a:lnTo>
                    <a:pt x="17394" y="54303"/>
                  </a:lnTo>
                  <a:lnTo>
                    <a:pt x="18514" y="51880"/>
                  </a:lnTo>
                  <a:lnTo>
                    <a:pt x="18731" y="48371"/>
                  </a:lnTo>
                  <a:lnTo>
                    <a:pt x="20051" y="46851"/>
                  </a:lnTo>
                  <a:lnTo>
                    <a:pt x="20953" y="44278"/>
                  </a:lnTo>
                  <a:lnTo>
                    <a:pt x="18514" y="40619"/>
                  </a:lnTo>
                  <a:lnTo>
                    <a:pt x="19817" y="37979"/>
                  </a:lnTo>
                  <a:lnTo>
                    <a:pt x="24228" y="37528"/>
                  </a:lnTo>
                  <a:cubicBezTo>
                    <a:pt x="24228" y="37528"/>
                    <a:pt x="27553" y="35756"/>
                    <a:pt x="27753" y="34871"/>
                  </a:cubicBezTo>
                  <a:cubicBezTo>
                    <a:pt x="27987" y="34002"/>
                    <a:pt x="28873" y="32899"/>
                    <a:pt x="28873" y="32899"/>
                  </a:cubicBezTo>
                  <a:lnTo>
                    <a:pt x="32181" y="32665"/>
                  </a:lnTo>
                  <a:lnTo>
                    <a:pt x="34604" y="28689"/>
                  </a:lnTo>
                  <a:lnTo>
                    <a:pt x="40118" y="28254"/>
                  </a:lnTo>
                  <a:lnTo>
                    <a:pt x="43460" y="23342"/>
                  </a:lnTo>
                  <a:lnTo>
                    <a:pt x="38447" y="10777"/>
                  </a:lnTo>
                  <a:lnTo>
                    <a:pt x="24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0"/>
            <p:cNvSpPr/>
            <p:nvPr/>
          </p:nvSpPr>
          <p:spPr>
            <a:xfrm>
              <a:off x="5950300" y="2607362"/>
              <a:ext cx="959600" cy="2019512"/>
            </a:xfrm>
            <a:custGeom>
              <a:avLst/>
              <a:gdLst/>
              <a:ahLst/>
              <a:cxnLst/>
              <a:rect l="l" t="t" r="r" b="b"/>
              <a:pathLst>
                <a:path w="25398" h="53451" extrusionOk="0">
                  <a:moveTo>
                    <a:pt x="6784" y="0"/>
                  </a:moveTo>
                  <a:lnTo>
                    <a:pt x="1437" y="19850"/>
                  </a:lnTo>
                  <a:lnTo>
                    <a:pt x="0" y="36759"/>
                  </a:lnTo>
                  <a:lnTo>
                    <a:pt x="8605" y="47352"/>
                  </a:lnTo>
                  <a:lnTo>
                    <a:pt x="17878" y="53451"/>
                  </a:lnTo>
                  <a:lnTo>
                    <a:pt x="23392" y="51095"/>
                  </a:lnTo>
                  <a:lnTo>
                    <a:pt x="25397" y="45130"/>
                  </a:lnTo>
                  <a:lnTo>
                    <a:pt x="23392" y="39165"/>
                  </a:lnTo>
                  <a:lnTo>
                    <a:pt x="20101" y="35639"/>
                  </a:lnTo>
                  <a:lnTo>
                    <a:pt x="15673" y="34520"/>
                  </a:lnTo>
                  <a:lnTo>
                    <a:pt x="12582" y="31429"/>
                  </a:lnTo>
                  <a:lnTo>
                    <a:pt x="12799" y="28137"/>
                  </a:lnTo>
                  <a:lnTo>
                    <a:pt x="15673" y="28338"/>
                  </a:lnTo>
                  <a:lnTo>
                    <a:pt x="17010" y="26583"/>
                  </a:lnTo>
                  <a:lnTo>
                    <a:pt x="16776" y="23944"/>
                  </a:lnTo>
                  <a:lnTo>
                    <a:pt x="18112" y="21955"/>
                  </a:lnTo>
                  <a:lnTo>
                    <a:pt x="15673" y="15974"/>
                  </a:lnTo>
                  <a:lnTo>
                    <a:pt x="14353" y="15756"/>
                  </a:lnTo>
                  <a:lnTo>
                    <a:pt x="11930" y="14202"/>
                  </a:lnTo>
                  <a:lnTo>
                    <a:pt x="10594" y="13551"/>
                  </a:lnTo>
                  <a:lnTo>
                    <a:pt x="6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0"/>
            <p:cNvSpPr/>
            <p:nvPr/>
          </p:nvSpPr>
          <p:spPr>
            <a:xfrm>
              <a:off x="5932025" y="2761875"/>
              <a:ext cx="887164" cy="1790079"/>
            </a:xfrm>
            <a:custGeom>
              <a:avLst/>
              <a:gdLst/>
              <a:ahLst/>
              <a:cxnLst/>
              <a:rect l="l" t="t" r="r" b="b"/>
              <a:pathLst>
                <a:path w="26049" h="49124" extrusionOk="0">
                  <a:moveTo>
                    <a:pt x="4896" y="1"/>
                  </a:moveTo>
                  <a:cubicBezTo>
                    <a:pt x="4896" y="1"/>
                    <a:pt x="0" y="26701"/>
                    <a:pt x="0" y="27804"/>
                  </a:cubicBezTo>
                  <a:cubicBezTo>
                    <a:pt x="0" y="28906"/>
                    <a:pt x="5965" y="40836"/>
                    <a:pt x="5965" y="40836"/>
                  </a:cubicBezTo>
                  <a:lnTo>
                    <a:pt x="19867" y="49124"/>
                  </a:lnTo>
                  <a:lnTo>
                    <a:pt x="25380" y="45498"/>
                  </a:lnTo>
                  <a:lnTo>
                    <a:pt x="26049" y="42173"/>
                  </a:lnTo>
                  <a:lnTo>
                    <a:pt x="24729" y="39082"/>
                  </a:lnTo>
                  <a:lnTo>
                    <a:pt x="23426" y="36241"/>
                  </a:lnTo>
                  <a:lnTo>
                    <a:pt x="21003" y="35105"/>
                  </a:lnTo>
                  <a:lnTo>
                    <a:pt x="17912" y="34437"/>
                  </a:lnTo>
                  <a:lnTo>
                    <a:pt x="14821" y="33134"/>
                  </a:lnTo>
                  <a:lnTo>
                    <a:pt x="13049" y="29809"/>
                  </a:lnTo>
                  <a:lnTo>
                    <a:pt x="12816" y="27152"/>
                  </a:lnTo>
                  <a:lnTo>
                    <a:pt x="13250" y="22958"/>
                  </a:lnTo>
                  <a:lnTo>
                    <a:pt x="14353" y="22958"/>
                  </a:lnTo>
                  <a:lnTo>
                    <a:pt x="17009" y="23392"/>
                  </a:lnTo>
                  <a:lnTo>
                    <a:pt x="17678" y="20736"/>
                  </a:lnTo>
                  <a:lnTo>
                    <a:pt x="18112" y="17879"/>
                  </a:lnTo>
                  <a:lnTo>
                    <a:pt x="17243" y="16575"/>
                  </a:lnTo>
                  <a:lnTo>
                    <a:pt x="14587" y="14788"/>
                  </a:lnTo>
                  <a:lnTo>
                    <a:pt x="12598" y="13250"/>
                  </a:lnTo>
                  <a:lnTo>
                    <a:pt x="11295" y="11028"/>
                  </a:lnTo>
                  <a:lnTo>
                    <a:pt x="10844" y="8605"/>
                  </a:lnTo>
                  <a:lnTo>
                    <a:pt x="48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0"/>
            <p:cNvSpPr/>
            <p:nvPr/>
          </p:nvSpPr>
          <p:spPr>
            <a:xfrm>
              <a:off x="7491276" y="3762814"/>
              <a:ext cx="76123" cy="118758"/>
            </a:xfrm>
            <a:custGeom>
              <a:avLst/>
              <a:gdLst/>
              <a:ahLst/>
              <a:cxnLst/>
              <a:rect l="l" t="t" r="r" b="b"/>
              <a:pathLst>
                <a:path w="2089" h="3259" extrusionOk="0">
                  <a:moveTo>
                    <a:pt x="668" y="0"/>
                  </a:moveTo>
                  <a:lnTo>
                    <a:pt x="0" y="2657"/>
                  </a:lnTo>
                  <a:lnTo>
                    <a:pt x="1220" y="3259"/>
                  </a:lnTo>
                  <a:lnTo>
                    <a:pt x="2089" y="1053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0"/>
            <p:cNvSpPr/>
            <p:nvPr/>
          </p:nvSpPr>
          <p:spPr>
            <a:xfrm>
              <a:off x="7336009" y="3191670"/>
              <a:ext cx="209494" cy="218057"/>
            </a:xfrm>
            <a:custGeom>
              <a:avLst/>
              <a:gdLst/>
              <a:ahLst/>
              <a:cxnLst/>
              <a:rect l="l" t="t" r="r" b="b"/>
              <a:pathLst>
                <a:path w="5749" h="5984" extrusionOk="0">
                  <a:moveTo>
                    <a:pt x="2297" y="1"/>
                  </a:moveTo>
                  <a:cubicBezTo>
                    <a:pt x="2278" y="1"/>
                    <a:pt x="2259" y="1"/>
                    <a:pt x="2239" y="2"/>
                  </a:cubicBezTo>
                  <a:cubicBezTo>
                    <a:pt x="2139" y="2"/>
                    <a:pt x="2039" y="52"/>
                    <a:pt x="1939" y="69"/>
                  </a:cubicBezTo>
                  <a:cubicBezTo>
                    <a:pt x="1855" y="119"/>
                    <a:pt x="1805" y="135"/>
                    <a:pt x="1721" y="169"/>
                  </a:cubicBezTo>
                  <a:cubicBezTo>
                    <a:pt x="1571" y="252"/>
                    <a:pt x="1437" y="336"/>
                    <a:pt x="1320" y="453"/>
                  </a:cubicBezTo>
                  <a:cubicBezTo>
                    <a:pt x="1070" y="653"/>
                    <a:pt x="886" y="887"/>
                    <a:pt x="736" y="1138"/>
                  </a:cubicBezTo>
                  <a:cubicBezTo>
                    <a:pt x="435" y="1639"/>
                    <a:pt x="301" y="2157"/>
                    <a:pt x="184" y="2675"/>
                  </a:cubicBezTo>
                  <a:cubicBezTo>
                    <a:pt x="0" y="3711"/>
                    <a:pt x="0" y="4730"/>
                    <a:pt x="134" y="5750"/>
                  </a:cubicBezTo>
                  <a:cubicBezTo>
                    <a:pt x="134" y="5883"/>
                    <a:pt x="234" y="5983"/>
                    <a:pt x="351" y="5983"/>
                  </a:cubicBezTo>
                  <a:cubicBezTo>
                    <a:pt x="502" y="5983"/>
                    <a:pt x="619" y="5883"/>
                    <a:pt x="619" y="5733"/>
                  </a:cubicBezTo>
                  <a:lnTo>
                    <a:pt x="619" y="5716"/>
                  </a:lnTo>
                  <a:cubicBezTo>
                    <a:pt x="669" y="4730"/>
                    <a:pt x="802" y="3744"/>
                    <a:pt x="1020" y="2842"/>
                  </a:cubicBezTo>
                  <a:cubicBezTo>
                    <a:pt x="1153" y="2408"/>
                    <a:pt x="1304" y="1973"/>
                    <a:pt x="1521" y="1623"/>
                  </a:cubicBezTo>
                  <a:cubicBezTo>
                    <a:pt x="1638" y="1455"/>
                    <a:pt x="1755" y="1288"/>
                    <a:pt x="1905" y="1171"/>
                  </a:cubicBezTo>
                  <a:cubicBezTo>
                    <a:pt x="1989" y="1121"/>
                    <a:pt x="2039" y="1071"/>
                    <a:pt x="2139" y="1038"/>
                  </a:cubicBezTo>
                  <a:lnTo>
                    <a:pt x="2239" y="988"/>
                  </a:lnTo>
                  <a:cubicBezTo>
                    <a:pt x="2256" y="988"/>
                    <a:pt x="2273" y="971"/>
                    <a:pt x="2289" y="971"/>
                  </a:cubicBezTo>
                  <a:cubicBezTo>
                    <a:pt x="2305" y="967"/>
                    <a:pt x="2322" y="965"/>
                    <a:pt x="2339" y="965"/>
                  </a:cubicBezTo>
                  <a:cubicBezTo>
                    <a:pt x="2547" y="965"/>
                    <a:pt x="2881" y="1231"/>
                    <a:pt x="3158" y="1539"/>
                  </a:cubicBezTo>
                  <a:cubicBezTo>
                    <a:pt x="3459" y="1873"/>
                    <a:pt x="3710" y="2291"/>
                    <a:pt x="3960" y="2692"/>
                  </a:cubicBezTo>
                  <a:cubicBezTo>
                    <a:pt x="4428" y="3494"/>
                    <a:pt x="4896" y="4396"/>
                    <a:pt x="5213" y="5282"/>
                  </a:cubicBezTo>
                  <a:cubicBezTo>
                    <a:pt x="5252" y="5385"/>
                    <a:pt x="5341" y="5449"/>
                    <a:pt x="5434" y="5449"/>
                  </a:cubicBezTo>
                  <a:cubicBezTo>
                    <a:pt x="5461" y="5449"/>
                    <a:pt x="5488" y="5443"/>
                    <a:pt x="5514" y="5432"/>
                  </a:cubicBezTo>
                  <a:cubicBezTo>
                    <a:pt x="5665" y="5415"/>
                    <a:pt x="5748" y="5298"/>
                    <a:pt x="5715" y="5148"/>
                  </a:cubicBezTo>
                  <a:cubicBezTo>
                    <a:pt x="5531" y="4095"/>
                    <a:pt x="5180" y="3160"/>
                    <a:pt x="4712" y="2241"/>
                  </a:cubicBezTo>
                  <a:cubicBezTo>
                    <a:pt x="4478" y="1790"/>
                    <a:pt x="4228" y="1322"/>
                    <a:pt x="3860" y="904"/>
                  </a:cubicBezTo>
                  <a:cubicBezTo>
                    <a:pt x="3693" y="704"/>
                    <a:pt x="3492" y="503"/>
                    <a:pt x="3242" y="319"/>
                  </a:cubicBezTo>
                  <a:cubicBezTo>
                    <a:pt x="3003" y="160"/>
                    <a:pt x="2688" y="1"/>
                    <a:pt x="2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0"/>
            <p:cNvSpPr/>
            <p:nvPr/>
          </p:nvSpPr>
          <p:spPr>
            <a:xfrm>
              <a:off x="6939663" y="3192763"/>
              <a:ext cx="209457" cy="217583"/>
            </a:xfrm>
            <a:custGeom>
              <a:avLst/>
              <a:gdLst/>
              <a:ahLst/>
              <a:cxnLst/>
              <a:rect l="l" t="t" r="r" b="b"/>
              <a:pathLst>
                <a:path w="5748" h="5971" extrusionOk="0">
                  <a:moveTo>
                    <a:pt x="3402" y="1"/>
                  </a:moveTo>
                  <a:cubicBezTo>
                    <a:pt x="3034" y="1"/>
                    <a:pt x="2735" y="153"/>
                    <a:pt x="2506" y="306"/>
                  </a:cubicBezTo>
                  <a:cubicBezTo>
                    <a:pt x="2256" y="473"/>
                    <a:pt x="2038" y="690"/>
                    <a:pt x="1871" y="891"/>
                  </a:cubicBezTo>
                  <a:cubicBezTo>
                    <a:pt x="1521" y="1342"/>
                    <a:pt x="1253" y="1776"/>
                    <a:pt x="1019" y="2244"/>
                  </a:cubicBezTo>
                  <a:cubicBezTo>
                    <a:pt x="568" y="3163"/>
                    <a:pt x="201" y="4099"/>
                    <a:pt x="17" y="5135"/>
                  </a:cubicBezTo>
                  <a:cubicBezTo>
                    <a:pt x="0" y="5268"/>
                    <a:pt x="67" y="5369"/>
                    <a:pt x="167" y="5452"/>
                  </a:cubicBezTo>
                  <a:cubicBezTo>
                    <a:pt x="199" y="5468"/>
                    <a:pt x="233" y="5476"/>
                    <a:pt x="265" y="5476"/>
                  </a:cubicBezTo>
                  <a:cubicBezTo>
                    <a:pt x="368" y="5476"/>
                    <a:pt x="463" y="5403"/>
                    <a:pt x="501" y="5302"/>
                  </a:cubicBezTo>
                  <a:lnTo>
                    <a:pt x="501" y="5285"/>
                  </a:lnTo>
                  <a:cubicBezTo>
                    <a:pt x="802" y="4416"/>
                    <a:pt x="1270" y="3514"/>
                    <a:pt x="1754" y="2695"/>
                  </a:cubicBezTo>
                  <a:cubicBezTo>
                    <a:pt x="2005" y="2278"/>
                    <a:pt x="2272" y="1877"/>
                    <a:pt x="2556" y="1542"/>
                  </a:cubicBezTo>
                  <a:cubicBezTo>
                    <a:pt x="2833" y="1235"/>
                    <a:pt x="3165" y="985"/>
                    <a:pt x="3373" y="985"/>
                  </a:cubicBezTo>
                  <a:cubicBezTo>
                    <a:pt x="3391" y="985"/>
                    <a:pt x="3409" y="987"/>
                    <a:pt x="3425" y="991"/>
                  </a:cubicBezTo>
                  <a:cubicBezTo>
                    <a:pt x="3442" y="991"/>
                    <a:pt x="3459" y="1008"/>
                    <a:pt x="3475" y="1008"/>
                  </a:cubicBezTo>
                  <a:lnTo>
                    <a:pt x="3592" y="1041"/>
                  </a:lnTo>
                  <a:cubicBezTo>
                    <a:pt x="3676" y="1091"/>
                    <a:pt x="3759" y="1125"/>
                    <a:pt x="3810" y="1192"/>
                  </a:cubicBezTo>
                  <a:cubicBezTo>
                    <a:pt x="3960" y="1292"/>
                    <a:pt x="4094" y="1459"/>
                    <a:pt x="4194" y="1626"/>
                  </a:cubicBezTo>
                  <a:cubicBezTo>
                    <a:pt x="4428" y="1960"/>
                    <a:pt x="4561" y="2411"/>
                    <a:pt x="4695" y="2862"/>
                  </a:cubicBezTo>
                  <a:cubicBezTo>
                    <a:pt x="4929" y="3781"/>
                    <a:pt x="5029" y="4767"/>
                    <a:pt x="5096" y="5720"/>
                  </a:cubicBezTo>
                  <a:lnTo>
                    <a:pt x="5096" y="5753"/>
                  </a:lnTo>
                  <a:cubicBezTo>
                    <a:pt x="5113" y="5853"/>
                    <a:pt x="5196" y="5953"/>
                    <a:pt x="5313" y="5970"/>
                  </a:cubicBezTo>
                  <a:cubicBezTo>
                    <a:pt x="5464" y="5970"/>
                    <a:pt x="5597" y="5887"/>
                    <a:pt x="5614" y="5753"/>
                  </a:cubicBezTo>
                  <a:cubicBezTo>
                    <a:pt x="5748" y="4717"/>
                    <a:pt x="5748" y="3714"/>
                    <a:pt x="5547" y="2679"/>
                  </a:cubicBezTo>
                  <a:cubicBezTo>
                    <a:pt x="5447" y="2161"/>
                    <a:pt x="5297" y="1626"/>
                    <a:pt x="5013" y="1125"/>
                  </a:cubicBezTo>
                  <a:cubicBezTo>
                    <a:pt x="4862" y="874"/>
                    <a:pt x="4678" y="657"/>
                    <a:pt x="4428" y="440"/>
                  </a:cubicBezTo>
                  <a:cubicBezTo>
                    <a:pt x="4328" y="339"/>
                    <a:pt x="4177" y="256"/>
                    <a:pt x="4027" y="172"/>
                  </a:cubicBezTo>
                  <a:cubicBezTo>
                    <a:pt x="3943" y="122"/>
                    <a:pt x="3876" y="89"/>
                    <a:pt x="3793" y="55"/>
                  </a:cubicBezTo>
                  <a:cubicBezTo>
                    <a:pt x="3693" y="22"/>
                    <a:pt x="3609" y="5"/>
                    <a:pt x="3509" y="5"/>
                  </a:cubicBezTo>
                  <a:cubicBezTo>
                    <a:pt x="3472" y="2"/>
                    <a:pt x="3437" y="1"/>
                    <a:pt x="3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0"/>
            <p:cNvSpPr/>
            <p:nvPr/>
          </p:nvSpPr>
          <p:spPr>
            <a:xfrm>
              <a:off x="7023801" y="3481542"/>
              <a:ext cx="465485" cy="185953"/>
            </a:xfrm>
            <a:custGeom>
              <a:avLst/>
              <a:gdLst/>
              <a:ahLst/>
              <a:cxnLst/>
              <a:rect l="l" t="t" r="r" b="b"/>
              <a:pathLst>
                <a:path w="12774" h="5103" extrusionOk="0">
                  <a:moveTo>
                    <a:pt x="11827" y="0"/>
                  </a:moveTo>
                  <a:lnTo>
                    <a:pt x="11827" y="0"/>
                  </a:lnTo>
                  <a:cubicBezTo>
                    <a:pt x="11826" y="0"/>
                    <a:pt x="9098" y="1275"/>
                    <a:pt x="5842" y="1275"/>
                  </a:cubicBezTo>
                  <a:cubicBezTo>
                    <a:pt x="4223" y="1275"/>
                    <a:pt x="2475" y="960"/>
                    <a:pt x="866" y="17"/>
                  </a:cubicBezTo>
                  <a:lnTo>
                    <a:pt x="866" y="17"/>
                  </a:lnTo>
                  <a:cubicBezTo>
                    <a:pt x="0" y="3385"/>
                    <a:pt x="3257" y="5103"/>
                    <a:pt x="6468" y="5103"/>
                  </a:cubicBezTo>
                  <a:cubicBezTo>
                    <a:pt x="9643" y="5103"/>
                    <a:pt x="12774" y="3423"/>
                    <a:pt x="118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0"/>
            <p:cNvSpPr/>
            <p:nvPr/>
          </p:nvSpPr>
          <p:spPr>
            <a:xfrm rot="-405677">
              <a:off x="7224805" y="3526614"/>
              <a:ext cx="88946" cy="72950"/>
            </a:xfrm>
            <a:custGeom>
              <a:avLst/>
              <a:gdLst/>
              <a:ahLst/>
              <a:cxnLst/>
              <a:rect l="l" t="t" r="r" b="b"/>
              <a:pathLst>
                <a:path w="2441" h="200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76" y="2002"/>
                    <a:pt x="1235" y="2002"/>
                  </a:cubicBezTo>
                  <a:cubicBezTo>
                    <a:pt x="1279" y="2002"/>
                    <a:pt x="1324" y="1997"/>
                    <a:pt x="1371" y="1989"/>
                  </a:cubicBezTo>
                  <a:cubicBezTo>
                    <a:pt x="2440" y="1755"/>
                    <a:pt x="1856" y="151"/>
                    <a:pt x="1856" y="1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0"/>
            <p:cNvSpPr/>
            <p:nvPr/>
          </p:nvSpPr>
          <p:spPr>
            <a:xfrm rot="387861">
              <a:off x="7167597" y="3527233"/>
              <a:ext cx="88912" cy="72951"/>
            </a:xfrm>
            <a:custGeom>
              <a:avLst/>
              <a:gdLst/>
              <a:ahLst/>
              <a:cxnLst/>
              <a:rect l="l" t="t" r="r" b="b"/>
              <a:pathLst>
                <a:path w="2440" h="2002" extrusionOk="0">
                  <a:moveTo>
                    <a:pt x="2440" y="0"/>
                  </a:moveTo>
                  <a:lnTo>
                    <a:pt x="585" y="167"/>
                  </a:lnTo>
                  <a:cubicBezTo>
                    <a:pt x="585" y="167"/>
                    <a:pt x="0" y="1771"/>
                    <a:pt x="1070" y="1988"/>
                  </a:cubicBezTo>
                  <a:cubicBezTo>
                    <a:pt x="1116" y="1997"/>
                    <a:pt x="1161" y="2001"/>
                    <a:pt x="1204" y="2001"/>
                  </a:cubicBezTo>
                  <a:cubicBezTo>
                    <a:pt x="2150" y="2001"/>
                    <a:pt x="2440" y="0"/>
                    <a:pt x="2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0"/>
            <p:cNvSpPr/>
            <p:nvPr/>
          </p:nvSpPr>
          <p:spPr>
            <a:xfrm>
              <a:off x="7581353" y="3283642"/>
              <a:ext cx="197942" cy="197942"/>
            </a:xfrm>
            <a:custGeom>
              <a:avLst/>
              <a:gdLst/>
              <a:ahLst/>
              <a:cxnLst/>
              <a:rect l="l" t="t" r="r" b="b"/>
              <a:pathLst>
                <a:path w="5432" h="5432" extrusionOk="0">
                  <a:moveTo>
                    <a:pt x="2708" y="1"/>
                  </a:moveTo>
                  <a:cubicBezTo>
                    <a:pt x="1204" y="1"/>
                    <a:pt x="1" y="1204"/>
                    <a:pt x="1" y="2708"/>
                  </a:cubicBezTo>
                  <a:cubicBezTo>
                    <a:pt x="1" y="4211"/>
                    <a:pt x="1204" y="5431"/>
                    <a:pt x="2708" y="5431"/>
                  </a:cubicBezTo>
                  <a:cubicBezTo>
                    <a:pt x="4211" y="5431"/>
                    <a:pt x="5431" y="4211"/>
                    <a:pt x="5431" y="2708"/>
                  </a:cubicBezTo>
                  <a:cubicBezTo>
                    <a:pt x="5431" y="1204"/>
                    <a:pt x="4211" y="1"/>
                    <a:pt x="2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0"/>
            <p:cNvSpPr/>
            <p:nvPr/>
          </p:nvSpPr>
          <p:spPr>
            <a:xfrm>
              <a:off x="6688198" y="3269030"/>
              <a:ext cx="197906" cy="197942"/>
            </a:xfrm>
            <a:custGeom>
              <a:avLst/>
              <a:gdLst/>
              <a:ahLst/>
              <a:cxnLst/>
              <a:rect l="l" t="t" r="r" b="b"/>
              <a:pathLst>
                <a:path w="5431" h="5432" extrusionOk="0">
                  <a:moveTo>
                    <a:pt x="2724" y="1"/>
                  </a:moveTo>
                  <a:cubicBezTo>
                    <a:pt x="1220" y="1"/>
                    <a:pt x="0" y="1220"/>
                    <a:pt x="0" y="2708"/>
                  </a:cubicBezTo>
                  <a:cubicBezTo>
                    <a:pt x="0" y="4211"/>
                    <a:pt x="1220" y="5431"/>
                    <a:pt x="2724" y="5431"/>
                  </a:cubicBezTo>
                  <a:cubicBezTo>
                    <a:pt x="4211" y="5431"/>
                    <a:pt x="5431" y="4211"/>
                    <a:pt x="5431" y="2708"/>
                  </a:cubicBezTo>
                  <a:cubicBezTo>
                    <a:pt x="5431" y="1220"/>
                    <a:pt x="4211" y="1"/>
                    <a:pt x="27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0"/>
            <p:cNvSpPr/>
            <p:nvPr/>
          </p:nvSpPr>
          <p:spPr>
            <a:xfrm>
              <a:off x="5932017" y="2029450"/>
              <a:ext cx="2875080" cy="2875043"/>
            </a:xfrm>
            <a:custGeom>
              <a:avLst/>
              <a:gdLst/>
              <a:ahLst/>
              <a:cxnLst/>
              <a:rect l="l" t="t" r="r" b="b"/>
              <a:pathLst>
                <a:path w="78899" h="78898" extrusionOk="0">
                  <a:moveTo>
                    <a:pt x="39449" y="0"/>
                  </a:moveTo>
                  <a:cubicBezTo>
                    <a:pt x="17661" y="0"/>
                    <a:pt x="0" y="17661"/>
                    <a:pt x="0" y="39449"/>
                  </a:cubicBezTo>
                  <a:cubicBezTo>
                    <a:pt x="0" y="61237"/>
                    <a:pt x="17661" y="78898"/>
                    <a:pt x="39449" y="78898"/>
                  </a:cubicBezTo>
                  <a:cubicBezTo>
                    <a:pt x="61237" y="78898"/>
                    <a:pt x="78898" y="61237"/>
                    <a:pt x="78898" y="39449"/>
                  </a:cubicBezTo>
                  <a:cubicBezTo>
                    <a:pt x="78898" y="17661"/>
                    <a:pt x="61237" y="0"/>
                    <a:pt x="39449" y="0"/>
                  </a:cubicBezTo>
                  <a:close/>
                </a:path>
              </a:pathLst>
            </a:custGeom>
            <a:noFill/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8" name="Google Shape;1658;p30"/>
            <p:cNvGrpSpPr/>
            <p:nvPr/>
          </p:nvGrpSpPr>
          <p:grpSpPr>
            <a:xfrm>
              <a:off x="8035564" y="2106409"/>
              <a:ext cx="786065" cy="815635"/>
              <a:chOff x="8035564" y="2106409"/>
              <a:chExt cx="786065" cy="815635"/>
            </a:xfrm>
          </p:grpSpPr>
          <p:sp>
            <p:nvSpPr>
              <p:cNvPr id="1659" name="Google Shape;1659;p30"/>
              <p:cNvSpPr/>
              <p:nvPr/>
            </p:nvSpPr>
            <p:spPr>
              <a:xfrm>
                <a:off x="8035564" y="2171926"/>
                <a:ext cx="719107" cy="750117"/>
              </a:xfrm>
              <a:custGeom>
                <a:avLst/>
                <a:gdLst/>
                <a:ahLst/>
                <a:cxnLst/>
                <a:rect l="l" t="t" r="r" b="b"/>
                <a:pathLst>
                  <a:path w="19734" h="20585" extrusionOk="0">
                    <a:moveTo>
                      <a:pt x="8605" y="0"/>
                    </a:moveTo>
                    <a:cubicBezTo>
                      <a:pt x="8605" y="0"/>
                      <a:pt x="218" y="9357"/>
                      <a:pt x="0" y="9557"/>
                    </a:cubicBezTo>
                    <a:cubicBezTo>
                      <a:pt x="903" y="17611"/>
                      <a:pt x="9257" y="20585"/>
                      <a:pt x="9257" y="20585"/>
                    </a:cubicBezTo>
                    <a:lnTo>
                      <a:pt x="19733" y="14653"/>
                    </a:lnTo>
                    <a:lnTo>
                      <a:pt x="14203" y="11328"/>
                    </a:lnTo>
                    <a:lnTo>
                      <a:pt x="15840" y="5330"/>
                    </a:lnTo>
                    <a:lnTo>
                      <a:pt x="9558" y="5965"/>
                    </a:lnTo>
                    <a:lnTo>
                      <a:pt x="86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0"/>
              <p:cNvSpPr/>
              <p:nvPr/>
            </p:nvSpPr>
            <p:spPr>
              <a:xfrm>
                <a:off x="8685198" y="2632442"/>
                <a:ext cx="136431" cy="129216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546" extrusionOk="0">
                    <a:moveTo>
                      <a:pt x="1863" y="1"/>
                    </a:moveTo>
                    <a:cubicBezTo>
                      <a:pt x="1799" y="1"/>
                      <a:pt x="1736" y="4"/>
                      <a:pt x="1671" y="10"/>
                    </a:cubicBezTo>
                    <a:cubicBezTo>
                      <a:pt x="702" y="111"/>
                      <a:pt x="1" y="1013"/>
                      <a:pt x="117" y="1965"/>
                    </a:cubicBezTo>
                    <a:cubicBezTo>
                      <a:pt x="211" y="2887"/>
                      <a:pt x="977" y="3546"/>
                      <a:pt x="1881" y="3546"/>
                    </a:cubicBezTo>
                    <a:cubicBezTo>
                      <a:pt x="1944" y="3546"/>
                      <a:pt x="2008" y="3542"/>
                      <a:pt x="2072" y="3536"/>
                    </a:cubicBezTo>
                    <a:cubicBezTo>
                      <a:pt x="3058" y="3436"/>
                      <a:pt x="3743" y="2550"/>
                      <a:pt x="3643" y="1581"/>
                    </a:cubicBezTo>
                    <a:cubicBezTo>
                      <a:pt x="3549" y="659"/>
                      <a:pt x="2769" y="1"/>
                      <a:pt x="1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0"/>
              <p:cNvSpPr/>
              <p:nvPr/>
            </p:nvSpPr>
            <p:spPr>
              <a:xfrm>
                <a:off x="8568921" y="2286017"/>
                <a:ext cx="137014" cy="129326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3549" extrusionOk="0">
                    <a:moveTo>
                      <a:pt x="1879" y="0"/>
                    </a:moveTo>
                    <a:cubicBezTo>
                      <a:pt x="1816" y="0"/>
                      <a:pt x="1752" y="4"/>
                      <a:pt x="1688" y="10"/>
                    </a:cubicBezTo>
                    <a:cubicBezTo>
                      <a:pt x="719" y="144"/>
                      <a:pt x="0" y="1013"/>
                      <a:pt x="134" y="1982"/>
                    </a:cubicBezTo>
                    <a:cubicBezTo>
                      <a:pt x="227" y="2880"/>
                      <a:pt x="980" y="3548"/>
                      <a:pt x="1874" y="3548"/>
                    </a:cubicBezTo>
                    <a:cubicBezTo>
                      <a:pt x="1945" y="3548"/>
                      <a:pt x="2017" y="3544"/>
                      <a:pt x="2089" y="3536"/>
                    </a:cubicBezTo>
                    <a:cubicBezTo>
                      <a:pt x="3075" y="3435"/>
                      <a:pt x="3760" y="2567"/>
                      <a:pt x="3659" y="1581"/>
                    </a:cubicBezTo>
                    <a:cubicBezTo>
                      <a:pt x="3566" y="659"/>
                      <a:pt x="2786" y="0"/>
                      <a:pt x="18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0"/>
              <p:cNvSpPr/>
              <p:nvPr/>
            </p:nvSpPr>
            <p:spPr>
              <a:xfrm>
                <a:off x="8288851" y="2106409"/>
                <a:ext cx="136395" cy="129326"/>
              </a:xfrm>
              <a:custGeom>
                <a:avLst/>
                <a:gdLst/>
                <a:ahLst/>
                <a:cxnLst/>
                <a:rect l="l" t="t" r="r" b="b"/>
                <a:pathLst>
                  <a:path w="3743" h="3549" extrusionOk="0">
                    <a:moveTo>
                      <a:pt x="1862" y="0"/>
                    </a:moveTo>
                    <a:cubicBezTo>
                      <a:pt x="1799" y="0"/>
                      <a:pt x="1735" y="4"/>
                      <a:pt x="1671" y="10"/>
                    </a:cubicBezTo>
                    <a:cubicBezTo>
                      <a:pt x="685" y="110"/>
                      <a:pt x="0" y="996"/>
                      <a:pt x="100" y="1982"/>
                    </a:cubicBezTo>
                    <a:cubicBezTo>
                      <a:pt x="209" y="2880"/>
                      <a:pt x="963" y="3548"/>
                      <a:pt x="1858" y="3548"/>
                    </a:cubicBezTo>
                    <a:cubicBezTo>
                      <a:pt x="1928" y="3548"/>
                      <a:pt x="2000" y="3544"/>
                      <a:pt x="2072" y="3536"/>
                    </a:cubicBezTo>
                    <a:cubicBezTo>
                      <a:pt x="3058" y="3435"/>
                      <a:pt x="3743" y="2567"/>
                      <a:pt x="3643" y="1581"/>
                    </a:cubicBezTo>
                    <a:cubicBezTo>
                      <a:pt x="3533" y="659"/>
                      <a:pt x="2767" y="0"/>
                      <a:pt x="1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asahicom.jp/digital_pr/article_images/SEB201209030018.jpg">
            <a:extLst>
              <a:ext uri="{FF2B5EF4-FFF2-40B4-BE49-F238E27FC236}">
                <a16:creationId xmlns:a16="http://schemas.microsoft.com/office/drawing/2014/main" id="{5B3E593D-D3C2-469D-B908-54D856F8B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303610"/>
            <a:ext cx="3149203" cy="211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http://www.city.obu.aichi.jp/cmsfiles/contents/0000020/20667/P1060635isigase.JPG">
            <a:extLst>
              <a:ext uri="{FF2B5EF4-FFF2-40B4-BE49-F238E27FC236}">
                <a16:creationId xmlns:a16="http://schemas.microsoft.com/office/drawing/2014/main" id="{AEBC1F85-8F6B-4372-A48E-607630EB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44" y="2680096"/>
            <a:ext cx="3226594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ttp://joba-bjy.jolnet.com/wp/wp-content/uploads/2013/06/130624bjy01.jpg">
            <a:extLst>
              <a:ext uri="{FF2B5EF4-FFF2-40B4-BE49-F238E27FC236}">
                <a16:creationId xmlns:a16="http://schemas.microsoft.com/office/drawing/2014/main" id="{45728E98-EE80-46FD-86AE-4E0CB88B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04" y="303610"/>
            <a:ext cx="2808684" cy="210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oogle Shape;1728;p35">
            <a:extLst>
              <a:ext uri="{FF2B5EF4-FFF2-40B4-BE49-F238E27FC236}">
                <a16:creationId xmlns:a16="http://schemas.microsoft.com/office/drawing/2014/main" id="{DDEA4B6E-AD2E-4E2B-928B-9724DE21F46D}"/>
              </a:ext>
            </a:extLst>
          </p:cNvPr>
          <p:cNvGrpSpPr/>
          <p:nvPr/>
        </p:nvGrpSpPr>
        <p:grpSpPr>
          <a:xfrm>
            <a:off x="5123235" y="3131565"/>
            <a:ext cx="3114096" cy="2859207"/>
            <a:chOff x="3042975" y="3268725"/>
            <a:chExt cx="3114096" cy="2859207"/>
          </a:xfrm>
        </p:grpSpPr>
        <p:sp>
          <p:nvSpPr>
            <p:cNvPr id="9" name="Google Shape;1729;p35">
              <a:extLst>
                <a:ext uri="{FF2B5EF4-FFF2-40B4-BE49-F238E27FC236}">
                  <a16:creationId xmlns:a16="http://schemas.microsoft.com/office/drawing/2014/main" id="{B81A5FC7-5CA6-455A-9A40-73CD7312F5A9}"/>
                </a:ext>
              </a:extLst>
            </p:cNvPr>
            <p:cNvSpPr/>
            <p:nvPr/>
          </p:nvSpPr>
          <p:spPr>
            <a:xfrm>
              <a:off x="3274822" y="3364753"/>
              <a:ext cx="2595200" cy="2595200"/>
            </a:xfrm>
            <a:custGeom>
              <a:avLst/>
              <a:gdLst/>
              <a:ahLst/>
              <a:cxnLst/>
              <a:rect l="l" t="t" r="r" b="b"/>
              <a:pathLst>
                <a:path w="45949" h="45949" extrusionOk="0">
                  <a:moveTo>
                    <a:pt x="22975" y="0"/>
                  </a:moveTo>
                  <a:cubicBezTo>
                    <a:pt x="10293" y="0"/>
                    <a:pt x="0" y="10276"/>
                    <a:pt x="0" y="22974"/>
                  </a:cubicBezTo>
                  <a:cubicBezTo>
                    <a:pt x="0" y="35656"/>
                    <a:pt x="10293" y="45949"/>
                    <a:pt x="22975" y="45949"/>
                  </a:cubicBezTo>
                  <a:cubicBezTo>
                    <a:pt x="35673" y="45949"/>
                    <a:pt x="45949" y="35656"/>
                    <a:pt x="45949" y="22974"/>
                  </a:cubicBezTo>
                  <a:cubicBezTo>
                    <a:pt x="45949" y="10276"/>
                    <a:pt x="35673" y="0"/>
                    <a:pt x="22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30;p35">
              <a:extLst>
                <a:ext uri="{FF2B5EF4-FFF2-40B4-BE49-F238E27FC236}">
                  <a16:creationId xmlns:a16="http://schemas.microsoft.com/office/drawing/2014/main" id="{2ADAE26C-903A-4527-9C39-07F1662DCA68}"/>
                </a:ext>
              </a:extLst>
            </p:cNvPr>
            <p:cNvSpPr/>
            <p:nvPr/>
          </p:nvSpPr>
          <p:spPr>
            <a:xfrm>
              <a:off x="3213485" y="3309063"/>
              <a:ext cx="2746227" cy="2746227"/>
            </a:xfrm>
            <a:custGeom>
              <a:avLst/>
              <a:gdLst/>
              <a:ahLst/>
              <a:cxnLst/>
              <a:rect l="l" t="t" r="r" b="b"/>
              <a:pathLst>
                <a:path w="48623" h="48623" extrusionOk="0">
                  <a:moveTo>
                    <a:pt x="48622" y="24311"/>
                  </a:moveTo>
                  <a:cubicBezTo>
                    <a:pt x="48622" y="37728"/>
                    <a:pt x="37745" y="48622"/>
                    <a:pt x="24311" y="48622"/>
                  </a:cubicBezTo>
                  <a:cubicBezTo>
                    <a:pt x="10894" y="48622"/>
                    <a:pt x="0" y="37728"/>
                    <a:pt x="0" y="24311"/>
                  </a:cubicBezTo>
                  <a:cubicBezTo>
                    <a:pt x="0" y="10878"/>
                    <a:pt x="10894" y="0"/>
                    <a:pt x="24311" y="0"/>
                  </a:cubicBezTo>
                  <a:cubicBezTo>
                    <a:pt x="37745" y="0"/>
                    <a:pt x="48622" y="10878"/>
                    <a:pt x="48622" y="243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1;p35">
              <a:extLst>
                <a:ext uri="{FF2B5EF4-FFF2-40B4-BE49-F238E27FC236}">
                  <a16:creationId xmlns:a16="http://schemas.microsoft.com/office/drawing/2014/main" id="{7AD9F2F5-A280-4018-8FA8-60D7B087B4F2}"/>
                </a:ext>
              </a:extLst>
            </p:cNvPr>
            <p:cNvSpPr/>
            <p:nvPr/>
          </p:nvSpPr>
          <p:spPr>
            <a:xfrm>
              <a:off x="3956140" y="3268736"/>
              <a:ext cx="1045727" cy="481097"/>
            </a:xfrm>
            <a:custGeom>
              <a:avLst/>
              <a:gdLst/>
              <a:ahLst/>
              <a:cxnLst/>
              <a:rect l="l" t="t" r="r" b="b"/>
              <a:pathLst>
                <a:path w="18515" h="8518" extrusionOk="0">
                  <a:moveTo>
                    <a:pt x="18514" y="430"/>
                  </a:moveTo>
                  <a:lnTo>
                    <a:pt x="18514" y="430"/>
                  </a:lnTo>
                  <a:lnTo>
                    <a:pt x="18514" y="430"/>
                  </a:lnTo>
                  <a:cubicBezTo>
                    <a:pt x="18514" y="430"/>
                    <a:pt x="18514" y="430"/>
                    <a:pt x="18514" y="430"/>
                  </a:cubicBezTo>
                  <a:close/>
                  <a:moveTo>
                    <a:pt x="13372" y="1"/>
                  </a:moveTo>
                  <a:cubicBezTo>
                    <a:pt x="9212" y="1"/>
                    <a:pt x="3492" y="858"/>
                    <a:pt x="1" y="4992"/>
                  </a:cubicBezTo>
                  <a:lnTo>
                    <a:pt x="1104" y="6813"/>
                  </a:lnTo>
                  <a:lnTo>
                    <a:pt x="3376" y="8517"/>
                  </a:lnTo>
                  <a:lnTo>
                    <a:pt x="5197" y="8434"/>
                  </a:lnTo>
                  <a:lnTo>
                    <a:pt x="8389" y="7715"/>
                  </a:lnTo>
                  <a:lnTo>
                    <a:pt x="11730" y="6228"/>
                  </a:lnTo>
                  <a:lnTo>
                    <a:pt x="13869" y="6729"/>
                  </a:lnTo>
                  <a:lnTo>
                    <a:pt x="15590" y="5727"/>
                  </a:lnTo>
                  <a:lnTo>
                    <a:pt x="18514" y="430"/>
                  </a:lnTo>
                  <a:lnTo>
                    <a:pt x="18514" y="430"/>
                  </a:lnTo>
                  <a:cubicBezTo>
                    <a:pt x="18514" y="430"/>
                    <a:pt x="18514" y="430"/>
                    <a:pt x="18514" y="430"/>
                  </a:cubicBezTo>
                  <a:cubicBezTo>
                    <a:pt x="18480" y="430"/>
                    <a:pt x="16317" y="1"/>
                    <a:pt x="13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2;p35">
              <a:extLst>
                <a:ext uri="{FF2B5EF4-FFF2-40B4-BE49-F238E27FC236}">
                  <a16:creationId xmlns:a16="http://schemas.microsoft.com/office/drawing/2014/main" id="{A5722E1D-0BDE-4C8E-A5D5-05204365A616}"/>
                </a:ext>
              </a:extLst>
            </p:cNvPr>
            <p:cNvSpPr/>
            <p:nvPr/>
          </p:nvSpPr>
          <p:spPr>
            <a:xfrm>
              <a:off x="4193975" y="3606325"/>
              <a:ext cx="1849711" cy="2472525"/>
            </a:xfrm>
            <a:custGeom>
              <a:avLst/>
              <a:gdLst/>
              <a:ahLst/>
              <a:cxnLst/>
              <a:rect l="l" t="t" r="r" b="b"/>
              <a:pathLst>
                <a:path w="34655" h="43777" extrusionOk="0">
                  <a:moveTo>
                    <a:pt x="24061" y="1"/>
                  </a:moveTo>
                  <a:lnTo>
                    <a:pt x="19516" y="4027"/>
                  </a:lnTo>
                  <a:lnTo>
                    <a:pt x="15673" y="2841"/>
                  </a:lnTo>
                  <a:lnTo>
                    <a:pt x="13284" y="3610"/>
                  </a:lnTo>
                  <a:lnTo>
                    <a:pt x="12365" y="4579"/>
                  </a:lnTo>
                  <a:lnTo>
                    <a:pt x="12014" y="6099"/>
                  </a:lnTo>
                  <a:lnTo>
                    <a:pt x="10961" y="7920"/>
                  </a:lnTo>
                  <a:lnTo>
                    <a:pt x="12766" y="12883"/>
                  </a:lnTo>
                  <a:lnTo>
                    <a:pt x="14136" y="13935"/>
                  </a:lnTo>
                  <a:lnTo>
                    <a:pt x="15423" y="14804"/>
                  </a:lnTo>
                  <a:lnTo>
                    <a:pt x="17762" y="15489"/>
                  </a:lnTo>
                  <a:lnTo>
                    <a:pt x="19783" y="15656"/>
                  </a:lnTo>
                  <a:cubicBezTo>
                    <a:pt x="19783" y="15656"/>
                    <a:pt x="20519" y="16275"/>
                    <a:pt x="20702" y="16742"/>
                  </a:cubicBezTo>
                  <a:cubicBezTo>
                    <a:pt x="20886" y="17227"/>
                    <a:pt x="20903" y="18413"/>
                    <a:pt x="20903" y="18413"/>
                  </a:cubicBezTo>
                  <a:lnTo>
                    <a:pt x="20535" y="20084"/>
                  </a:lnTo>
                  <a:lnTo>
                    <a:pt x="19533" y="21254"/>
                  </a:lnTo>
                  <a:lnTo>
                    <a:pt x="18129" y="21588"/>
                  </a:lnTo>
                  <a:lnTo>
                    <a:pt x="16559" y="22691"/>
                  </a:lnTo>
                  <a:lnTo>
                    <a:pt x="11930" y="23676"/>
                  </a:lnTo>
                  <a:lnTo>
                    <a:pt x="10677" y="23392"/>
                  </a:lnTo>
                  <a:lnTo>
                    <a:pt x="9708" y="24345"/>
                  </a:lnTo>
                  <a:lnTo>
                    <a:pt x="8889" y="25915"/>
                  </a:lnTo>
                  <a:lnTo>
                    <a:pt x="7369" y="26300"/>
                  </a:lnTo>
                  <a:lnTo>
                    <a:pt x="2457" y="30310"/>
                  </a:lnTo>
                  <a:lnTo>
                    <a:pt x="1287" y="32231"/>
                  </a:lnTo>
                  <a:lnTo>
                    <a:pt x="602" y="33986"/>
                  </a:lnTo>
                  <a:lnTo>
                    <a:pt x="1" y="36542"/>
                  </a:lnTo>
                  <a:lnTo>
                    <a:pt x="285" y="39767"/>
                  </a:lnTo>
                  <a:lnTo>
                    <a:pt x="686" y="41337"/>
                  </a:lnTo>
                  <a:lnTo>
                    <a:pt x="5798" y="43259"/>
                  </a:lnTo>
                  <a:lnTo>
                    <a:pt x="8037" y="43777"/>
                  </a:lnTo>
                  <a:lnTo>
                    <a:pt x="8338" y="40602"/>
                  </a:lnTo>
                  <a:lnTo>
                    <a:pt x="9090" y="38664"/>
                  </a:lnTo>
                  <a:lnTo>
                    <a:pt x="10427" y="37277"/>
                  </a:lnTo>
                  <a:lnTo>
                    <a:pt x="13184" y="36743"/>
                  </a:lnTo>
                  <a:lnTo>
                    <a:pt x="14520" y="36024"/>
                  </a:lnTo>
                  <a:lnTo>
                    <a:pt x="15640" y="35540"/>
                  </a:lnTo>
                  <a:lnTo>
                    <a:pt x="16525" y="33685"/>
                  </a:lnTo>
                  <a:lnTo>
                    <a:pt x="17077" y="31930"/>
                  </a:lnTo>
                  <a:lnTo>
                    <a:pt x="17778" y="30895"/>
                  </a:lnTo>
                  <a:lnTo>
                    <a:pt x="18497" y="29591"/>
                  </a:lnTo>
                  <a:lnTo>
                    <a:pt x="18129" y="28054"/>
                  </a:lnTo>
                  <a:lnTo>
                    <a:pt x="17962" y="26834"/>
                  </a:lnTo>
                  <a:lnTo>
                    <a:pt x="20819" y="27185"/>
                  </a:lnTo>
                  <a:lnTo>
                    <a:pt x="21889" y="27001"/>
                  </a:lnTo>
                  <a:lnTo>
                    <a:pt x="23643" y="25798"/>
                  </a:lnTo>
                  <a:lnTo>
                    <a:pt x="24729" y="24879"/>
                  </a:lnTo>
                  <a:lnTo>
                    <a:pt x="26918" y="24930"/>
                  </a:lnTo>
                  <a:lnTo>
                    <a:pt x="28472" y="23977"/>
                  </a:lnTo>
                  <a:lnTo>
                    <a:pt x="29441" y="23543"/>
                  </a:lnTo>
                  <a:lnTo>
                    <a:pt x="32315" y="25147"/>
                  </a:lnTo>
                  <a:lnTo>
                    <a:pt x="34654" y="20385"/>
                  </a:lnTo>
                  <a:lnTo>
                    <a:pt x="34654" y="20385"/>
                  </a:lnTo>
                  <a:cubicBezTo>
                    <a:pt x="34654" y="20385"/>
                    <a:pt x="34654" y="20385"/>
                    <a:pt x="34654" y="20385"/>
                  </a:cubicBezTo>
                  <a:cubicBezTo>
                    <a:pt x="34566" y="20385"/>
                    <a:pt x="32306" y="4741"/>
                    <a:pt x="2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33;p35">
              <a:extLst>
                <a:ext uri="{FF2B5EF4-FFF2-40B4-BE49-F238E27FC236}">
                  <a16:creationId xmlns:a16="http://schemas.microsoft.com/office/drawing/2014/main" id="{C465BF3E-FF62-46DA-8C17-BA170955AABA}"/>
                </a:ext>
              </a:extLst>
            </p:cNvPr>
            <p:cNvSpPr/>
            <p:nvPr/>
          </p:nvSpPr>
          <p:spPr>
            <a:xfrm>
              <a:off x="4287596" y="3710136"/>
              <a:ext cx="1753369" cy="2417796"/>
            </a:xfrm>
            <a:custGeom>
              <a:avLst/>
              <a:gdLst/>
              <a:ahLst/>
              <a:cxnLst/>
              <a:rect l="l" t="t" r="r" b="b"/>
              <a:pathLst>
                <a:path w="32850" h="42808" extrusionOk="0">
                  <a:moveTo>
                    <a:pt x="24128" y="0"/>
                  </a:moveTo>
                  <a:cubicBezTo>
                    <a:pt x="24128" y="0"/>
                    <a:pt x="19400" y="3910"/>
                    <a:pt x="18464" y="4127"/>
                  </a:cubicBezTo>
                  <a:cubicBezTo>
                    <a:pt x="18338" y="4159"/>
                    <a:pt x="18205" y="4173"/>
                    <a:pt x="18070" y="4173"/>
                  </a:cubicBezTo>
                  <a:cubicBezTo>
                    <a:pt x="17201" y="4173"/>
                    <a:pt x="16225" y="3609"/>
                    <a:pt x="16225" y="3609"/>
                  </a:cubicBezTo>
                  <a:lnTo>
                    <a:pt x="13953" y="2657"/>
                  </a:lnTo>
                  <a:cubicBezTo>
                    <a:pt x="13953" y="2657"/>
                    <a:pt x="11831" y="3626"/>
                    <a:pt x="11379" y="4261"/>
                  </a:cubicBezTo>
                  <a:cubicBezTo>
                    <a:pt x="10945" y="4879"/>
                    <a:pt x="10611" y="7603"/>
                    <a:pt x="10611" y="7603"/>
                  </a:cubicBezTo>
                  <a:lnTo>
                    <a:pt x="11246" y="9357"/>
                  </a:lnTo>
                  <a:cubicBezTo>
                    <a:pt x="11246" y="9357"/>
                    <a:pt x="16258" y="12415"/>
                    <a:pt x="16676" y="12498"/>
                  </a:cubicBezTo>
                  <a:cubicBezTo>
                    <a:pt x="17094" y="12615"/>
                    <a:pt x="18798" y="12849"/>
                    <a:pt x="18798" y="12849"/>
                  </a:cubicBezTo>
                  <a:cubicBezTo>
                    <a:pt x="18798" y="12849"/>
                    <a:pt x="20953" y="14955"/>
                    <a:pt x="20786" y="15656"/>
                  </a:cubicBezTo>
                  <a:cubicBezTo>
                    <a:pt x="20619" y="16358"/>
                    <a:pt x="20469" y="18965"/>
                    <a:pt x="20469" y="18965"/>
                  </a:cubicBezTo>
                  <a:lnTo>
                    <a:pt x="17929" y="21755"/>
                  </a:lnTo>
                  <a:lnTo>
                    <a:pt x="12599" y="22574"/>
                  </a:lnTo>
                  <a:lnTo>
                    <a:pt x="11179" y="22975"/>
                  </a:lnTo>
                  <a:lnTo>
                    <a:pt x="8689" y="26066"/>
                  </a:lnTo>
                  <a:lnTo>
                    <a:pt x="6434" y="26266"/>
                  </a:lnTo>
                  <a:lnTo>
                    <a:pt x="3259" y="27319"/>
                  </a:lnTo>
                  <a:lnTo>
                    <a:pt x="736" y="31412"/>
                  </a:lnTo>
                  <a:cubicBezTo>
                    <a:pt x="736" y="31412"/>
                    <a:pt x="1" y="35055"/>
                    <a:pt x="402" y="35874"/>
                  </a:cubicBezTo>
                  <a:cubicBezTo>
                    <a:pt x="803" y="36709"/>
                    <a:pt x="1087" y="39265"/>
                    <a:pt x="1087" y="39265"/>
                  </a:cubicBezTo>
                  <a:lnTo>
                    <a:pt x="669" y="41688"/>
                  </a:lnTo>
                  <a:lnTo>
                    <a:pt x="5565" y="42808"/>
                  </a:lnTo>
                  <a:lnTo>
                    <a:pt x="4729" y="40101"/>
                  </a:lnTo>
                  <a:cubicBezTo>
                    <a:pt x="4729" y="40101"/>
                    <a:pt x="5765" y="39733"/>
                    <a:pt x="5598" y="38681"/>
                  </a:cubicBezTo>
                  <a:cubicBezTo>
                    <a:pt x="5431" y="37611"/>
                    <a:pt x="6434" y="35189"/>
                    <a:pt x="6434" y="35189"/>
                  </a:cubicBezTo>
                  <a:lnTo>
                    <a:pt x="7937" y="34353"/>
                  </a:lnTo>
                  <a:lnTo>
                    <a:pt x="9625" y="34019"/>
                  </a:lnTo>
                  <a:lnTo>
                    <a:pt x="11864" y="33200"/>
                  </a:lnTo>
                  <a:lnTo>
                    <a:pt x="12900" y="31830"/>
                  </a:lnTo>
                  <a:lnTo>
                    <a:pt x="13552" y="29658"/>
                  </a:lnTo>
                  <a:lnTo>
                    <a:pt x="14621" y="28873"/>
                  </a:lnTo>
                  <a:lnTo>
                    <a:pt x="15557" y="27402"/>
                  </a:lnTo>
                  <a:lnTo>
                    <a:pt x="14554" y="24746"/>
                  </a:lnTo>
                  <a:lnTo>
                    <a:pt x="15791" y="23259"/>
                  </a:lnTo>
                  <a:lnTo>
                    <a:pt x="18648" y="23610"/>
                  </a:lnTo>
                  <a:cubicBezTo>
                    <a:pt x="18648" y="23610"/>
                    <a:pt x="20987" y="22991"/>
                    <a:pt x="21254" y="22473"/>
                  </a:cubicBezTo>
                  <a:cubicBezTo>
                    <a:pt x="21538" y="21939"/>
                    <a:pt x="22240" y="21387"/>
                    <a:pt x="22240" y="21387"/>
                  </a:cubicBezTo>
                  <a:lnTo>
                    <a:pt x="24379" y="21722"/>
                  </a:lnTo>
                  <a:lnTo>
                    <a:pt x="26484" y="19566"/>
                  </a:lnTo>
                  <a:lnTo>
                    <a:pt x="30026" y="20084"/>
                  </a:lnTo>
                  <a:lnTo>
                    <a:pt x="32850" y="17478"/>
                  </a:lnTo>
                  <a:lnTo>
                    <a:pt x="31513" y="8806"/>
                  </a:lnTo>
                  <a:lnTo>
                    <a:pt x="24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34;p35">
              <a:extLst>
                <a:ext uri="{FF2B5EF4-FFF2-40B4-BE49-F238E27FC236}">
                  <a16:creationId xmlns:a16="http://schemas.microsoft.com/office/drawing/2014/main" id="{BFB31A55-9723-4282-8540-EF7A7EBC4CC0}"/>
                </a:ext>
              </a:extLst>
            </p:cNvPr>
            <p:cNvSpPr/>
            <p:nvPr/>
          </p:nvSpPr>
          <p:spPr>
            <a:xfrm>
              <a:off x="3225741" y="3644049"/>
              <a:ext cx="836186" cy="1996963"/>
            </a:xfrm>
            <a:custGeom>
              <a:avLst/>
              <a:gdLst/>
              <a:ahLst/>
              <a:cxnLst/>
              <a:rect l="l" t="t" r="r" b="b"/>
              <a:pathLst>
                <a:path w="14805" h="35357" extrusionOk="0">
                  <a:moveTo>
                    <a:pt x="9641" y="1"/>
                  </a:moveTo>
                  <a:lnTo>
                    <a:pt x="869" y="6835"/>
                  </a:lnTo>
                  <a:lnTo>
                    <a:pt x="1" y="22223"/>
                  </a:lnTo>
                  <a:lnTo>
                    <a:pt x="3877" y="30143"/>
                  </a:lnTo>
                  <a:lnTo>
                    <a:pt x="8856" y="35356"/>
                  </a:lnTo>
                  <a:lnTo>
                    <a:pt x="12682" y="34671"/>
                  </a:lnTo>
                  <a:lnTo>
                    <a:pt x="14804" y="31196"/>
                  </a:lnTo>
                  <a:lnTo>
                    <a:pt x="14403" y="27152"/>
                  </a:lnTo>
                  <a:lnTo>
                    <a:pt x="12833" y="24429"/>
                  </a:lnTo>
                  <a:lnTo>
                    <a:pt x="10209" y="23092"/>
                  </a:lnTo>
                  <a:lnTo>
                    <a:pt x="8706" y="20703"/>
                  </a:lnTo>
                  <a:lnTo>
                    <a:pt x="9341" y="18631"/>
                  </a:lnTo>
                  <a:lnTo>
                    <a:pt x="11112" y="19199"/>
                  </a:lnTo>
                  <a:lnTo>
                    <a:pt x="12214" y="18280"/>
                  </a:lnTo>
                  <a:lnTo>
                    <a:pt x="12465" y="16559"/>
                  </a:lnTo>
                  <a:lnTo>
                    <a:pt x="13601" y="15490"/>
                  </a:lnTo>
                  <a:lnTo>
                    <a:pt x="12933" y="11379"/>
                  </a:lnTo>
                  <a:lnTo>
                    <a:pt x="12114" y="11045"/>
                  </a:lnTo>
                  <a:lnTo>
                    <a:pt x="10811" y="9725"/>
                  </a:lnTo>
                  <a:lnTo>
                    <a:pt x="10059" y="9107"/>
                  </a:lnTo>
                  <a:lnTo>
                    <a:pt x="96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35;p35">
              <a:extLst>
                <a:ext uri="{FF2B5EF4-FFF2-40B4-BE49-F238E27FC236}">
                  <a16:creationId xmlns:a16="http://schemas.microsoft.com/office/drawing/2014/main" id="{38999E69-DCF8-4A7F-90C4-E91C1726CB12}"/>
                </a:ext>
              </a:extLst>
            </p:cNvPr>
            <p:cNvSpPr/>
            <p:nvPr/>
          </p:nvSpPr>
          <p:spPr>
            <a:xfrm>
              <a:off x="3160619" y="3683698"/>
              <a:ext cx="819186" cy="1877056"/>
            </a:xfrm>
            <a:custGeom>
              <a:avLst/>
              <a:gdLst/>
              <a:ahLst/>
              <a:cxnLst/>
              <a:rect l="l" t="t" r="r" b="b"/>
              <a:pathLst>
                <a:path w="14504" h="33234" extrusionOk="0">
                  <a:moveTo>
                    <a:pt x="7286" y="1"/>
                  </a:moveTo>
                  <a:cubicBezTo>
                    <a:pt x="7286" y="1"/>
                    <a:pt x="335" y="16174"/>
                    <a:pt x="168" y="16876"/>
                  </a:cubicBezTo>
                  <a:cubicBezTo>
                    <a:pt x="1" y="17578"/>
                    <a:pt x="2022" y="25966"/>
                    <a:pt x="2022" y="25966"/>
                  </a:cubicBezTo>
                  <a:lnTo>
                    <a:pt x="9591" y="33234"/>
                  </a:lnTo>
                  <a:lnTo>
                    <a:pt x="13601" y="31730"/>
                  </a:lnTo>
                  <a:lnTo>
                    <a:pt x="14504" y="29725"/>
                  </a:lnTo>
                  <a:lnTo>
                    <a:pt x="14119" y="27570"/>
                  </a:lnTo>
                  <a:lnTo>
                    <a:pt x="13702" y="25598"/>
                  </a:lnTo>
                  <a:lnTo>
                    <a:pt x="12315" y="24529"/>
                  </a:lnTo>
                  <a:lnTo>
                    <a:pt x="10460" y="23643"/>
                  </a:lnTo>
                  <a:lnTo>
                    <a:pt x="8706" y="22357"/>
                  </a:lnTo>
                  <a:lnTo>
                    <a:pt x="8088" y="20017"/>
                  </a:lnTo>
                  <a:lnTo>
                    <a:pt x="8338" y="18296"/>
                  </a:lnTo>
                  <a:lnTo>
                    <a:pt x="9224" y="15707"/>
                  </a:lnTo>
                  <a:lnTo>
                    <a:pt x="9926" y="15874"/>
                  </a:lnTo>
                  <a:lnTo>
                    <a:pt x="11530" y="16542"/>
                  </a:lnTo>
                  <a:lnTo>
                    <a:pt x="12348" y="14988"/>
                  </a:lnTo>
                  <a:lnTo>
                    <a:pt x="13033" y="13234"/>
                  </a:lnTo>
                  <a:lnTo>
                    <a:pt x="12682" y="12265"/>
                  </a:lnTo>
                  <a:lnTo>
                    <a:pt x="11262" y="10761"/>
                  </a:lnTo>
                  <a:lnTo>
                    <a:pt x="10226" y="9491"/>
                  </a:lnTo>
                  <a:lnTo>
                    <a:pt x="9708" y="7904"/>
                  </a:lnTo>
                  <a:lnTo>
                    <a:pt x="9792" y="6316"/>
                  </a:lnTo>
                  <a:lnTo>
                    <a:pt x="7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36;p35">
              <a:extLst>
                <a:ext uri="{FF2B5EF4-FFF2-40B4-BE49-F238E27FC236}">
                  <a16:creationId xmlns:a16="http://schemas.microsoft.com/office/drawing/2014/main" id="{3B1FF712-F22C-4F8B-850E-6583B824360E}"/>
                </a:ext>
              </a:extLst>
            </p:cNvPr>
            <p:cNvSpPr/>
            <p:nvPr/>
          </p:nvSpPr>
          <p:spPr>
            <a:xfrm>
              <a:off x="4735676" y="4994496"/>
              <a:ext cx="88730" cy="120867"/>
            </a:xfrm>
            <a:custGeom>
              <a:avLst/>
              <a:gdLst/>
              <a:ahLst/>
              <a:cxnLst/>
              <a:rect l="l" t="t" r="r" b="b"/>
              <a:pathLst>
                <a:path w="1571" h="2140" extrusionOk="0">
                  <a:moveTo>
                    <a:pt x="819" y="1"/>
                  </a:moveTo>
                  <a:lnTo>
                    <a:pt x="0" y="1571"/>
                  </a:lnTo>
                  <a:lnTo>
                    <a:pt x="685" y="2139"/>
                  </a:lnTo>
                  <a:lnTo>
                    <a:pt x="1571" y="886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37;p35">
              <a:extLst>
                <a:ext uri="{FF2B5EF4-FFF2-40B4-BE49-F238E27FC236}">
                  <a16:creationId xmlns:a16="http://schemas.microsoft.com/office/drawing/2014/main" id="{38AACA5A-939F-4A78-826E-120556EF6F55}"/>
                </a:ext>
              </a:extLst>
            </p:cNvPr>
            <p:cNvSpPr/>
            <p:nvPr/>
          </p:nvSpPr>
          <p:spPr>
            <a:xfrm>
              <a:off x="4674339" y="4451888"/>
              <a:ext cx="207677" cy="155828"/>
            </a:xfrm>
            <a:custGeom>
              <a:avLst/>
              <a:gdLst/>
              <a:ahLst/>
              <a:cxnLst/>
              <a:rect l="l" t="t" r="r" b="b"/>
              <a:pathLst>
                <a:path w="3677" h="2759" extrusionOk="0">
                  <a:moveTo>
                    <a:pt x="184" y="0"/>
                  </a:moveTo>
                  <a:cubicBezTo>
                    <a:pt x="100" y="0"/>
                    <a:pt x="17" y="84"/>
                    <a:pt x="17" y="167"/>
                  </a:cubicBezTo>
                  <a:cubicBezTo>
                    <a:pt x="0" y="685"/>
                    <a:pt x="84" y="1220"/>
                    <a:pt x="334" y="1721"/>
                  </a:cubicBezTo>
                  <a:cubicBezTo>
                    <a:pt x="568" y="2223"/>
                    <a:pt x="1019" y="2674"/>
                    <a:pt x="1688" y="2757"/>
                  </a:cubicBezTo>
                  <a:cubicBezTo>
                    <a:pt x="1708" y="2758"/>
                    <a:pt x="1727" y="2759"/>
                    <a:pt x="1747" y="2759"/>
                  </a:cubicBezTo>
                  <a:cubicBezTo>
                    <a:pt x="2074" y="2759"/>
                    <a:pt x="2369" y="2629"/>
                    <a:pt x="2590" y="2440"/>
                  </a:cubicBezTo>
                  <a:cubicBezTo>
                    <a:pt x="2824" y="2256"/>
                    <a:pt x="2991" y="2055"/>
                    <a:pt x="3125" y="1822"/>
                  </a:cubicBezTo>
                  <a:cubicBezTo>
                    <a:pt x="3425" y="1354"/>
                    <a:pt x="3609" y="886"/>
                    <a:pt x="3676" y="335"/>
                  </a:cubicBezTo>
                  <a:cubicBezTo>
                    <a:pt x="3676" y="268"/>
                    <a:pt x="3626" y="184"/>
                    <a:pt x="3576" y="151"/>
                  </a:cubicBezTo>
                  <a:cubicBezTo>
                    <a:pt x="3562" y="148"/>
                    <a:pt x="3547" y="147"/>
                    <a:pt x="3532" y="147"/>
                  </a:cubicBezTo>
                  <a:cubicBezTo>
                    <a:pt x="3456" y="147"/>
                    <a:pt x="3373" y="181"/>
                    <a:pt x="3359" y="251"/>
                  </a:cubicBezTo>
                  <a:lnTo>
                    <a:pt x="3359" y="268"/>
                  </a:lnTo>
                  <a:cubicBezTo>
                    <a:pt x="3208" y="719"/>
                    <a:pt x="2958" y="1153"/>
                    <a:pt x="2690" y="1504"/>
                  </a:cubicBezTo>
                  <a:cubicBezTo>
                    <a:pt x="2437" y="1869"/>
                    <a:pt x="2078" y="2158"/>
                    <a:pt x="1799" y="2158"/>
                  </a:cubicBezTo>
                  <a:cubicBezTo>
                    <a:pt x="1784" y="2158"/>
                    <a:pt x="1769" y="2157"/>
                    <a:pt x="1755" y="2156"/>
                  </a:cubicBezTo>
                  <a:cubicBezTo>
                    <a:pt x="1688" y="2139"/>
                    <a:pt x="1587" y="2106"/>
                    <a:pt x="1504" y="2072"/>
                  </a:cubicBezTo>
                  <a:cubicBezTo>
                    <a:pt x="1420" y="2022"/>
                    <a:pt x="1337" y="1989"/>
                    <a:pt x="1253" y="1922"/>
                  </a:cubicBezTo>
                  <a:cubicBezTo>
                    <a:pt x="1086" y="1805"/>
                    <a:pt x="936" y="1638"/>
                    <a:pt x="836" y="1437"/>
                  </a:cubicBezTo>
                  <a:cubicBezTo>
                    <a:pt x="602" y="1070"/>
                    <a:pt x="451" y="602"/>
                    <a:pt x="351" y="151"/>
                  </a:cubicBezTo>
                  <a:lnTo>
                    <a:pt x="351" y="134"/>
                  </a:lnTo>
                  <a:cubicBezTo>
                    <a:pt x="334" y="67"/>
                    <a:pt x="268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38;p35">
              <a:extLst>
                <a:ext uri="{FF2B5EF4-FFF2-40B4-BE49-F238E27FC236}">
                  <a16:creationId xmlns:a16="http://schemas.microsoft.com/office/drawing/2014/main" id="{EEB34DB4-60F4-4A7B-A379-81D4A0E10109}"/>
                </a:ext>
              </a:extLst>
            </p:cNvPr>
            <p:cNvSpPr/>
            <p:nvPr/>
          </p:nvSpPr>
          <p:spPr>
            <a:xfrm>
              <a:off x="4274178" y="4463636"/>
              <a:ext cx="203893" cy="152270"/>
            </a:xfrm>
            <a:custGeom>
              <a:avLst/>
              <a:gdLst/>
              <a:ahLst/>
              <a:cxnLst/>
              <a:rect l="l" t="t" r="r" b="b"/>
              <a:pathLst>
                <a:path w="3610" h="2696" extrusionOk="0">
                  <a:moveTo>
                    <a:pt x="3445" y="1"/>
                  </a:moveTo>
                  <a:cubicBezTo>
                    <a:pt x="3370" y="1"/>
                    <a:pt x="3289" y="58"/>
                    <a:pt x="3276" y="127"/>
                  </a:cubicBezTo>
                  <a:lnTo>
                    <a:pt x="3276" y="143"/>
                  </a:lnTo>
                  <a:cubicBezTo>
                    <a:pt x="3175" y="561"/>
                    <a:pt x="3008" y="979"/>
                    <a:pt x="2774" y="1313"/>
                  </a:cubicBezTo>
                  <a:cubicBezTo>
                    <a:pt x="2557" y="1647"/>
                    <a:pt x="2240" y="1931"/>
                    <a:pt x="1906" y="2048"/>
                  </a:cubicBezTo>
                  <a:cubicBezTo>
                    <a:pt x="1836" y="2071"/>
                    <a:pt x="1766" y="2084"/>
                    <a:pt x="1698" y="2084"/>
                  </a:cubicBezTo>
                  <a:cubicBezTo>
                    <a:pt x="1619" y="2084"/>
                    <a:pt x="1543" y="2067"/>
                    <a:pt x="1471" y="2031"/>
                  </a:cubicBezTo>
                  <a:cubicBezTo>
                    <a:pt x="1321" y="1964"/>
                    <a:pt x="1170" y="1847"/>
                    <a:pt x="1020" y="1697"/>
                  </a:cubicBezTo>
                  <a:cubicBezTo>
                    <a:pt x="753" y="1396"/>
                    <a:pt x="519" y="1029"/>
                    <a:pt x="335" y="628"/>
                  </a:cubicBezTo>
                  <a:cubicBezTo>
                    <a:pt x="321" y="558"/>
                    <a:pt x="261" y="523"/>
                    <a:pt x="193" y="523"/>
                  </a:cubicBezTo>
                  <a:cubicBezTo>
                    <a:pt x="179" y="523"/>
                    <a:pt x="165" y="525"/>
                    <a:pt x="151" y="528"/>
                  </a:cubicBezTo>
                  <a:cubicBezTo>
                    <a:pt x="68" y="544"/>
                    <a:pt x="1" y="628"/>
                    <a:pt x="17" y="711"/>
                  </a:cubicBezTo>
                  <a:cubicBezTo>
                    <a:pt x="101" y="1196"/>
                    <a:pt x="285" y="1647"/>
                    <a:pt x="602" y="2048"/>
                  </a:cubicBezTo>
                  <a:cubicBezTo>
                    <a:pt x="753" y="2265"/>
                    <a:pt x="936" y="2449"/>
                    <a:pt x="1204" y="2566"/>
                  </a:cubicBezTo>
                  <a:cubicBezTo>
                    <a:pt x="1360" y="2654"/>
                    <a:pt x="1544" y="2696"/>
                    <a:pt x="1727" y="2696"/>
                  </a:cubicBezTo>
                  <a:cubicBezTo>
                    <a:pt x="1858" y="2696"/>
                    <a:pt x="1988" y="2675"/>
                    <a:pt x="2106" y="2633"/>
                  </a:cubicBezTo>
                  <a:cubicBezTo>
                    <a:pt x="2641" y="2432"/>
                    <a:pt x="3025" y="2031"/>
                    <a:pt x="3259" y="1597"/>
                  </a:cubicBezTo>
                  <a:cubicBezTo>
                    <a:pt x="3493" y="1129"/>
                    <a:pt x="3610" y="678"/>
                    <a:pt x="3610" y="177"/>
                  </a:cubicBezTo>
                  <a:cubicBezTo>
                    <a:pt x="3610" y="93"/>
                    <a:pt x="3576" y="26"/>
                    <a:pt x="3493" y="10"/>
                  </a:cubicBezTo>
                  <a:cubicBezTo>
                    <a:pt x="3478" y="4"/>
                    <a:pt x="3462" y="1"/>
                    <a:pt x="3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39;p35">
              <a:extLst>
                <a:ext uri="{FF2B5EF4-FFF2-40B4-BE49-F238E27FC236}">
                  <a16:creationId xmlns:a16="http://schemas.microsoft.com/office/drawing/2014/main" id="{75EC66FC-4E19-47A6-85A7-92E58EB9D9C8}"/>
                </a:ext>
              </a:extLst>
            </p:cNvPr>
            <p:cNvSpPr/>
            <p:nvPr/>
          </p:nvSpPr>
          <p:spPr>
            <a:xfrm>
              <a:off x="4374204" y="4664198"/>
              <a:ext cx="402589" cy="118777"/>
            </a:xfrm>
            <a:custGeom>
              <a:avLst/>
              <a:gdLst/>
              <a:ahLst/>
              <a:cxnLst/>
              <a:rect l="l" t="t" r="r" b="b"/>
              <a:pathLst>
                <a:path w="7128" h="2103" extrusionOk="0">
                  <a:moveTo>
                    <a:pt x="7102" y="1"/>
                  </a:moveTo>
                  <a:cubicBezTo>
                    <a:pt x="7102" y="1"/>
                    <a:pt x="5510" y="444"/>
                    <a:pt x="3388" y="444"/>
                  </a:cubicBezTo>
                  <a:cubicBezTo>
                    <a:pt x="2345" y="444"/>
                    <a:pt x="1174" y="337"/>
                    <a:pt x="1" y="17"/>
                  </a:cubicBezTo>
                  <a:lnTo>
                    <a:pt x="1" y="17"/>
                  </a:lnTo>
                  <a:cubicBezTo>
                    <a:pt x="274" y="1417"/>
                    <a:pt x="2032" y="2102"/>
                    <a:pt x="3731" y="2102"/>
                  </a:cubicBezTo>
                  <a:cubicBezTo>
                    <a:pt x="5460" y="2102"/>
                    <a:pt x="7127" y="1392"/>
                    <a:pt x="7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40;p35">
              <a:extLst>
                <a:ext uri="{FF2B5EF4-FFF2-40B4-BE49-F238E27FC236}">
                  <a16:creationId xmlns:a16="http://schemas.microsoft.com/office/drawing/2014/main" id="{F012FA3A-B445-410D-99CF-7A54B5700D66}"/>
                </a:ext>
              </a:extLst>
            </p:cNvPr>
            <p:cNvSpPr/>
            <p:nvPr/>
          </p:nvSpPr>
          <p:spPr>
            <a:xfrm>
              <a:off x="4921552" y="4521698"/>
              <a:ext cx="198245" cy="198245"/>
            </a:xfrm>
            <a:custGeom>
              <a:avLst/>
              <a:gdLst/>
              <a:ahLst/>
              <a:cxnLst/>
              <a:rect l="l" t="t" r="r" b="b"/>
              <a:pathLst>
                <a:path w="3510" h="3510" extrusionOk="0">
                  <a:moveTo>
                    <a:pt x="1755" y="1"/>
                  </a:moveTo>
                  <a:cubicBezTo>
                    <a:pt x="786" y="1"/>
                    <a:pt x="1" y="786"/>
                    <a:pt x="1" y="1755"/>
                  </a:cubicBezTo>
                  <a:cubicBezTo>
                    <a:pt x="1" y="2724"/>
                    <a:pt x="786" y="3510"/>
                    <a:pt x="1755" y="3510"/>
                  </a:cubicBezTo>
                  <a:cubicBezTo>
                    <a:pt x="2724" y="3510"/>
                    <a:pt x="3510" y="2724"/>
                    <a:pt x="3510" y="1755"/>
                  </a:cubicBezTo>
                  <a:cubicBezTo>
                    <a:pt x="3510" y="786"/>
                    <a:pt x="2724" y="1"/>
                    <a:pt x="1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41;p35">
              <a:extLst>
                <a:ext uri="{FF2B5EF4-FFF2-40B4-BE49-F238E27FC236}">
                  <a16:creationId xmlns:a16="http://schemas.microsoft.com/office/drawing/2014/main" id="{0FC79258-C73D-48B1-A973-AD7FC2658C89}"/>
                </a:ext>
              </a:extLst>
            </p:cNvPr>
            <p:cNvSpPr/>
            <p:nvPr/>
          </p:nvSpPr>
          <p:spPr>
            <a:xfrm>
              <a:off x="4025045" y="4507578"/>
              <a:ext cx="198245" cy="198188"/>
            </a:xfrm>
            <a:custGeom>
              <a:avLst/>
              <a:gdLst/>
              <a:ahLst/>
              <a:cxnLst/>
              <a:rect l="l" t="t" r="r" b="b"/>
              <a:pathLst>
                <a:path w="3510" h="3509" extrusionOk="0">
                  <a:moveTo>
                    <a:pt x="1755" y="0"/>
                  </a:moveTo>
                  <a:cubicBezTo>
                    <a:pt x="786" y="0"/>
                    <a:pt x="1" y="785"/>
                    <a:pt x="1" y="1755"/>
                  </a:cubicBezTo>
                  <a:cubicBezTo>
                    <a:pt x="1" y="2724"/>
                    <a:pt x="786" y="3509"/>
                    <a:pt x="1755" y="3509"/>
                  </a:cubicBezTo>
                  <a:cubicBezTo>
                    <a:pt x="2724" y="3509"/>
                    <a:pt x="3509" y="2724"/>
                    <a:pt x="3509" y="1755"/>
                  </a:cubicBezTo>
                  <a:cubicBezTo>
                    <a:pt x="3509" y="785"/>
                    <a:pt x="2724" y="0"/>
                    <a:pt x="1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42;p35">
              <a:extLst>
                <a:ext uri="{FF2B5EF4-FFF2-40B4-BE49-F238E27FC236}">
                  <a16:creationId xmlns:a16="http://schemas.microsoft.com/office/drawing/2014/main" id="{8983E2D9-5B17-4737-A151-7C648FDD6621}"/>
                </a:ext>
              </a:extLst>
            </p:cNvPr>
            <p:cNvSpPr/>
            <p:nvPr/>
          </p:nvSpPr>
          <p:spPr>
            <a:xfrm>
              <a:off x="3042975" y="3268725"/>
              <a:ext cx="3114096" cy="2786547"/>
            </a:xfrm>
            <a:custGeom>
              <a:avLst/>
              <a:gdLst/>
              <a:ahLst/>
              <a:cxnLst/>
              <a:rect l="l" t="t" r="r" b="b"/>
              <a:pathLst>
                <a:path w="56125" h="51134" extrusionOk="0">
                  <a:moveTo>
                    <a:pt x="28064" y="1"/>
                  </a:moveTo>
                  <a:cubicBezTo>
                    <a:pt x="21521" y="1"/>
                    <a:pt x="14979" y="2495"/>
                    <a:pt x="9992" y="7482"/>
                  </a:cubicBezTo>
                  <a:cubicBezTo>
                    <a:pt x="0" y="17474"/>
                    <a:pt x="0" y="33664"/>
                    <a:pt x="9992" y="43639"/>
                  </a:cubicBezTo>
                  <a:cubicBezTo>
                    <a:pt x="14979" y="48635"/>
                    <a:pt x="21521" y="51133"/>
                    <a:pt x="28064" y="51133"/>
                  </a:cubicBezTo>
                  <a:cubicBezTo>
                    <a:pt x="34608" y="51133"/>
                    <a:pt x="41153" y="48635"/>
                    <a:pt x="46149" y="43639"/>
                  </a:cubicBezTo>
                  <a:cubicBezTo>
                    <a:pt x="56124" y="33664"/>
                    <a:pt x="56124" y="17474"/>
                    <a:pt x="46149" y="7482"/>
                  </a:cubicBezTo>
                  <a:cubicBezTo>
                    <a:pt x="41153" y="2495"/>
                    <a:pt x="34608" y="1"/>
                    <a:pt x="28064" y="1"/>
                  </a:cubicBezTo>
                  <a:close/>
                </a:path>
              </a:pathLst>
            </a:custGeom>
            <a:noFill/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2">
            <a:extLst>
              <a:ext uri="{FF2B5EF4-FFF2-40B4-BE49-F238E27FC236}">
                <a16:creationId xmlns:a16="http://schemas.microsoft.com/office/drawing/2014/main" id="{766BB7B6-24F6-4AE6-B8C7-FACECBBA7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85" y="1435418"/>
            <a:ext cx="4868943" cy="324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BA6FDE2E-9803-4635-A1AE-90EEE28FA841}"/>
              </a:ext>
            </a:extLst>
          </p:cNvPr>
          <p:cNvSpPr/>
          <p:nvPr/>
        </p:nvSpPr>
        <p:spPr>
          <a:xfrm>
            <a:off x="1966437" y="2367439"/>
            <a:ext cx="2026443" cy="20750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05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8A2B36A-2974-4B9F-80E6-45574F3B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頭腳都要確實躲到桌子內喔！</a:t>
            </a:r>
          </a:p>
        </p:txBody>
      </p:sp>
      <p:grpSp>
        <p:nvGrpSpPr>
          <p:cNvPr id="18" name="Google Shape;1940;p47">
            <a:extLst>
              <a:ext uri="{FF2B5EF4-FFF2-40B4-BE49-F238E27FC236}">
                <a16:creationId xmlns:a16="http://schemas.microsoft.com/office/drawing/2014/main" id="{EC7BA7C2-D2A1-4F23-98B0-3E8FE00B6FD6}"/>
              </a:ext>
            </a:extLst>
          </p:cNvPr>
          <p:cNvGrpSpPr/>
          <p:nvPr/>
        </p:nvGrpSpPr>
        <p:grpSpPr>
          <a:xfrm>
            <a:off x="6311424" y="1672875"/>
            <a:ext cx="1521935" cy="1389127"/>
            <a:chOff x="5448775" y="1142950"/>
            <a:chExt cx="1016900" cy="925475"/>
          </a:xfrm>
        </p:grpSpPr>
        <p:grpSp>
          <p:nvGrpSpPr>
            <p:cNvPr id="19" name="Google Shape;1941;p47">
              <a:extLst>
                <a:ext uri="{FF2B5EF4-FFF2-40B4-BE49-F238E27FC236}">
                  <a16:creationId xmlns:a16="http://schemas.microsoft.com/office/drawing/2014/main" id="{43B9D4F7-CE1A-40F6-A2AD-209484D7F743}"/>
                </a:ext>
              </a:extLst>
            </p:cNvPr>
            <p:cNvGrpSpPr/>
            <p:nvPr/>
          </p:nvGrpSpPr>
          <p:grpSpPr>
            <a:xfrm>
              <a:off x="5448775" y="1142950"/>
              <a:ext cx="1016900" cy="925475"/>
              <a:chOff x="5448775" y="1142950"/>
              <a:chExt cx="1016900" cy="925475"/>
            </a:xfrm>
          </p:grpSpPr>
          <p:sp>
            <p:nvSpPr>
              <p:cNvPr id="23" name="Google Shape;1942;p47">
                <a:extLst>
                  <a:ext uri="{FF2B5EF4-FFF2-40B4-BE49-F238E27FC236}">
                    <a16:creationId xmlns:a16="http://schemas.microsoft.com/office/drawing/2014/main" id="{8A71E192-E5EC-4B10-B02F-749222E82D20}"/>
                  </a:ext>
                </a:extLst>
              </p:cNvPr>
              <p:cNvSpPr/>
              <p:nvPr/>
            </p:nvSpPr>
            <p:spPr>
              <a:xfrm>
                <a:off x="5449925" y="1142950"/>
                <a:ext cx="1015750" cy="925475"/>
              </a:xfrm>
              <a:custGeom>
                <a:avLst/>
                <a:gdLst/>
                <a:ahLst/>
                <a:cxnLst/>
                <a:rect l="l" t="t" r="r" b="b"/>
                <a:pathLst>
                  <a:path w="40630" h="37019" extrusionOk="0">
                    <a:moveTo>
                      <a:pt x="20311" y="0"/>
                    </a:moveTo>
                    <a:cubicBezTo>
                      <a:pt x="15570" y="0"/>
                      <a:pt x="10825" y="1801"/>
                      <a:pt x="7206" y="5404"/>
                    </a:cubicBezTo>
                    <a:cubicBezTo>
                      <a:pt x="0" y="12642"/>
                      <a:pt x="0" y="24384"/>
                      <a:pt x="7206" y="31589"/>
                    </a:cubicBezTo>
                    <a:cubicBezTo>
                      <a:pt x="10825" y="35209"/>
                      <a:pt x="15570" y="37018"/>
                      <a:pt x="20311" y="37018"/>
                    </a:cubicBezTo>
                    <a:cubicBezTo>
                      <a:pt x="25052" y="37018"/>
                      <a:pt x="29788" y="35209"/>
                      <a:pt x="33391" y="31589"/>
                    </a:cubicBezTo>
                    <a:cubicBezTo>
                      <a:pt x="40629" y="24384"/>
                      <a:pt x="40629" y="12642"/>
                      <a:pt x="33391" y="5404"/>
                    </a:cubicBezTo>
                    <a:cubicBezTo>
                      <a:pt x="29788" y="1801"/>
                      <a:pt x="25052" y="0"/>
                      <a:pt x="20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43;p47">
                <a:extLst>
                  <a:ext uri="{FF2B5EF4-FFF2-40B4-BE49-F238E27FC236}">
                    <a16:creationId xmlns:a16="http://schemas.microsoft.com/office/drawing/2014/main" id="{E2771B7A-1345-49B1-96F8-C6AB8F121CB5}"/>
                  </a:ext>
                </a:extLst>
              </p:cNvPr>
              <p:cNvSpPr/>
              <p:nvPr/>
            </p:nvSpPr>
            <p:spPr>
              <a:xfrm>
                <a:off x="5495800" y="1368925"/>
                <a:ext cx="924850" cy="396975"/>
              </a:xfrm>
              <a:custGeom>
                <a:avLst/>
                <a:gdLst/>
                <a:ahLst/>
                <a:cxnLst/>
                <a:rect l="l" t="t" r="r" b="b"/>
                <a:pathLst>
                  <a:path w="36994" h="15879" extrusionOk="0">
                    <a:moveTo>
                      <a:pt x="2635" y="1"/>
                    </a:moveTo>
                    <a:cubicBezTo>
                      <a:pt x="967" y="2770"/>
                      <a:pt x="0" y="6039"/>
                      <a:pt x="0" y="9508"/>
                    </a:cubicBezTo>
                    <a:cubicBezTo>
                      <a:pt x="0" y="10608"/>
                      <a:pt x="67" y="11676"/>
                      <a:pt x="300" y="12743"/>
                    </a:cubicBezTo>
                    <a:cubicBezTo>
                      <a:pt x="2225" y="13098"/>
                      <a:pt x="4307" y="13223"/>
                      <a:pt x="6035" y="13223"/>
                    </a:cubicBezTo>
                    <a:cubicBezTo>
                      <a:pt x="7392" y="13223"/>
                      <a:pt x="8532" y="13146"/>
                      <a:pt x="9207" y="13044"/>
                    </a:cubicBezTo>
                    <a:cubicBezTo>
                      <a:pt x="12797" y="12491"/>
                      <a:pt x="15535" y="12142"/>
                      <a:pt x="18351" y="12142"/>
                    </a:cubicBezTo>
                    <a:cubicBezTo>
                      <a:pt x="19956" y="12142"/>
                      <a:pt x="21588" y="12255"/>
                      <a:pt x="23417" y="12510"/>
                    </a:cubicBezTo>
                    <a:cubicBezTo>
                      <a:pt x="26352" y="12910"/>
                      <a:pt x="31823" y="14545"/>
                      <a:pt x="35859" y="15879"/>
                    </a:cubicBezTo>
                    <a:cubicBezTo>
                      <a:pt x="36559" y="13877"/>
                      <a:pt x="36993" y="11743"/>
                      <a:pt x="36993" y="9508"/>
                    </a:cubicBezTo>
                    <a:cubicBezTo>
                      <a:pt x="36993" y="7940"/>
                      <a:pt x="36760" y="6405"/>
                      <a:pt x="36426" y="4938"/>
                    </a:cubicBezTo>
                    <a:cubicBezTo>
                      <a:pt x="35961" y="4897"/>
                      <a:pt x="35499" y="4879"/>
                      <a:pt x="35041" y="4879"/>
                    </a:cubicBezTo>
                    <a:cubicBezTo>
                      <a:pt x="31750" y="4879"/>
                      <a:pt x="28638" y="5825"/>
                      <a:pt x="25885" y="6205"/>
                    </a:cubicBezTo>
                    <a:cubicBezTo>
                      <a:pt x="25601" y="6240"/>
                      <a:pt x="25321" y="6257"/>
                      <a:pt x="25045" y="6257"/>
                    </a:cubicBezTo>
                    <a:cubicBezTo>
                      <a:pt x="21114" y="6257"/>
                      <a:pt x="17911" y="2887"/>
                      <a:pt x="11708" y="1235"/>
                    </a:cubicBezTo>
                    <a:cubicBezTo>
                      <a:pt x="7972" y="234"/>
                      <a:pt x="4703" y="1"/>
                      <a:pt x="2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44;p47">
                <a:extLst>
                  <a:ext uri="{FF2B5EF4-FFF2-40B4-BE49-F238E27FC236}">
                    <a16:creationId xmlns:a16="http://schemas.microsoft.com/office/drawing/2014/main" id="{C5731EF0-8999-48C0-8661-F481A9DABBE6}"/>
                  </a:ext>
                </a:extLst>
              </p:cNvPr>
              <p:cNvSpPr/>
              <p:nvPr/>
            </p:nvSpPr>
            <p:spPr>
              <a:xfrm>
                <a:off x="5625050" y="1212100"/>
                <a:ext cx="71802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28721" h="6692" extrusionOk="0">
                    <a:moveTo>
                      <a:pt x="3927" y="1"/>
                    </a:moveTo>
                    <a:cubicBezTo>
                      <a:pt x="3816" y="1"/>
                      <a:pt x="3708" y="1"/>
                      <a:pt x="3603" y="3"/>
                    </a:cubicBezTo>
                    <a:cubicBezTo>
                      <a:pt x="2269" y="837"/>
                      <a:pt x="1101" y="1804"/>
                      <a:pt x="0" y="2871"/>
                    </a:cubicBezTo>
                    <a:cubicBezTo>
                      <a:pt x="1702" y="3138"/>
                      <a:pt x="3770" y="3505"/>
                      <a:pt x="5938" y="4139"/>
                    </a:cubicBezTo>
                    <a:cubicBezTo>
                      <a:pt x="11142" y="5607"/>
                      <a:pt x="11308" y="6541"/>
                      <a:pt x="15545" y="6674"/>
                    </a:cubicBezTo>
                    <a:cubicBezTo>
                      <a:pt x="15853" y="6686"/>
                      <a:pt x="16150" y="6692"/>
                      <a:pt x="16440" y="6692"/>
                    </a:cubicBezTo>
                    <a:cubicBezTo>
                      <a:pt x="20172" y="6692"/>
                      <a:pt x="22553" y="5761"/>
                      <a:pt x="26886" y="5607"/>
                    </a:cubicBezTo>
                    <a:lnTo>
                      <a:pt x="28721" y="5607"/>
                    </a:lnTo>
                    <a:cubicBezTo>
                      <a:pt x="28120" y="4673"/>
                      <a:pt x="27453" y="3805"/>
                      <a:pt x="26686" y="3005"/>
                    </a:cubicBezTo>
                    <a:cubicBezTo>
                      <a:pt x="25856" y="3175"/>
                      <a:pt x="24952" y="3302"/>
                      <a:pt x="23960" y="3302"/>
                    </a:cubicBezTo>
                    <a:cubicBezTo>
                      <a:pt x="23199" y="3302"/>
                      <a:pt x="22385" y="3227"/>
                      <a:pt x="21516" y="3038"/>
                    </a:cubicBezTo>
                    <a:cubicBezTo>
                      <a:pt x="18180" y="2338"/>
                      <a:pt x="14811" y="1671"/>
                      <a:pt x="12176" y="937"/>
                    </a:cubicBezTo>
                    <a:cubicBezTo>
                      <a:pt x="10290" y="362"/>
                      <a:pt x="6446" y="1"/>
                      <a:pt x="39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45;p47">
                <a:extLst>
                  <a:ext uri="{FF2B5EF4-FFF2-40B4-BE49-F238E27FC236}">
                    <a16:creationId xmlns:a16="http://schemas.microsoft.com/office/drawing/2014/main" id="{43FF53D7-0A67-4CCC-ACC4-4A3955F2A5CB}"/>
                  </a:ext>
                </a:extLst>
              </p:cNvPr>
              <p:cNvSpPr/>
              <p:nvPr/>
            </p:nvSpPr>
            <p:spPr>
              <a:xfrm>
                <a:off x="5713450" y="1546550"/>
                <a:ext cx="959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1769" extrusionOk="0">
                    <a:moveTo>
                      <a:pt x="1935" y="1"/>
                    </a:moveTo>
                    <a:cubicBezTo>
                      <a:pt x="868" y="1"/>
                      <a:pt x="0" y="401"/>
                      <a:pt x="0" y="902"/>
                    </a:cubicBezTo>
                    <a:cubicBezTo>
                      <a:pt x="0" y="1369"/>
                      <a:pt x="868" y="1769"/>
                      <a:pt x="1935" y="1769"/>
                    </a:cubicBezTo>
                    <a:cubicBezTo>
                      <a:pt x="2969" y="1769"/>
                      <a:pt x="3836" y="1335"/>
                      <a:pt x="3836" y="902"/>
                    </a:cubicBezTo>
                    <a:cubicBezTo>
                      <a:pt x="3836" y="435"/>
                      <a:pt x="2969" y="68"/>
                      <a:pt x="19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46;p47">
                <a:extLst>
                  <a:ext uri="{FF2B5EF4-FFF2-40B4-BE49-F238E27FC236}">
                    <a16:creationId xmlns:a16="http://schemas.microsoft.com/office/drawing/2014/main" id="{9E566FBB-4401-4F4B-B492-4577541FF75E}"/>
                  </a:ext>
                </a:extLst>
              </p:cNvPr>
              <p:cNvSpPr/>
              <p:nvPr/>
            </p:nvSpPr>
            <p:spPr>
              <a:xfrm>
                <a:off x="5942775" y="1243850"/>
                <a:ext cx="9010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2503" extrusionOk="0">
                    <a:moveTo>
                      <a:pt x="1802" y="0"/>
                    </a:moveTo>
                    <a:cubicBezTo>
                      <a:pt x="801" y="0"/>
                      <a:pt x="0" y="567"/>
                      <a:pt x="0" y="1235"/>
                    </a:cubicBezTo>
                    <a:cubicBezTo>
                      <a:pt x="0" y="1935"/>
                      <a:pt x="801" y="2502"/>
                      <a:pt x="1802" y="2502"/>
                    </a:cubicBezTo>
                    <a:cubicBezTo>
                      <a:pt x="2802" y="2502"/>
                      <a:pt x="3603" y="1902"/>
                      <a:pt x="3603" y="1235"/>
                    </a:cubicBezTo>
                    <a:cubicBezTo>
                      <a:pt x="3603" y="534"/>
                      <a:pt x="2769" y="0"/>
                      <a:pt x="18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47;p47">
                <a:extLst>
                  <a:ext uri="{FF2B5EF4-FFF2-40B4-BE49-F238E27FC236}">
                    <a16:creationId xmlns:a16="http://schemas.microsoft.com/office/drawing/2014/main" id="{C57E5535-AE74-4BC9-A289-4858E62DC6DC}"/>
                  </a:ext>
                </a:extLst>
              </p:cNvPr>
              <p:cNvSpPr/>
              <p:nvPr/>
            </p:nvSpPr>
            <p:spPr>
              <a:xfrm>
                <a:off x="6032850" y="1315575"/>
                <a:ext cx="5840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502" extrusionOk="0">
                    <a:moveTo>
                      <a:pt x="1168" y="0"/>
                    </a:moveTo>
                    <a:cubicBezTo>
                      <a:pt x="534" y="0"/>
                      <a:pt x="0" y="334"/>
                      <a:pt x="0" y="734"/>
                    </a:cubicBezTo>
                    <a:cubicBezTo>
                      <a:pt x="0" y="1168"/>
                      <a:pt x="500" y="1501"/>
                      <a:pt x="1168" y="1501"/>
                    </a:cubicBezTo>
                    <a:cubicBezTo>
                      <a:pt x="1801" y="1501"/>
                      <a:pt x="2335" y="1168"/>
                      <a:pt x="2335" y="734"/>
                    </a:cubicBezTo>
                    <a:cubicBezTo>
                      <a:pt x="2335" y="334"/>
                      <a:pt x="1835" y="0"/>
                      <a:pt x="11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48;p47">
                <a:extLst>
                  <a:ext uri="{FF2B5EF4-FFF2-40B4-BE49-F238E27FC236}">
                    <a16:creationId xmlns:a16="http://schemas.microsoft.com/office/drawing/2014/main" id="{8240FB64-D0A4-456D-A9AF-D38EF62FF64C}"/>
                  </a:ext>
                </a:extLst>
              </p:cNvPr>
              <p:cNvSpPr/>
              <p:nvPr/>
            </p:nvSpPr>
            <p:spPr>
              <a:xfrm>
                <a:off x="6127900" y="1765875"/>
                <a:ext cx="1684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4571" extrusionOk="0">
                    <a:moveTo>
                      <a:pt x="3370" y="1"/>
                    </a:moveTo>
                    <a:cubicBezTo>
                      <a:pt x="1502" y="1"/>
                      <a:pt x="1" y="1002"/>
                      <a:pt x="1" y="2303"/>
                    </a:cubicBezTo>
                    <a:cubicBezTo>
                      <a:pt x="1" y="3570"/>
                      <a:pt x="1502" y="4571"/>
                      <a:pt x="3370" y="4571"/>
                    </a:cubicBezTo>
                    <a:cubicBezTo>
                      <a:pt x="5238" y="4571"/>
                      <a:pt x="6739" y="3537"/>
                      <a:pt x="6739" y="2303"/>
                    </a:cubicBezTo>
                    <a:cubicBezTo>
                      <a:pt x="6739" y="1035"/>
                      <a:pt x="5238" y="34"/>
                      <a:pt x="3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49;p47">
                <a:extLst>
                  <a:ext uri="{FF2B5EF4-FFF2-40B4-BE49-F238E27FC236}">
                    <a16:creationId xmlns:a16="http://schemas.microsoft.com/office/drawing/2014/main" id="{09EA5682-2097-4671-B1B7-CE8FB81F73D1}"/>
                  </a:ext>
                </a:extLst>
              </p:cNvPr>
              <p:cNvSpPr/>
              <p:nvPr/>
            </p:nvSpPr>
            <p:spPr>
              <a:xfrm>
                <a:off x="6069525" y="1787575"/>
                <a:ext cx="93425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502" extrusionOk="0">
                    <a:moveTo>
                      <a:pt x="1869" y="0"/>
                    </a:moveTo>
                    <a:cubicBezTo>
                      <a:pt x="835" y="0"/>
                      <a:pt x="1" y="534"/>
                      <a:pt x="1" y="1268"/>
                    </a:cubicBezTo>
                    <a:cubicBezTo>
                      <a:pt x="1" y="1968"/>
                      <a:pt x="835" y="2502"/>
                      <a:pt x="1869" y="2502"/>
                    </a:cubicBezTo>
                    <a:cubicBezTo>
                      <a:pt x="2903" y="2502"/>
                      <a:pt x="3737" y="1968"/>
                      <a:pt x="3737" y="1268"/>
                    </a:cubicBezTo>
                    <a:cubicBezTo>
                      <a:pt x="3737" y="534"/>
                      <a:pt x="2903" y="0"/>
                      <a:pt x="18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50;p47">
                <a:extLst>
                  <a:ext uri="{FF2B5EF4-FFF2-40B4-BE49-F238E27FC236}">
                    <a16:creationId xmlns:a16="http://schemas.microsoft.com/office/drawing/2014/main" id="{2EE2659C-0EE7-43E9-8DE6-00C4A74C813B}"/>
                  </a:ext>
                </a:extLst>
              </p:cNvPr>
              <p:cNvSpPr/>
              <p:nvPr/>
            </p:nvSpPr>
            <p:spPr>
              <a:xfrm>
                <a:off x="6096225" y="1660800"/>
                <a:ext cx="942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2503" extrusionOk="0">
                    <a:moveTo>
                      <a:pt x="1868" y="1"/>
                    </a:moveTo>
                    <a:cubicBezTo>
                      <a:pt x="834" y="1"/>
                      <a:pt x="0" y="535"/>
                      <a:pt x="0" y="1235"/>
                    </a:cubicBezTo>
                    <a:cubicBezTo>
                      <a:pt x="0" y="1936"/>
                      <a:pt x="834" y="2503"/>
                      <a:pt x="1868" y="2503"/>
                    </a:cubicBezTo>
                    <a:cubicBezTo>
                      <a:pt x="2936" y="2503"/>
                      <a:pt x="3770" y="1936"/>
                      <a:pt x="3770" y="1235"/>
                    </a:cubicBezTo>
                    <a:cubicBezTo>
                      <a:pt x="3770" y="535"/>
                      <a:pt x="2936" y="1"/>
                      <a:pt x="1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51;p47">
                <a:extLst>
                  <a:ext uri="{FF2B5EF4-FFF2-40B4-BE49-F238E27FC236}">
                    <a16:creationId xmlns:a16="http://schemas.microsoft.com/office/drawing/2014/main" id="{94AE0B6F-EA5D-4126-B556-551B50C42082}"/>
                  </a:ext>
                </a:extLst>
              </p:cNvPr>
              <p:cNvSpPr/>
              <p:nvPr/>
            </p:nvSpPr>
            <p:spPr>
              <a:xfrm>
                <a:off x="5740975" y="1840950"/>
                <a:ext cx="93425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502" extrusionOk="0">
                    <a:moveTo>
                      <a:pt x="1868" y="0"/>
                    </a:moveTo>
                    <a:cubicBezTo>
                      <a:pt x="834" y="0"/>
                      <a:pt x="0" y="534"/>
                      <a:pt x="0" y="1234"/>
                    </a:cubicBezTo>
                    <a:cubicBezTo>
                      <a:pt x="0" y="1935"/>
                      <a:pt x="834" y="2502"/>
                      <a:pt x="1868" y="2502"/>
                    </a:cubicBezTo>
                    <a:cubicBezTo>
                      <a:pt x="2902" y="2502"/>
                      <a:pt x="3736" y="1935"/>
                      <a:pt x="3736" y="1234"/>
                    </a:cubicBezTo>
                    <a:cubicBezTo>
                      <a:pt x="3736" y="534"/>
                      <a:pt x="2902" y="0"/>
                      <a:pt x="1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52;p47">
                <a:extLst>
                  <a:ext uri="{FF2B5EF4-FFF2-40B4-BE49-F238E27FC236}">
                    <a16:creationId xmlns:a16="http://schemas.microsoft.com/office/drawing/2014/main" id="{775DBF0E-BC18-4EBA-B0DC-F562446E6EE7}"/>
                  </a:ext>
                </a:extLst>
              </p:cNvPr>
              <p:cNvSpPr/>
              <p:nvPr/>
            </p:nvSpPr>
            <p:spPr>
              <a:xfrm>
                <a:off x="5846875" y="1800075"/>
                <a:ext cx="567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502" extrusionOk="0">
                    <a:moveTo>
                      <a:pt x="1135" y="1"/>
                    </a:moveTo>
                    <a:cubicBezTo>
                      <a:pt x="501" y="1"/>
                      <a:pt x="0" y="334"/>
                      <a:pt x="0" y="768"/>
                    </a:cubicBezTo>
                    <a:cubicBezTo>
                      <a:pt x="0" y="1168"/>
                      <a:pt x="501" y="1502"/>
                      <a:pt x="1135" y="1502"/>
                    </a:cubicBezTo>
                    <a:cubicBezTo>
                      <a:pt x="1768" y="1502"/>
                      <a:pt x="2269" y="1168"/>
                      <a:pt x="2269" y="768"/>
                    </a:cubicBezTo>
                    <a:cubicBezTo>
                      <a:pt x="2269" y="334"/>
                      <a:pt x="1768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53;p47">
                <a:extLst>
                  <a:ext uri="{FF2B5EF4-FFF2-40B4-BE49-F238E27FC236}">
                    <a16:creationId xmlns:a16="http://schemas.microsoft.com/office/drawing/2014/main" id="{1F94599A-8E3A-474B-9BF4-A8B96ABED32D}"/>
                  </a:ext>
                </a:extLst>
              </p:cNvPr>
              <p:cNvSpPr/>
              <p:nvPr/>
            </p:nvSpPr>
            <p:spPr>
              <a:xfrm>
                <a:off x="6268000" y="1391450"/>
                <a:ext cx="567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1502" extrusionOk="0">
                    <a:moveTo>
                      <a:pt x="1135" y="1"/>
                    </a:moveTo>
                    <a:cubicBezTo>
                      <a:pt x="501" y="1"/>
                      <a:pt x="1" y="334"/>
                      <a:pt x="1" y="768"/>
                    </a:cubicBezTo>
                    <a:cubicBezTo>
                      <a:pt x="1" y="1168"/>
                      <a:pt x="501" y="1502"/>
                      <a:pt x="1135" y="1502"/>
                    </a:cubicBezTo>
                    <a:cubicBezTo>
                      <a:pt x="1769" y="1502"/>
                      <a:pt x="2269" y="1168"/>
                      <a:pt x="2269" y="768"/>
                    </a:cubicBezTo>
                    <a:cubicBezTo>
                      <a:pt x="2269" y="334"/>
                      <a:pt x="1769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54;p47">
                <a:extLst>
                  <a:ext uri="{FF2B5EF4-FFF2-40B4-BE49-F238E27FC236}">
                    <a16:creationId xmlns:a16="http://schemas.microsoft.com/office/drawing/2014/main" id="{A6166970-76C6-43FE-874F-DF4DE436B290}"/>
                  </a:ext>
                </a:extLst>
              </p:cNvPr>
              <p:cNvSpPr/>
              <p:nvPr/>
            </p:nvSpPr>
            <p:spPr>
              <a:xfrm>
                <a:off x="5899400" y="1628275"/>
                <a:ext cx="129300" cy="110125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4405" extrusionOk="0">
                    <a:moveTo>
                      <a:pt x="2569" y="1"/>
                    </a:moveTo>
                    <a:cubicBezTo>
                      <a:pt x="1168" y="1"/>
                      <a:pt x="1" y="968"/>
                      <a:pt x="1" y="2203"/>
                    </a:cubicBezTo>
                    <a:cubicBezTo>
                      <a:pt x="1" y="3403"/>
                      <a:pt x="1168" y="4404"/>
                      <a:pt x="2569" y="4404"/>
                    </a:cubicBezTo>
                    <a:cubicBezTo>
                      <a:pt x="4004" y="4404"/>
                      <a:pt x="5171" y="3470"/>
                      <a:pt x="5171" y="2203"/>
                    </a:cubicBezTo>
                    <a:cubicBezTo>
                      <a:pt x="5171" y="968"/>
                      <a:pt x="4004" y="1"/>
                      <a:pt x="2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55;p47">
                <a:extLst>
                  <a:ext uri="{FF2B5EF4-FFF2-40B4-BE49-F238E27FC236}">
                    <a16:creationId xmlns:a16="http://schemas.microsoft.com/office/drawing/2014/main" id="{031A3E63-A77F-4531-B484-77E31D9CCEA3}"/>
                  </a:ext>
                </a:extLst>
              </p:cNvPr>
              <p:cNvSpPr/>
              <p:nvPr/>
            </p:nvSpPr>
            <p:spPr>
              <a:xfrm>
                <a:off x="5798813" y="1473064"/>
                <a:ext cx="72981" cy="94086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125" extrusionOk="0">
                    <a:moveTo>
                      <a:pt x="1204" y="0"/>
                    </a:moveTo>
                    <a:cubicBezTo>
                      <a:pt x="536" y="0"/>
                      <a:pt x="1" y="702"/>
                      <a:pt x="1" y="1571"/>
                    </a:cubicBezTo>
                    <a:cubicBezTo>
                      <a:pt x="1" y="2423"/>
                      <a:pt x="536" y="3125"/>
                      <a:pt x="1204" y="3125"/>
                    </a:cubicBezTo>
                    <a:cubicBezTo>
                      <a:pt x="1872" y="3125"/>
                      <a:pt x="2424" y="2423"/>
                      <a:pt x="2424" y="1571"/>
                    </a:cubicBezTo>
                    <a:cubicBezTo>
                      <a:pt x="2424" y="702"/>
                      <a:pt x="1872" y="0"/>
                      <a:pt x="1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56;p47">
                <a:extLst>
                  <a:ext uri="{FF2B5EF4-FFF2-40B4-BE49-F238E27FC236}">
                    <a16:creationId xmlns:a16="http://schemas.microsoft.com/office/drawing/2014/main" id="{946D17A8-D6EA-4595-A239-7273974B11E9}"/>
                  </a:ext>
                </a:extLst>
              </p:cNvPr>
              <p:cNvSpPr/>
              <p:nvPr/>
            </p:nvSpPr>
            <p:spPr>
              <a:xfrm>
                <a:off x="6043805" y="1473064"/>
                <a:ext cx="72981" cy="94086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125" extrusionOk="0">
                    <a:moveTo>
                      <a:pt x="1221" y="0"/>
                    </a:moveTo>
                    <a:cubicBezTo>
                      <a:pt x="552" y="0"/>
                      <a:pt x="1" y="702"/>
                      <a:pt x="1" y="1571"/>
                    </a:cubicBezTo>
                    <a:cubicBezTo>
                      <a:pt x="1" y="2423"/>
                      <a:pt x="552" y="3125"/>
                      <a:pt x="1221" y="3125"/>
                    </a:cubicBezTo>
                    <a:cubicBezTo>
                      <a:pt x="1889" y="3125"/>
                      <a:pt x="2424" y="2423"/>
                      <a:pt x="2424" y="1571"/>
                    </a:cubicBezTo>
                    <a:cubicBezTo>
                      <a:pt x="2424" y="702"/>
                      <a:pt x="1889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57;p47">
                <a:extLst>
                  <a:ext uri="{FF2B5EF4-FFF2-40B4-BE49-F238E27FC236}">
                    <a16:creationId xmlns:a16="http://schemas.microsoft.com/office/drawing/2014/main" id="{12A09FDF-C992-4CFA-8DAB-A9B0D0C35DF0}"/>
                  </a:ext>
                </a:extLst>
              </p:cNvPr>
              <p:cNvSpPr/>
              <p:nvPr/>
            </p:nvSpPr>
            <p:spPr>
              <a:xfrm>
                <a:off x="5448775" y="1142950"/>
                <a:ext cx="1015750" cy="925475"/>
              </a:xfrm>
              <a:custGeom>
                <a:avLst/>
                <a:gdLst/>
                <a:ahLst/>
                <a:cxnLst/>
                <a:rect l="l" t="t" r="r" b="b"/>
                <a:pathLst>
                  <a:path w="40630" h="37019" extrusionOk="0">
                    <a:moveTo>
                      <a:pt x="20311" y="0"/>
                    </a:moveTo>
                    <a:cubicBezTo>
                      <a:pt x="15570" y="0"/>
                      <a:pt x="10825" y="1801"/>
                      <a:pt x="7206" y="5404"/>
                    </a:cubicBezTo>
                    <a:cubicBezTo>
                      <a:pt x="0" y="12642"/>
                      <a:pt x="0" y="24384"/>
                      <a:pt x="7206" y="31589"/>
                    </a:cubicBezTo>
                    <a:cubicBezTo>
                      <a:pt x="10825" y="35209"/>
                      <a:pt x="15570" y="37018"/>
                      <a:pt x="20311" y="37018"/>
                    </a:cubicBezTo>
                    <a:cubicBezTo>
                      <a:pt x="25052" y="37018"/>
                      <a:pt x="29788" y="35209"/>
                      <a:pt x="33391" y="31589"/>
                    </a:cubicBezTo>
                    <a:cubicBezTo>
                      <a:pt x="40629" y="24384"/>
                      <a:pt x="40629" y="12642"/>
                      <a:pt x="33391" y="5404"/>
                    </a:cubicBezTo>
                    <a:cubicBezTo>
                      <a:pt x="29788" y="1801"/>
                      <a:pt x="25052" y="0"/>
                      <a:pt x="20311" y="0"/>
                    </a:cubicBezTo>
                    <a:close/>
                  </a:path>
                </a:pathLst>
              </a:custGeom>
              <a:noFill/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1958;p47">
              <a:extLst>
                <a:ext uri="{FF2B5EF4-FFF2-40B4-BE49-F238E27FC236}">
                  <a16:creationId xmlns:a16="http://schemas.microsoft.com/office/drawing/2014/main" id="{806DE352-9A10-4B04-8119-6FBE44DCDA75}"/>
                </a:ext>
              </a:extLst>
            </p:cNvPr>
            <p:cNvSpPr/>
            <p:nvPr/>
          </p:nvSpPr>
          <p:spPr>
            <a:xfrm>
              <a:off x="5585850" y="1589925"/>
              <a:ext cx="139300" cy="91750"/>
            </a:xfrm>
            <a:custGeom>
              <a:avLst/>
              <a:gdLst/>
              <a:ahLst/>
              <a:cxnLst/>
              <a:rect l="l" t="t" r="r" b="b"/>
              <a:pathLst>
                <a:path w="5572" h="3670" extrusionOk="0">
                  <a:moveTo>
                    <a:pt x="2769" y="1"/>
                  </a:moveTo>
                  <a:cubicBezTo>
                    <a:pt x="1235" y="1"/>
                    <a:pt x="1" y="834"/>
                    <a:pt x="1" y="1835"/>
                  </a:cubicBezTo>
                  <a:cubicBezTo>
                    <a:pt x="1" y="2836"/>
                    <a:pt x="1235" y="3670"/>
                    <a:pt x="2769" y="3670"/>
                  </a:cubicBezTo>
                  <a:cubicBezTo>
                    <a:pt x="4337" y="3670"/>
                    <a:pt x="5571" y="2836"/>
                    <a:pt x="5571" y="1835"/>
                  </a:cubicBezTo>
                  <a:cubicBezTo>
                    <a:pt x="5571" y="834"/>
                    <a:pt x="4337" y="34"/>
                    <a:pt x="2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59;p47">
              <a:extLst>
                <a:ext uri="{FF2B5EF4-FFF2-40B4-BE49-F238E27FC236}">
                  <a16:creationId xmlns:a16="http://schemas.microsoft.com/office/drawing/2014/main" id="{973BA43E-D0F7-4B20-AC6D-4FFB33965710}"/>
                </a:ext>
              </a:extLst>
            </p:cNvPr>
            <p:cNvSpPr/>
            <p:nvPr/>
          </p:nvSpPr>
          <p:spPr>
            <a:xfrm>
              <a:off x="5616700" y="1510700"/>
              <a:ext cx="50075" cy="30875"/>
            </a:xfrm>
            <a:custGeom>
              <a:avLst/>
              <a:gdLst/>
              <a:ahLst/>
              <a:cxnLst/>
              <a:rect l="l" t="t" r="r" b="b"/>
              <a:pathLst>
                <a:path w="2003" h="1235" extrusionOk="0">
                  <a:moveTo>
                    <a:pt x="1002" y="1"/>
                  </a:moveTo>
                  <a:cubicBezTo>
                    <a:pt x="468" y="1"/>
                    <a:pt x="1" y="267"/>
                    <a:pt x="1" y="601"/>
                  </a:cubicBezTo>
                  <a:cubicBezTo>
                    <a:pt x="1" y="935"/>
                    <a:pt x="468" y="1235"/>
                    <a:pt x="1002" y="1235"/>
                  </a:cubicBezTo>
                  <a:cubicBezTo>
                    <a:pt x="1535" y="1235"/>
                    <a:pt x="2002" y="935"/>
                    <a:pt x="2002" y="601"/>
                  </a:cubicBezTo>
                  <a:cubicBezTo>
                    <a:pt x="2002" y="267"/>
                    <a:pt x="1602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60;p47">
              <a:extLst>
                <a:ext uri="{FF2B5EF4-FFF2-40B4-BE49-F238E27FC236}">
                  <a16:creationId xmlns:a16="http://schemas.microsoft.com/office/drawing/2014/main" id="{F31ABBCB-17E8-4025-B544-5B9A02B2FCD7}"/>
                </a:ext>
              </a:extLst>
            </p:cNvPr>
            <p:cNvSpPr/>
            <p:nvPr/>
          </p:nvSpPr>
          <p:spPr>
            <a:xfrm>
              <a:off x="6329725" y="1436475"/>
              <a:ext cx="40050" cy="26725"/>
            </a:xfrm>
            <a:custGeom>
              <a:avLst/>
              <a:gdLst/>
              <a:ahLst/>
              <a:cxnLst/>
              <a:rect l="l" t="t" r="r" b="b"/>
              <a:pathLst>
                <a:path w="1602" h="1069" extrusionOk="0">
                  <a:moveTo>
                    <a:pt x="801" y="1"/>
                  </a:moveTo>
                  <a:cubicBezTo>
                    <a:pt x="367" y="1"/>
                    <a:pt x="0" y="234"/>
                    <a:pt x="0" y="535"/>
                  </a:cubicBezTo>
                  <a:cubicBezTo>
                    <a:pt x="0" y="835"/>
                    <a:pt x="367" y="1068"/>
                    <a:pt x="801" y="1068"/>
                  </a:cubicBezTo>
                  <a:cubicBezTo>
                    <a:pt x="1201" y="1068"/>
                    <a:pt x="1601" y="835"/>
                    <a:pt x="1601" y="535"/>
                  </a:cubicBezTo>
                  <a:cubicBezTo>
                    <a:pt x="1601" y="234"/>
                    <a:pt x="1201" y="1"/>
                    <a:pt x="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3E3FFF30-CB1C-4CA2-AEFB-4E8985013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5" y="837306"/>
            <a:ext cx="5041634" cy="3779520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DE4D806A-8A78-465C-A6F9-E6EAC97CDD03}"/>
              </a:ext>
            </a:extLst>
          </p:cNvPr>
          <p:cNvSpPr/>
          <p:nvPr/>
        </p:nvSpPr>
        <p:spPr>
          <a:xfrm>
            <a:off x="2202657" y="1359755"/>
            <a:ext cx="2857023" cy="284648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05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5E6727C-8A70-41E0-AEA9-8E1C9F963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1086" y="343655"/>
            <a:ext cx="3802500" cy="2032200"/>
          </a:xfrm>
        </p:spPr>
        <p:txBody>
          <a:bodyPr/>
          <a:lstStyle/>
          <a:p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正確示範！</a:t>
            </a:r>
          </a:p>
        </p:txBody>
      </p:sp>
      <p:grpSp>
        <p:nvGrpSpPr>
          <p:cNvPr id="13" name="Google Shape;1927;p47">
            <a:extLst>
              <a:ext uri="{FF2B5EF4-FFF2-40B4-BE49-F238E27FC236}">
                <a16:creationId xmlns:a16="http://schemas.microsoft.com/office/drawing/2014/main" id="{0019559E-6C18-440D-B491-569CE9AF1177}"/>
              </a:ext>
            </a:extLst>
          </p:cNvPr>
          <p:cNvGrpSpPr/>
          <p:nvPr/>
        </p:nvGrpSpPr>
        <p:grpSpPr>
          <a:xfrm>
            <a:off x="6177400" y="2197440"/>
            <a:ext cx="1527886" cy="1388700"/>
            <a:chOff x="2026625" y="1166050"/>
            <a:chExt cx="819775" cy="744600"/>
          </a:xfrm>
        </p:grpSpPr>
        <p:sp>
          <p:nvSpPr>
            <p:cNvPr id="14" name="Google Shape;1928;p47">
              <a:extLst>
                <a:ext uri="{FF2B5EF4-FFF2-40B4-BE49-F238E27FC236}">
                  <a16:creationId xmlns:a16="http://schemas.microsoft.com/office/drawing/2014/main" id="{FF768949-0FDC-4597-88F5-566B63A7C81E}"/>
                </a:ext>
              </a:extLst>
            </p:cNvPr>
            <p:cNvSpPr/>
            <p:nvPr/>
          </p:nvSpPr>
          <p:spPr>
            <a:xfrm>
              <a:off x="2026625" y="1166050"/>
              <a:ext cx="819775" cy="744600"/>
            </a:xfrm>
            <a:custGeom>
              <a:avLst/>
              <a:gdLst/>
              <a:ahLst/>
              <a:cxnLst/>
              <a:rect l="l" t="t" r="r" b="b"/>
              <a:pathLst>
                <a:path w="32791" h="29784" extrusionOk="0">
                  <a:moveTo>
                    <a:pt x="16404" y="1"/>
                  </a:moveTo>
                  <a:cubicBezTo>
                    <a:pt x="9666" y="1"/>
                    <a:pt x="3555" y="4577"/>
                    <a:pt x="1902" y="11418"/>
                  </a:cubicBezTo>
                  <a:cubicBezTo>
                    <a:pt x="0" y="19390"/>
                    <a:pt x="4904" y="27429"/>
                    <a:pt x="12909" y="29364"/>
                  </a:cubicBezTo>
                  <a:cubicBezTo>
                    <a:pt x="14084" y="29648"/>
                    <a:pt x="15260" y="29784"/>
                    <a:pt x="16416" y="29784"/>
                  </a:cubicBezTo>
                  <a:cubicBezTo>
                    <a:pt x="23142" y="29784"/>
                    <a:pt x="29233" y="25187"/>
                    <a:pt x="30856" y="18356"/>
                  </a:cubicBezTo>
                  <a:cubicBezTo>
                    <a:pt x="32790" y="10384"/>
                    <a:pt x="27853" y="2345"/>
                    <a:pt x="19881" y="410"/>
                  </a:cubicBezTo>
                  <a:cubicBezTo>
                    <a:pt x="18717" y="133"/>
                    <a:pt x="17551" y="1"/>
                    <a:pt x="16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29;p47">
              <a:extLst>
                <a:ext uri="{FF2B5EF4-FFF2-40B4-BE49-F238E27FC236}">
                  <a16:creationId xmlns:a16="http://schemas.microsoft.com/office/drawing/2014/main" id="{C77F98E0-EFF3-4288-AACE-DA3DE1C2DF9E}"/>
                </a:ext>
              </a:extLst>
            </p:cNvPr>
            <p:cNvSpPr/>
            <p:nvPr/>
          </p:nvSpPr>
          <p:spPr>
            <a:xfrm>
              <a:off x="2121675" y="1287175"/>
              <a:ext cx="275225" cy="250300"/>
            </a:xfrm>
            <a:custGeom>
              <a:avLst/>
              <a:gdLst/>
              <a:ahLst/>
              <a:cxnLst/>
              <a:rect l="l" t="t" r="r" b="b"/>
              <a:pathLst>
                <a:path w="11009" h="10012" extrusionOk="0">
                  <a:moveTo>
                    <a:pt x="5518" y="0"/>
                  </a:moveTo>
                  <a:cubicBezTo>
                    <a:pt x="3247" y="0"/>
                    <a:pt x="1206" y="1556"/>
                    <a:pt x="635" y="3871"/>
                  </a:cubicBezTo>
                  <a:cubicBezTo>
                    <a:pt x="1" y="6539"/>
                    <a:pt x="1669" y="9241"/>
                    <a:pt x="4371" y="9875"/>
                  </a:cubicBezTo>
                  <a:cubicBezTo>
                    <a:pt x="4758" y="9967"/>
                    <a:pt x="5147" y="10011"/>
                    <a:pt x="5530" y="10011"/>
                  </a:cubicBezTo>
                  <a:cubicBezTo>
                    <a:pt x="7781" y="10011"/>
                    <a:pt x="9833" y="8482"/>
                    <a:pt x="10375" y="6172"/>
                  </a:cubicBezTo>
                  <a:cubicBezTo>
                    <a:pt x="11009" y="3471"/>
                    <a:pt x="9374" y="769"/>
                    <a:pt x="6672" y="135"/>
                  </a:cubicBezTo>
                  <a:cubicBezTo>
                    <a:pt x="6285" y="44"/>
                    <a:pt x="5898" y="0"/>
                    <a:pt x="5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30;p47">
              <a:extLst>
                <a:ext uri="{FF2B5EF4-FFF2-40B4-BE49-F238E27FC236}">
                  <a16:creationId xmlns:a16="http://schemas.microsoft.com/office/drawing/2014/main" id="{C53C8F47-A714-4D31-BD03-ADFBB7F6D2B2}"/>
                </a:ext>
              </a:extLst>
            </p:cNvPr>
            <p:cNvSpPr/>
            <p:nvPr/>
          </p:nvSpPr>
          <p:spPr>
            <a:xfrm>
              <a:off x="2414400" y="1183469"/>
              <a:ext cx="175150" cy="158250"/>
            </a:xfrm>
            <a:custGeom>
              <a:avLst/>
              <a:gdLst/>
              <a:ahLst/>
              <a:cxnLst/>
              <a:rect l="l" t="t" r="r" b="b"/>
              <a:pathLst>
                <a:path w="7006" h="6330" extrusionOk="0">
                  <a:moveTo>
                    <a:pt x="3475" y="1"/>
                  </a:moveTo>
                  <a:cubicBezTo>
                    <a:pt x="2071" y="1"/>
                    <a:pt x="797" y="957"/>
                    <a:pt x="434" y="2381"/>
                  </a:cubicBezTo>
                  <a:cubicBezTo>
                    <a:pt x="0" y="4049"/>
                    <a:pt x="1001" y="5784"/>
                    <a:pt x="2702" y="6217"/>
                  </a:cubicBezTo>
                  <a:cubicBezTo>
                    <a:pt x="2979" y="6293"/>
                    <a:pt x="3257" y="6330"/>
                    <a:pt x="3531" y="6330"/>
                  </a:cubicBezTo>
                  <a:cubicBezTo>
                    <a:pt x="4934" y="6330"/>
                    <a:pt x="6209" y="5373"/>
                    <a:pt x="6572" y="3949"/>
                  </a:cubicBezTo>
                  <a:cubicBezTo>
                    <a:pt x="7005" y="2281"/>
                    <a:pt x="6005" y="547"/>
                    <a:pt x="4303" y="113"/>
                  </a:cubicBezTo>
                  <a:cubicBezTo>
                    <a:pt x="4026" y="37"/>
                    <a:pt x="3748" y="1"/>
                    <a:pt x="34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31;p47">
              <a:extLst>
                <a:ext uri="{FF2B5EF4-FFF2-40B4-BE49-F238E27FC236}">
                  <a16:creationId xmlns:a16="http://schemas.microsoft.com/office/drawing/2014/main" id="{7F78F20D-3481-4505-96F0-171684D9089F}"/>
                </a:ext>
              </a:extLst>
            </p:cNvPr>
            <p:cNvSpPr/>
            <p:nvPr/>
          </p:nvSpPr>
          <p:spPr>
            <a:xfrm>
              <a:off x="2639175" y="1537788"/>
              <a:ext cx="158450" cy="158475"/>
            </a:xfrm>
            <a:custGeom>
              <a:avLst/>
              <a:gdLst/>
              <a:ahLst/>
              <a:cxnLst/>
              <a:rect l="l" t="t" r="r" b="b"/>
              <a:pathLst>
                <a:path w="6338" h="6339" extrusionOk="0">
                  <a:moveTo>
                    <a:pt x="3169" y="1"/>
                  </a:moveTo>
                  <a:cubicBezTo>
                    <a:pt x="1401" y="1"/>
                    <a:pt x="0" y="1402"/>
                    <a:pt x="0" y="3170"/>
                  </a:cubicBezTo>
                  <a:cubicBezTo>
                    <a:pt x="0" y="4904"/>
                    <a:pt x="1401" y="6339"/>
                    <a:pt x="3169" y="6339"/>
                  </a:cubicBezTo>
                  <a:cubicBezTo>
                    <a:pt x="4904" y="6339"/>
                    <a:pt x="6338" y="4904"/>
                    <a:pt x="6338" y="3170"/>
                  </a:cubicBezTo>
                  <a:cubicBezTo>
                    <a:pt x="6338" y="1402"/>
                    <a:pt x="4904" y="1"/>
                    <a:pt x="3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32;p47">
              <a:extLst>
                <a:ext uri="{FF2B5EF4-FFF2-40B4-BE49-F238E27FC236}">
                  <a16:creationId xmlns:a16="http://schemas.microsoft.com/office/drawing/2014/main" id="{525E123E-1EAE-4057-B27A-272098DC94B2}"/>
                </a:ext>
              </a:extLst>
            </p:cNvPr>
            <p:cNvSpPr/>
            <p:nvPr/>
          </p:nvSpPr>
          <p:spPr>
            <a:xfrm>
              <a:off x="2196738" y="1695825"/>
              <a:ext cx="158475" cy="158475"/>
            </a:xfrm>
            <a:custGeom>
              <a:avLst/>
              <a:gdLst/>
              <a:ahLst/>
              <a:cxnLst/>
              <a:rect l="l" t="t" r="r" b="b"/>
              <a:pathLst>
                <a:path w="6339" h="6339" extrusionOk="0">
                  <a:moveTo>
                    <a:pt x="3170" y="0"/>
                  </a:moveTo>
                  <a:cubicBezTo>
                    <a:pt x="1435" y="0"/>
                    <a:pt x="1" y="1435"/>
                    <a:pt x="1" y="3169"/>
                  </a:cubicBezTo>
                  <a:cubicBezTo>
                    <a:pt x="1" y="4937"/>
                    <a:pt x="1435" y="6338"/>
                    <a:pt x="3170" y="6338"/>
                  </a:cubicBezTo>
                  <a:cubicBezTo>
                    <a:pt x="4938" y="6338"/>
                    <a:pt x="6339" y="4937"/>
                    <a:pt x="6339" y="3169"/>
                  </a:cubicBezTo>
                  <a:cubicBezTo>
                    <a:pt x="6339" y="1435"/>
                    <a:pt x="4938" y="0"/>
                    <a:pt x="3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33;p47">
              <a:extLst>
                <a:ext uri="{FF2B5EF4-FFF2-40B4-BE49-F238E27FC236}">
                  <a16:creationId xmlns:a16="http://schemas.microsoft.com/office/drawing/2014/main" id="{9891AFBD-27CB-4ACD-9B77-55BF5A033E2B}"/>
                </a:ext>
              </a:extLst>
            </p:cNvPr>
            <p:cNvSpPr/>
            <p:nvPr/>
          </p:nvSpPr>
          <p:spPr>
            <a:xfrm>
              <a:off x="2414400" y="1669975"/>
              <a:ext cx="214350" cy="215175"/>
            </a:xfrm>
            <a:custGeom>
              <a:avLst/>
              <a:gdLst/>
              <a:ahLst/>
              <a:cxnLst/>
              <a:rect l="l" t="t" r="r" b="b"/>
              <a:pathLst>
                <a:path w="8574" h="8607" extrusionOk="0">
                  <a:moveTo>
                    <a:pt x="4304" y="1"/>
                  </a:moveTo>
                  <a:cubicBezTo>
                    <a:pt x="1935" y="1"/>
                    <a:pt x="1" y="1935"/>
                    <a:pt x="1" y="4304"/>
                  </a:cubicBezTo>
                  <a:cubicBezTo>
                    <a:pt x="1" y="6672"/>
                    <a:pt x="1935" y="8607"/>
                    <a:pt x="4304" y="8607"/>
                  </a:cubicBezTo>
                  <a:cubicBezTo>
                    <a:pt x="6672" y="8607"/>
                    <a:pt x="8573" y="6672"/>
                    <a:pt x="8573" y="4304"/>
                  </a:cubicBezTo>
                  <a:cubicBezTo>
                    <a:pt x="8573" y="1935"/>
                    <a:pt x="6672" y="1"/>
                    <a:pt x="4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34;p47">
              <a:extLst>
                <a:ext uri="{FF2B5EF4-FFF2-40B4-BE49-F238E27FC236}">
                  <a16:creationId xmlns:a16="http://schemas.microsoft.com/office/drawing/2014/main" id="{D81019E4-BA1A-4619-BCFD-8239C8F0BD7F}"/>
                </a:ext>
              </a:extLst>
            </p:cNvPr>
            <p:cNvSpPr/>
            <p:nvPr/>
          </p:nvSpPr>
          <p:spPr>
            <a:xfrm>
              <a:off x="2422725" y="1443975"/>
              <a:ext cx="158475" cy="158475"/>
            </a:xfrm>
            <a:custGeom>
              <a:avLst/>
              <a:gdLst/>
              <a:ahLst/>
              <a:cxnLst/>
              <a:rect l="l" t="t" r="r" b="b"/>
              <a:pathLst>
                <a:path w="6339" h="6339" extrusionOk="0">
                  <a:moveTo>
                    <a:pt x="3170" y="1"/>
                  </a:moveTo>
                  <a:cubicBezTo>
                    <a:pt x="1402" y="1"/>
                    <a:pt x="1" y="1435"/>
                    <a:pt x="1" y="3169"/>
                  </a:cubicBezTo>
                  <a:cubicBezTo>
                    <a:pt x="1" y="4937"/>
                    <a:pt x="1402" y="6338"/>
                    <a:pt x="3170" y="6338"/>
                  </a:cubicBezTo>
                  <a:cubicBezTo>
                    <a:pt x="4904" y="6338"/>
                    <a:pt x="6339" y="4937"/>
                    <a:pt x="6339" y="3169"/>
                  </a:cubicBezTo>
                  <a:cubicBezTo>
                    <a:pt x="6339" y="1435"/>
                    <a:pt x="4904" y="1"/>
                    <a:pt x="3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35;p47">
              <a:extLst>
                <a:ext uri="{FF2B5EF4-FFF2-40B4-BE49-F238E27FC236}">
                  <a16:creationId xmlns:a16="http://schemas.microsoft.com/office/drawing/2014/main" id="{635DA642-E77C-4913-BE79-B133ED1F4C27}"/>
                </a:ext>
              </a:extLst>
            </p:cNvPr>
            <p:cNvSpPr/>
            <p:nvPr/>
          </p:nvSpPr>
          <p:spPr>
            <a:xfrm>
              <a:off x="2256775" y="1577400"/>
              <a:ext cx="79250" cy="79250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569" y="1"/>
                  </a:moveTo>
                  <a:cubicBezTo>
                    <a:pt x="701" y="1"/>
                    <a:pt x="1" y="735"/>
                    <a:pt x="1" y="1602"/>
                  </a:cubicBezTo>
                  <a:cubicBezTo>
                    <a:pt x="1" y="2469"/>
                    <a:pt x="701" y="3170"/>
                    <a:pt x="1569" y="3170"/>
                  </a:cubicBezTo>
                  <a:cubicBezTo>
                    <a:pt x="2469" y="3170"/>
                    <a:pt x="3170" y="2469"/>
                    <a:pt x="3170" y="1602"/>
                  </a:cubicBezTo>
                  <a:cubicBezTo>
                    <a:pt x="3170" y="701"/>
                    <a:pt x="2469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36;p47">
              <a:extLst>
                <a:ext uri="{FF2B5EF4-FFF2-40B4-BE49-F238E27FC236}">
                  <a16:creationId xmlns:a16="http://schemas.microsoft.com/office/drawing/2014/main" id="{553FF752-907B-4AD9-8AA4-5359B84EF96D}"/>
                </a:ext>
              </a:extLst>
            </p:cNvPr>
            <p:cNvSpPr/>
            <p:nvPr/>
          </p:nvSpPr>
          <p:spPr>
            <a:xfrm>
              <a:off x="2639175" y="1329213"/>
              <a:ext cx="79250" cy="79275"/>
            </a:xfrm>
            <a:custGeom>
              <a:avLst/>
              <a:gdLst/>
              <a:ahLst/>
              <a:cxnLst/>
              <a:rect l="l" t="t" r="r" b="b"/>
              <a:pathLst>
                <a:path w="3170" h="3171" extrusionOk="0">
                  <a:moveTo>
                    <a:pt x="1627" y="0"/>
                  </a:moveTo>
                  <a:cubicBezTo>
                    <a:pt x="1607" y="0"/>
                    <a:pt x="1588" y="1"/>
                    <a:pt x="1568" y="1"/>
                  </a:cubicBezTo>
                  <a:cubicBezTo>
                    <a:pt x="701" y="1"/>
                    <a:pt x="0" y="702"/>
                    <a:pt x="0" y="1569"/>
                  </a:cubicBezTo>
                  <a:cubicBezTo>
                    <a:pt x="0" y="2470"/>
                    <a:pt x="701" y="3170"/>
                    <a:pt x="1568" y="3170"/>
                  </a:cubicBezTo>
                  <a:cubicBezTo>
                    <a:pt x="2469" y="3170"/>
                    <a:pt x="3169" y="2470"/>
                    <a:pt x="3169" y="1569"/>
                  </a:cubicBezTo>
                  <a:cubicBezTo>
                    <a:pt x="3169" y="721"/>
                    <a:pt x="2499" y="0"/>
                    <a:pt x="1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37;p47">
              <a:extLst>
                <a:ext uri="{FF2B5EF4-FFF2-40B4-BE49-F238E27FC236}">
                  <a16:creationId xmlns:a16="http://schemas.microsoft.com/office/drawing/2014/main" id="{A978318A-432F-4480-88A5-EEB59456FC43}"/>
                </a:ext>
              </a:extLst>
            </p:cNvPr>
            <p:cNvSpPr/>
            <p:nvPr/>
          </p:nvSpPr>
          <p:spPr>
            <a:xfrm>
              <a:off x="2352675" y="1587050"/>
              <a:ext cx="175150" cy="87950"/>
            </a:xfrm>
            <a:custGeom>
              <a:avLst/>
              <a:gdLst/>
              <a:ahLst/>
              <a:cxnLst/>
              <a:rect l="l" t="t" r="r" b="b"/>
              <a:pathLst>
                <a:path w="7006" h="3518" extrusionOk="0">
                  <a:moveTo>
                    <a:pt x="518" y="0"/>
                  </a:moveTo>
                  <a:cubicBezTo>
                    <a:pt x="480" y="0"/>
                    <a:pt x="441" y="5"/>
                    <a:pt x="401" y="15"/>
                  </a:cubicBezTo>
                  <a:cubicBezTo>
                    <a:pt x="168" y="48"/>
                    <a:pt x="1" y="282"/>
                    <a:pt x="34" y="549"/>
                  </a:cubicBezTo>
                  <a:cubicBezTo>
                    <a:pt x="301" y="2250"/>
                    <a:pt x="1735" y="3517"/>
                    <a:pt x="3503" y="3517"/>
                  </a:cubicBezTo>
                  <a:cubicBezTo>
                    <a:pt x="5238" y="3517"/>
                    <a:pt x="6706" y="2250"/>
                    <a:pt x="6939" y="549"/>
                  </a:cubicBezTo>
                  <a:cubicBezTo>
                    <a:pt x="7006" y="282"/>
                    <a:pt x="6839" y="48"/>
                    <a:pt x="6572" y="15"/>
                  </a:cubicBezTo>
                  <a:cubicBezTo>
                    <a:pt x="6537" y="5"/>
                    <a:pt x="6502" y="0"/>
                    <a:pt x="6466" y="0"/>
                  </a:cubicBezTo>
                  <a:cubicBezTo>
                    <a:pt x="6264" y="0"/>
                    <a:pt x="6067" y="155"/>
                    <a:pt x="6039" y="382"/>
                  </a:cubicBezTo>
                  <a:cubicBezTo>
                    <a:pt x="5838" y="1616"/>
                    <a:pt x="4804" y="2550"/>
                    <a:pt x="3503" y="2550"/>
                  </a:cubicBezTo>
                  <a:cubicBezTo>
                    <a:pt x="2236" y="2550"/>
                    <a:pt x="1168" y="1616"/>
                    <a:pt x="968" y="382"/>
                  </a:cubicBezTo>
                  <a:cubicBezTo>
                    <a:pt x="911" y="155"/>
                    <a:pt x="734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38;p47">
              <a:extLst>
                <a:ext uri="{FF2B5EF4-FFF2-40B4-BE49-F238E27FC236}">
                  <a16:creationId xmlns:a16="http://schemas.microsoft.com/office/drawing/2014/main" id="{D3B67C99-D97C-4F6E-94BB-232B6D24D0D8}"/>
                </a:ext>
              </a:extLst>
            </p:cNvPr>
            <p:cNvSpPr/>
            <p:nvPr/>
          </p:nvSpPr>
          <p:spPr>
            <a:xfrm>
              <a:off x="2287650" y="1430625"/>
              <a:ext cx="70900" cy="97600"/>
            </a:xfrm>
            <a:custGeom>
              <a:avLst/>
              <a:gdLst/>
              <a:ahLst/>
              <a:cxnLst/>
              <a:rect l="l" t="t" r="r" b="b"/>
              <a:pathLst>
                <a:path w="2836" h="3904" extrusionOk="0">
                  <a:moveTo>
                    <a:pt x="1434" y="1"/>
                  </a:moveTo>
                  <a:cubicBezTo>
                    <a:pt x="634" y="1"/>
                    <a:pt x="0" y="868"/>
                    <a:pt x="0" y="1969"/>
                  </a:cubicBezTo>
                  <a:cubicBezTo>
                    <a:pt x="0" y="3036"/>
                    <a:pt x="634" y="3904"/>
                    <a:pt x="1434" y="3904"/>
                  </a:cubicBezTo>
                  <a:cubicBezTo>
                    <a:pt x="2202" y="3904"/>
                    <a:pt x="2835" y="3036"/>
                    <a:pt x="2835" y="1969"/>
                  </a:cubicBezTo>
                  <a:cubicBezTo>
                    <a:pt x="2835" y="868"/>
                    <a:pt x="2202" y="1"/>
                    <a:pt x="1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39;p47">
              <a:extLst>
                <a:ext uri="{FF2B5EF4-FFF2-40B4-BE49-F238E27FC236}">
                  <a16:creationId xmlns:a16="http://schemas.microsoft.com/office/drawing/2014/main" id="{9D9BBA21-63B9-4FF1-B48A-8EFA411B2429}"/>
                </a:ext>
              </a:extLst>
            </p:cNvPr>
            <p:cNvSpPr/>
            <p:nvPr/>
          </p:nvSpPr>
          <p:spPr>
            <a:xfrm>
              <a:off x="2514475" y="1430625"/>
              <a:ext cx="70900" cy="98425"/>
            </a:xfrm>
            <a:custGeom>
              <a:avLst/>
              <a:gdLst/>
              <a:ahLst/>
              <a:cxnLst/>
              <a:rect l="l" t="t" r="r" b="b"/>
              <a:pathLst>
                <a:path w="2836" h="3937" extrusionOk="0">
                  <a:moveTo>
                    <a:pt x="1401" y="1"/>
                  </a:moveTo>
                  <a:cubicBezTo>
                    <a:pt x="601" y="1"/>
                    <a:pt x="0" y="868"/>
                    <a:pt x="0" y="1969"/>
                  </a:cubicBezTo>
                  <a:cubicBezTo>
                    <a:pt x="0" y="3036"/>
                    <a:pt x="601" y="3937"/>
                    <a:pt x="1401" y="3937"/>
                  </a:cubicBezTo>
                  <a:cubicBezTo>
                    <a:pt x="2202" y="3937"/>
                    <a:pt x="2836" y="3036"/>
                    <a:pt x="2836" y="1969"/>
                  </a:cubicBezTo>
                  <a:cubicBezTo>
                    <a:pt x="2836" y="868"/>
                    <a:pt x="2135" y="1"/>
                    <a:pt x="1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內容版面配置區 2">
            <a:extLst>
              <a:ext uri="{FF2B5EF4-FFF2-40B4-BE49-F238E27FC236}">
                <a16:creationId xmlns:a16="http://schemas.microsoft.com/office/drawing/2014/main" id="{ABFA340F-4087-4D07-91F5-8A85A7E88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94" y="1218891"/>
            <a:ext cx="8229600" cy="3429000"/>
          </a:xfrm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zh-TW" altLang="en-US" sz="2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不推：不推擠</a:t>
            </a:r>
          </a:p>
          <a:p>
            <a:pPr>
              <a:lnSpc>
                <a:spcPct val="200000"/>
              </a:lnSpc>
              <a:defRPr/>
            </a:pPr>
            <a:r>
              <a:rPr lang="zh-TW" altLang="en-US" sz="2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不跑：不慌張亂跑</a:t>
            </a:r>
          </a:p>
          <a:p>
            <a:pPr>
              <a:lnSpc>
                <a:spcPct val="200000"/>
              </a:lnSpc>
              <a:defRPr/>
            </a:pPr>
            <a:r>
              <a:rPr lang="zh-TW" altLang="en-US" sz="2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不語：不大聲說話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423C96A-0673-4766-86BD-59BF8D111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768" y="464855"/>
            <a:ext cx="6211072" cy="757238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FFC0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集合 </a:t>
            </a:r>
            <a:r>
              <a:rPr altLang="zh-TW" dirty="0">
                <a:solidFill>
                  <a:srgbClr val="FFC0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-</a:t>
            </a:r>
            <a:r>
              <a:rPr lang="zh-TW" altLang="en-US" dirty="0">
                <a:solidFill>
                  <a:srgbClr val="FFC0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 </a:t>
            </a:r>
            <a:r>
              <a:rPr altLang="zh-TW" dirty="0">
                <a:solidFill>
                  <a:srgbClr val="FFC0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『</a:t>
            </a:r>
            <a:r>
              <a:rPr lang="zh-TW" altLang="en-US" dirty="0">
                <a:solidFill>
                  <a:srgbClr val="FFC0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不推、不跑、不語</a:t>
            </a:r>
            <a:r>
              <a:rPr altLang="zh-TW" dirty="0">
                <a:solidFill>
                  <a:srgbClr val="FFC0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』</a:t>
            </a:r>
            <a:endParaRPr lang="zh-TW" altLang="en-US" dirty="0">
              <a:solidFill>
                <a:srgbClr val="FFC000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grpSp>
        <p:nvGrpSpPr>
          <p:cNvPr id="4" name="Google Shape;1927;p47">
            <a:extLst>
              <a:ext uri="{FF2B5EF4-FFF2-40B4-BE49-F238E27FC236}">
                <a16:creationId xmlns:a16="http://schemas.microsoft.com/office/drawing/2014/main" id="{FEE1915B-862C-4E1C-BADB-38117911A3FA}"/>
              </a:ext>
            </a:extLst>
          </p:cNvPr>
          <p:cNvGrpSpPr/>
          <p:nvPr/>
        </p:nvGrpSpPr>
        <p:grpSpPr>
          <a:xfrm>
            <a:off x="5466393" y="1787153"/>
            <a:ext cx="1527886" cy="1388700"/>
            <a:chOff x="2026625" y="1166050"/>
            <a:chExt cx="819775" cy="744600"/>
          </a:xfrm>
        </p:grpSpPr>
        <p:sp>
          <p:nvSpPr>
            <p:cNvPr id="5" name="Google Shape;1928;p47">
              <a:extLst>
                <a:ext uri="{FF2B5EF4-FFF2-40B4-BE49-F238E27FC236}">
                  <a16:creationId xmlns:a16="http://schemas.microsoft.com/office/drawing/2014/main" id="{47BB1286-87A6-460D-8C8F-0F98D46FB016}"/>
                </a:ext>
              </a:extLst>
            </p:cNvPr>
            <p:cNvSpPr/>
            <p:nvPr/>
          </p:nvSpPr>
          <p:spPr>
            <a:xfrm>
              <a:off x="2026625" y="1166050"/>
              <a:ext cx="819775" cy="744600"/>
            </a:xfrm>
            <a:custGeom>
              <a:avLst/>
              <a:gdLst/>
              <a:ahLst/>
              <a:cxnLst/>
              <a:rect l="l" t="t" r="r" b="b"/>
              <a:pathLst>
                <a:path w="32791" h="29784" extrusionOk="0">
                  <a:moveTo>
                    <a:pt x="16404" y="1"/>
                  </a:moveTo>
                  <a:cubicBezTo>
                    <a:pt x="9666" y="1"/>
                    <a:pt x="3555" y="4577"/>
                    <a:pt x="1902" y="11418"/>
                  </a:cubicBezTo>
                  <a:cubicBezTo>
                    <a:pt x="0" y="19390"/>
                    <a:pt x="4904" y="27429"/>
                    <a:pt x="12909" y="29364"/>
                  </a:cubicBezTo>
                  <a:cubicBezTo>
                    <a:pt x="14084" y="29648"/>
                    <a:pt x="15260" y="29784"/>
                    <a:pt x="16416" y="29784"/>
                  </a:cubicBezTo>
                  <a:cubicBezTo>
                    <a:pt x="23142" y="29784"/>
                    <a:pt x="29233" y="25187"/>
                    <a:pt x="30856" y="18356"/>
                  </a:cubicBezTo>
                  <a:cubicBezTo>
                    <a:pt x="32790" y="10384"/>
                    <a:pt x="27853" y="2345"/>
                    <a:pt x="19881" y="410"/>
                  </a:cubicBezTo>
                  <a:cubicBezTo>
                    <a:pt x="18717" y="133"/>
                    <a:pt x="17551" y="1"/>
                    <a:pt x="16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29;p47">
              <a:extLst>
                <a:ext uri="{FF2B5EF4-FFF2-40B4-BE49-F238E27FC236}">
                  <a16:creationId xmlns:a16="http://schemas.microsoft.com/office/drawing/2014/main" id="{81C27C75-7B93-47A2-A0AA-F6C57BBA1910}"/>
                </a:ext>
              </a:extLst>
            </p:cNvPr>
            <p:cNvSpPr/>
            <p:nvPr/>
          </p:nvSpPr>
          <p:spPr>
            <a:xfrm>
              <a:off x="2121675" y="1287175"/>
              <a:ext cx="275225" cy="250300"/>
            </a:xfrm>
            <a:custGeom>
              <a:avLst/>
              <a:gdLst/>
              <a:ahLst/>
              <a:cxnLst/>
              <a:rect l="l" t="t" r="r" b="b"/>
              <a:pathLst>
                <a:path w="11009" h="10012" extrusionOk="0">
                  <a:moveTo>
                    <a:pt x="5518" y="0"/>
                  </a:moveTo>
                  <a:cubicBezTo>
                    <a:pt x="3247" y="0"/>
                    <a:pt x="1206" y="1556"/>
                    <a:pt x="635" y="3871"/>
                  </a:cubicBezTo>
                  <a:cubicBezTo>
                    <a:pt x="1" y="6539"/>
                    <a:pt x="1669" y="9241"/>
                    <a:pt x="4371" y="9875"/>
                  </a:cubicBezTo>
                  <a:cubicBezTo>
                    <a:pt x="4758" y="9967"/>
                    <a:pt x="5147" y="10011"/>
                    <a:pt x="5530" y="10011"/>
                  </a:cubicBezTo>
                  <a:cubicBezTo>
                    <a:pt x="7781" y="10011"/>
                    <a:pt x="9833" y="8482"/>
                    <a:pt x="10375" y="6172"/>
                  </a:cubicBezTo>
                  <a:cubicBezTo>
                    <a:pt x="11009" y="3471"/>
                    <a:pt x="9374" y="769"/>
                    <a:pt x="6672" y="135"/>
                  </a:cubicBezTo>
                  <a:cubicBezTo>
                    <a:pt x="6285" y="44"/>
                    <a:pt x="5898" y="0"/>
                    <a:pt x="5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30;p47">
              <a:extLst>
                <a:ext uri="{FF2B5EF4-FFF2-40B4-BE49-F238E27FC236}">
                  <a16:creationId xmlns:a16="http://schemas.microsoft.com/office/drawing/2014/main" id="{D4DA2FF9-FB0B-47DB-A77F-267EE793A07D}"/>
                </a:ext>
              </a:extLst>
            </p:cNvPr>
            <p:cNvSpPr/>
            <p:nvPr/>
          </p:nvSpPr>
          <p:spPr>
            <a:xfrm>
              <a:off x="2414400" y="1183469"/>
              <a:ext cx="175150" cy="158250"/>
            </a:xfrm>
            <a:custGeom>
              <a:avLst/>
              <a:gdLst/>
              <a:ahLst/>
              <a:cxnLst/>
              <a:rect l="l" t="t" r="r" b="b"/>
              <a:pathLst>
                <a:path w="7006" h="6330" extrusionOk="0">
                  <a:moveTo>
                    <a:pt x="3475" y="1"/>
                  </a:moveTo>
                  <a:cubicBezTo>
                    <a:pt x="2071" y="1"/>
                    <a:pt x="797" y="957"/>
                    <a:pt x="434" y="2381"/>
                  </a:cubicBezTo>
                  <a:cubicBezTo>
                    <a:pt x="0" y="4049"/>
                    <a:pt x="1001" y="5784"/>
                    <a:pt x="2702" y="6217"/>
                  </a:cubicBezTo>
                  <a:cubicBezTo>
                    <a:pt x="2979" y="6293"/>
                    <a:pt x="3257" y="6330"/>
                    <a:pt x="3531" y="6330"/>
                  </a:cubicBezTo>
                  <a:cubicBezTo>
                    <a:pt x="4934" y="6330"/>
                    <a:pt x="6209" y="5373"/>
                    <a:pt x="6572" y="3949"/>
                  </a:cubicBezTo>
                  <a:cubicBezTo>
                    <a:pt x="7005" y="2281"/>
                    <a:pt x="6005" y="547"/>
                    <a:pt x="4303" y="113"/>
                  </a:cubicBezTo>
                  <a:cubicBezTo>
                    <a:pt x="4026" y="37"/>
                    <a:pt x="3748" y="1"/>
                    <a:pt x="34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31;p47">
              <a:extLst>
                <a:ext uri="{FF2B5EF4-FFF2-40B4-BE49-F238E27FC236}">
                  <a16:creationId xmlns:a16="http://schemas.microsoft.com/office/drawing/2014/main" id="{43E04154-DE4C-4A0A-8FBA-A7364CEE073F}"/>
                </a:ext>
              </a:extLst>
            </p:cNvPr>
            <p:cNvSpPr/>
            <p:nvPr/>
          </p:nvSpPr>
          <p:spPr>
            <a:xfrm>
              <a:off x="2639175" y="1537788"/>
              <a:ext cx="158450" cy="158475"/>
            </a:xfrm>
            <a:custGeom>
              <a:avLst/>
              <a:gdLst/>
              <a:ahLst/>
              <a:cxnLst/>
              <a:rect l="l" t="t" r="r" b="b"/>
              <a:pathLst>
                <a:path w="6338" h="6339" extrusionOk="0">
                  <a:moveTo>
                    <a:pt x="3169" y="1"/>
                  </a:moveTo>
                  <a:cubicBezTo>
                    <a:pt x="1401" y="1"/>
                    <a:pt x="0" y="1402"/>
                    <a:pt x="0" y="3170"/>
                  </a:cubicBezTo>
                  <a:cubicBezTo>
                    <a:pt x="0" y="4904"/>
                    <a:pt x="1401" y="6339"/>
                    <a:pt x="3169" y="6339"/>
                  </a:cubicBezTo>
                  <a:cubicBezTo>
                    <a:pt x="4904" y="6339"/>
                    <a:pt x="6338" y="4904"/>
                    <a:pt x="6338" y="3170"/>
                  </a:cubicBezTo>
                  <a:cubicBezTo>
                    <a:pt x="6338" y="1402"/>
                    <a:pt x="4904" y="1"/>
                    <a:pt x="3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32;p47">
              <a:extLst>
                <a:ext uri="{FF2B5EF4-FFF2-40B4-BE49-F238E27FC236}">
                  <a16:creationId xmlns:a16="http://schemas.microsoft.com/office/drawing/2014/main" id="{5D265DF8-E605-49F0-B239-273BC61D3E02}"/>
                </a:ext>
              </a:extLst>
            </p:cNvPr>
            <p:cNvSpPr/>
            <p:nvPr/>
          </p:nvSpPr>
          <p:spPr>
            <a:xfrm>
              <a:off x="2196738" y="1695825"/>
              <a:ext cx="158475" cy="158475"/>
            </a:xfrm>
            <a:custGeom>
              <a:avLst/>
              <a:gdLst/>
              <a:ahLst/>
              <a:cxnLst/>
              <a:rect l="l" t="t" r="r" b="b"/>
              <a:pathLst>
                <a:path w="6339" h="6339" extrusionOk="0">
                  <a:moveTo>
                    <a:pt x="3170" y="0"/>
                  </a:moveTo>
                  <a:cubicBezTo>
                    <a:pt x="1435" y="0"/>
                    <a:pt x="1" y="1435"/>
                    <a:pt x="1" y="3169"/>
                  </a:cubicBezTo>
                  <a:cubicBezTo>
                    <a:pt x="1" y="4937"/>
                    <a:pt x="1435" y="6338"/>
                    <a:pt x="3170" y="6338"/>
                  </a:cubicBezTo>
                  <a:cubicBezTo>
                    <a:pt x="4938" y="6338"/>
                    <a:pt x="6339" y="4937"/>
                    <a:pt x="6339" y="3169"/>
                  </a:cubicBezTo>
                  <a:cubicBezTo>
                    <a:pt x="6339" y="1435"/>
                    <a:pt x="4938" y="0"/>
                    <a:pt x="3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33;p47">
              <a:extLst>
                <a:ext uri="{FF2B5EF4-FFF2-40B4-BE49-F238E27FC236}">
                  <a16:creationId xmlns:a16="http://schemas.microsoft.com/office/drawing/2014/main" id="{67E02F24-AA34-4DE7-802E-6F27DB40DEF6}"/>
                </a:ext>
              </a:extLst>
            </p:cNvPr>
            <p:cNvSpPr/>
            <p:nvPr/>
          </p:nvSpPr>
          <p:spPr>
            <a:xfrm>
              <a:off x="2414400" y="1669975"/>
              <a:ext cx="214350" cy="215175"/>
            </a:xfrm>
            <a:custGeom>
              <a:avLst/>
              <a:gdLst/>
              <a:ahLst/>
              <a:cxnLst/>
              <a:rect l="l" t="t" r="r" b="b"/>
              <a:pathLst>
                <a:path w="8574" h="8607" extrusionOk="0">
                  <a:moveTo>
                    <a:pt x="4304" y="1"/>
                  </a:moveTo>
                  <a:cubicBezTo>
                    <a:pt x="1935" y="1"/>
                    <a:pt x="1" y="1935"/>
                    <a:pt x="1" y="4304"/>
                  </a:cubicBezTo>
                  <a:cubicBezTo>
                    <a:pt x="1" y="6672"/>
                    <a:pt x="1935" y="8607"/>
                    <a:pt x="4304" y="8607"/>
                  </a:cubicBezTo>
                  <a:cubicBezTo>
                    <a:pt x="6672" y="8607"/>
                    <a:pt x="8573" y="6672"/>
                    <a:pt x="8573" y="4304"/>
                  </a:cubicBezTo>
                  <a:cubicBezTo>
                    <a:pt x="8573" y="1935"/>
                    <a:pt x="6672" y="1"/>
                    <a:pt x="4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34;p47">
              <a:extLst>
                <a:ext uri="{FF2B5EF4-FFF2-40B4-BE49-F238E27FC236}">
                  <a16:creationId xmlns:a16="http://schemas.microsoft.com/office/drawing/2014/main" id="{9F771A73-77C0-4F3B-8D06-7917BA84AAB5}"/>
                </a:ext>
              </a:extLst>
            </p:cNvPr>
            <p:cNvSpPr/>
            <p:nvPr/>
          </p:nvSpPr>
          <p:spPr>
            <a:xfrm>
              <a:off x="2422725" y="1443975"/>
              <a:ext cx="158475" cy="158475"/>
            </a:xfrm>
            <a:custGeom>
              <a:avLst/>
              <a:gdLst/>
              <a:ahLst/>
              <a:cxnLst/>
              <a:rect l="l" t="t" r="r" b="b"/>
              <a:pathLst>
                <a:path w="6339" h="6339" extrusionOk="0">
                  <a:moveTo>
                    <a:pt x="3170" y="1"/>
                  </a:moveTo>
                  <a:cubicBezTo>
                    <a:pt x="1402" y="1"/>
                    <a:pt x="1" y="1435"/>
                    <a:pt x="1" y="3169"/>
                  </a:cubicBezTo>
                  <a:cubicBezTo>
                    <a:pt x="1" y="4937"/>
                    <a:pt x="1402" y="6338"/>
                    <a:pt x="3170" y="6338"/>
                  </a:cubicBezTo>
                  <a:cubicBezTo>
                    <a:pt x="4904" y="6338"/>
                    <a:pt x="6339" y="4937"/>
                    <a:pt x="6339" y="3169"/>
                  </a:cubicBezTo>
                  <a:cubicBezTo>
                    <a:pt x="6339" y="1435"/>
                    <a:pt x="4904" y="1"/>
                    <a:pt x="3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35;p47">
              <a:extLst>
                <a:ext uri="{FF2B5EF4-FFF2-40B4-BE49-F238E27FC236}">
                  <a16:creationId xmlns:a16="http://schemas.microsoft.com/office/drawing/2014/main" id="{1FFBE0D1-BACD-4A34-BACC-6A50D41D16ED}"/>
                </a:ext>
              </a:extLst>
            </p:cNvPr>
            <p:cNvSpPr/>
            <p:nvPr/>
          </p:nvSpPr>
          <p:spPr>
            <a:xfrm>
              <a:off x="2256775" y="1577400"/>
              <a:ext cx="79250" cy="79250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569" y="1"/>
                  </a:moveTo>
                  <a:cubicBezTo>
                    <a:pt x="701" y="1"/>
                    <a:pt x="1" y="735"/>
                    <a:pt x="1" y="1602"/>
                  </a:cubicBezTo>
                  <a:cubicBezTo>
                    <a:pt x="1" y="2469"/>
                    <a:pt x="701" y="3170"/>
                    <a:pt x="1569" y="3170"/>
                  </a:cubicBezTo>
                  <a:cubicBezTo>
                    <a:pt x="2469" y="3170"/>
                    <a:pt x="3170" y="2469"/>
                    <a:pt x="3170" y="1602"/>
                  </a:cubicBezTo>
                  <a:cubicBezTo>
                    <a:pt x="3170" y="701"/>
                    <a:pt x="2469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6;p47">
              <a:extLst>
                <a:ext uri="{FF2B5EF4-FFF2-40B4-BE49-F238E27FC236}">
                  <a16:creationId xmlns:a16="http://schemas.microsoft.com/office/drawing/2014/main" id="{D35F6FD3-4CE3-4AB9-9F50-DF12BF48791F}"/>
                </a:ext>
              </a:extLst>
            </p:cNvPr>
            <p:cNvSpPr/>
            <p:nvPr/>
          </p:nvSpPr>
          <p:spPr>
            <a:xfrm>
              <a:off x="2639175" y="1329213"/>
              <a:ext cx="79250" cy="79275"/>
            </a:xfrm>
            <a:custGeom>
              <a:avLst/>
              <a:gdLst/>
              <a:ahLst/>
              <a:cxnLst/>
              <a:rect l="l" t="t" r="r" b="b"/>
              <a:pathLst>
                <a:path w="3170" h="3171" extrusionOk="0">
                  <a:moveTo>
                    <a:pt x="1627" y="0"/>
                  </a:moveTo>
                  <a:cubicBezTo>
                    <a:pt x="1607" y="0"/>
                    <a:pt x="1588" y="1"/>
                    <a:pt x="1568" y="1"/>
                  </a:cubicBezTo>
                  <a:cubicBezTo>
                    <a:pt x="701" y="1"/>
                    <a:pt x="0" y="702"/>
                    <a:pt x="0" y="1569"/>
                  </a:cubicBezTo>
                  <a:cubicBezTo>
                    <a:pt x="0" y="2470"/>
                    <a:pt x="701" y="3170"/>
                    <a:pt x="1568" y="3170"/>
                  </a:cubicBezTo>
                  <a:cubicBezTo>
                    <a:pt x="2469" y="3170"/>
                    <a:pt x="3169" y="2470"/>
                    <a:pt x="3169" y="1569"/>
                  </a:cubicBezTo>
                  <a:cubicBezTo>
                    <a:pt x="3169" y="721"/>
                    <a:pt x="2499" y="0"/>
                    <a:pt x="1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37;p47">
              <a:extLst>
                <a:ext uri="{FF2B5EF4-FFF2-40B4-BE49-F238E27FC236}">
                  <a16:creationId xmlns:a16="http://schemas.microsoft.com/office/drawing/2014/main" id="{AAAC729C-2299-4F83-BA7E-395A7491CDC8}"/>
                </a:ext>
              </a:extLst>
            </p:cNvPr>
            <p:cNvSpPr/>
            <p:nvPr/>
          </p:nvSpPr>
          <p:spPr>
            <a:xfrm>
              <a:off x="2352675" y="1587050"/>
              <a:ext cx="175150" cy="87950"/>
            </a:xfrm>
            <a:custGeom>
              <a:avLst/>
              <a:gdLst/>
              <a:ahLst/>
              <a:cxnLst/>
              <a:rect l="l" t="t" r="r" b="b"/>
              <a:pathLst>
                <a:path w="7006" h="3518" extrusionOk="0">
                  <a:moveTo>
                    <a:pt x="518" y="0"/>
                  </a:moveTo>
                  <a:cubicBezTo>
                    <a:pt x="480" y="0"/>
                    <a:pt x="441" y="5"/>
                    <a:pt x="401" y="15"/>
                  </a:cubicBezTo>
                  <a:cubicBezTo>
                    <a:pt x="168" y="48"/>
                    <a:pt x="1" y="282"/>
                    <a:pt x="34" y="549"/>
                  </a:cubicBezTo>
                  <a:cubicBezTo>
                    <a:pt x="301" y="2250"/>
                    <a:pt x="1735" y="3517"/>
                    <a:pt x="3503" y="3517"/>
                  </a:cubicBezTo>
                  <a:cubicBezTo>
                    <a:pt x="5238" y="3517"/>
                    <a:pt x="6706" y="2250"/>
                    <a:pt x="6939" y="549"/>
                  </a:cubicBezTo>
                  <a:cubicBezTo>
                    <a:pt x="7006" y="282"/>
                    <a:pt x="6839" y="48"/>
                    <a:pt x="6572" y="15"/>
                  </a:cubicBezTo>
                  <a:cubicBezTo>
                    <a:pt x="6537" y="5"/>
                    <a:pt x="6502" y="0"/>
                    <a:pt x="6466" y="0"/>
                  </a:cubicBezTo>
                  <a:cubicBezTo>
                    <a:pt x="6264" y="0"/>
                    <a:pt x="6067" y="155"/>
                    <a:pt x="6039" y="382"/>
                  </a:cubicBezTo>
                  <a:cubicBezTo>
                    <a:pt x="5838" y="1616"/>
                    <a:pt x="4804" y="2550"/>
                    <a:pt x="3503" y="2550"/>
                  </a:cubicBezTo>
                  <a:cubicBezTo>
                    <a:pt x="2236" y="2550"/>
                    <a:pt x="1168" y="1616"/>
                    <a:pt x="968" y="382"/>
                  </a:cubicBezTo>
                  <a:cubicBezTo>
                    <a:pt x="911" y="155"/>
                    <a:pt x="734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38;p47">
              <a:extLst>
                <a:ext uri="{FF2B5EF4-FFF2-40B4-BE49-F238E27FC236}">
                  <a16:creationId xmlns:a16="http://schemas.microsoft.com/office/drawing/2014/main" id="{62A2CE2D-9CD3-4AE5-82C2-BE2D95DCB973}"/>
                </a:ext>
              </a:extLst>
            </p:cNvPr>
            <p:cNvSpPr/>
            <p:nvPr/>
          </p:nvSpPr>
          <p:spPr>
            <a:xfrm>
              <a:off x="2287650" y="1430625"/>
              <a:ext cx="70900" cy="97600"/>
            </a:xfrm>
            <a:custGeom>
              <a:avLst/>
              <a:gdLst/>
              <a:ahLst/>
              <a:cxnLst/>
              <a:rect l="l" t="t" r="r" b="b"/>
              <a:pathLst>
                <a:path w="2836" h="3904" extrusionOk="0">
                  <a:moveTo>
                    <a:pt x="1434" y="1"/>
                  </a:moveTo>
                  <a:cubicBezTo>
                    <a:pt x="634" y="1"/>
                    <a:pt x="0" y="868"/>
                    <a:pt x="0" y="1969"/>
                  </a:cubicBezTo>
                  <a:cubicBezTo>
                    <a:pt x="0" y="3036"/>
                    <a:pt x="634" y="3904"/>
                    <a:pt x="1434" y="3904"/>
                  </a:cubicBezTo>
                  <a:cubicBezTo>
                    <a:pt x="2202" y="3904"/>
                    <a:pt x="2835" y="3036"/>
                    <a:pt x="2835" y="1969"/>
                  </a:cubicBezTo>
                  <a:cubicBezTo>
                    <a:pt x="2835" y="868"/>
                    <a:pt x="2202" y="1"/>
                    <a:pt x="1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39;p47">
              <a:extLst>
                <a:ext uri="{FF2B5EF4-FFF2-40B4-BE49-F238E27FC236}">
                  <a16:creationId xmlns:a16="http://schemas.microsoft.com/office/drawing/2014/main" id="{6200E38E-78C9-4470-8CF2-6CDC855BB2BB}"/>
                </a:ext>
              </a:extLst>
            </p:cNvPr>
            <p:cNvSpPr/>
            <p:nvPr/>
          </p:nvSpPr>
          <p:spPr>
            <a:xfrm>
              <a:off x="2514475" y="1430625"/>
              <a:ext cx="70900" cy="98425"/>
            </a:xfrm>
            <a:custGeom>
              <a:avLst/>
              <a:gdLst/>
              <a:ahLst/>
              <a:cxnLst/>
              <a:rect l="l" t="t" r="r" b="b"/>
              <a:pathLst>
                <a:path w="2836" h="3937" extrusionOk="0">
                  <a:moveTo>
                    <a:pt x="1401" y="1"/>
                  </a:moveTo>
                  <a:cubicBezTo>
                    <a:pt x="601" y="1"/>
                    <a:pt x="0" y="868"/>
                    <a:pt x="0" y="1969"/>
                  </a:cubicBezTo>
                  <a:cubicBezTo>
                    <a:pt x="0" y="3036"/>
                    <a:pt x="601" y="3937"/>
                    <a:pt x="1401" y="3937"/>
                  </a:cubicBezTo>
                  <a:cubicBezTo>
                    <a:pt x="2202" y="3937"/>
                    <a:pt x="2836" y="3036"/>
                    <a:pt x="2836" y="1969"/>
                  </a:cubicBezTo>
                  <a:cubicBezTo>
                    <a:pt x="2836" y="868"/>
                    <a:pt x="2135" y="1"/>
                    <a:pt x="1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940;p47">
            <a:extLst>
              <a:ext uri="{FF2B5EF4-FFF2-40B4-BE49-F238E27FC236}">
                <a16:creationId xmlns:a16="http://schemas.microsoft.com/office/drawing/2014/main" id="{D942F51B-CCBE-4E30-9499-0EBA2853FA2F}"/>
              </a:ext>
            </a:extLst>
          </p:cNvPr>
          <p:cNvGrpSpPr/>
          <p:nvPr/>
        </p:nvGrpSpPr>
        <p:grpSpPr>
          <a:xfrm>
            <a:off x="7779513" y="1705553"/>
            <a:ext cx="975304" cy="925438"/>
            <a:chOff x="5448775" y="1142950"/>
            <a:chExt cx="1016900" cy="925475"/>
          </a:xfrm>
        </p:grpSpPr>
        <p:grpSp>
          <p:nvGrpSpPr>
            <p:cNvPr id="18" name="Google Shape;1941;p47">
              <a:extLst>
                <a:ext uri="{FF2B5EF4-FFF2-40B4-BE49-F238E27FC236}">
                  <a16:creationId xmlns:a16="http://schemas.microsoft.com/office/drawing/2014/main" id="{D1F00340-BDA0-488E-8E19-78C4E4990E7E}"/>
                </a:ext>
              </a:extLst>
            </p:cNvPr>
            <p:cNvGrpSpPr/>
            <p:nvPr/>
          </p:nvGrpSpPr>
          <p:grpSpPr>
            <a:xfrm>
              <a:off x="5448775" y="1142950"/>
              <a:ext cx="1016900" cy="925475"/>
              <a:chOff x="5448775" y="1142950"/>
              <a:chExt cx="1016900" cy="925475"/>
            </a:xfrm>
          </p:grpSpPr>
          <p:sp>
            <p:nvSpPr>
              <p:cNvPr id="22" name="Google Shape;1942;p47">
                <a:extLst>
                  <a:ext uri="{FF2B5EF4-FFF2-40B4-BE49-F238E27FC236}">
                    <a16:creationId xmlns:a16="http://schemas.microsoft.com/office/drawing/2014/main" id="{2F45091E-A0FD-4EA4-AC28-E6E7AF4505BA}"/>
                  </a:ext>
                </a:extLst>
              </p:cNvPr>
              <p:cNvSpPr/>
              <p:nvPr/>
            </p:nvSpPr>
            <p:spPr>
              <a:xfrm>
                <a:off x="5449925" y="1142950"/>
                <a:ext cx="1015750" cy="925475"/>
              </a:xfrm>
              <a:custGeom>
                <a:avLst/>
                <a:gdLst/>
                <a:ahLst/>
                <a:cxnLst/>
                <a:rect l="l" t="t" r="r" b="b"/>
                <a:pathLst>
                  <a:path w="40630" h="37019" extrusionOk="0">
                    <a:moveTo>
                      <a:pt x="20311" y="0"/>
                    </a:moveTo>
                    <a:cubicBezTo>
                      <a:pt x="15570" y="0"/>
                      <a:pt x="10825" y="1801"/>
                      <a:pt x="7206" y="5404"/>
                    </a:cubicBezTo>
                    <a:cubicBezTo>
                      <a:pt x="0" y="12642"/>
                      <a:pt x="0" y="24384"/>
                      <a:pt x="7206" y="31589"/>
                    </a:cubicBezTo>
                    <a:cubicBezTo>
                      <a:pt x="10825" y="35209"/>
                      <a:pt x="15570" y="37018"/>
                      <a:pt x="20311" y="37018"/>
                    </a:cubicBezTo>
                    <a:cubicBezTo>
                      <a:pt x="25052" y="37018"/>
                      <a:pt x="29788" y="35209"/>
                      <a:pt x="33391" y="31589"/>
                    </a:cubicBezTo>
                    <a:cubicBezTo>
                      <a:pt x="40629" y="24384"/>
                      <a:pt x="40629" y="12642"/>
                      <a:pt x="33391" y="5404"/>
                    </a:cubicBezTo>
                    <a:cubicBezTo>
                      <a:pt x="29788" y="1801"/>
                      <a:pt x="25052" y="0"/>
                      <a:pt x="20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43;p47">
                <a:extLst>
                  <a:ext uri="{FF2B5EF4-FFF2-40B4-BE49-F238E27FC236}">
                    <a16:creationId xmlns:a16="http://schemas.microsoft.com/office/drawing/2014/main" id="{7CFBEE73-4F42-4B72-950B-96187CEA9562}"/>
                  </a:ext>
                </a:extLst>
              </p:cNvPr>
              <p:cNvSpPr/>
              <p:nvPr/>
            </p:nvSpPr>
            <p:spPr>
              <a:xfrm>
                <a:off x="5495800" y="1368925"/>
                <a:ext cx="924850" cy="396975"/>
              </a:xfrm>
              <a:custGeom>
                <a:avLst/>
                <a:gdLst/>
                <a:ahLst/>
                <a:cxnLst/>
                <a:rect l="l" t="t" r="r" b="b"/>
                <a:pathLst>
                  <a:path w="36994" h="15879" extrusionOk="0">
                    <a:moveTo>
                      <a:pt x="2635" y="1"/>
                    </a:moveTo>
                    <a:cubicBezTo>
                      <a:pt x="967" y="2770"/>
                      <a:pt x="0" y="6039"/>
                      <a:pt x="0" y="9508"/>
                    </a:cubicBezTo>
                    <a:cubicBezTo>
                      <a:pt x="0" y="10608"/>
                      <a:pt x="67" y="11676"/>
                      <a:pt x="300" y="12743"/>
                    </a:cubicBezTo>
                    <a:cubicBezTo>
                      <a:pt x="2225" y="13098"/>
                      <a:pt x="4307" y="13223"/>
                      <a:pt x="6035" y="13223"/>
                    </a:cubicBezTo>
                    <a:cubicBezTo>
                      <a:pt x="7392" y="13223"/>
                      <a:pt x="8532" y="13146"/>
                      <a:pt x="9207" y="13044"/>
                    </a:cubicBezTo>
                    <a:cubicBezTo>
                      <a:pt x="12797" y="12491"/>
                      <a:pt x="15535" y="12142"/>
                      <a:pt x="18351" y="12142"/>
                    </a:cubicBezTo>
                    <a:cubicBezTo>
                      <a:pt x="19956" y="12142"/>
                      <a:pt x="21588" y="12255"/>
                      <a:pt x="23417" y="12510"/>
                    </a:cubicBezTo>
                    <a:cubicBezTo>
                      <a:pt x="26352" y="12910"/>
                      <a:pt x="31823" y="14545"/>
                      <a:pt x="35859" y="15879"/>
                    </a:cubicBezTo>
                    <a:cubicBezTo>
                      <a:pt x="36559" y="13877"/>
                      <a:pt x="36993" y="11743"/>
                      <a:pt x="36993" y="9508"/>
                    </a:cubicBezTo>
                    <a:cubicBezTo>
                      <a:pt x="36993" y="7940"/>
                      <a:pt x="36760" y="6405"/>
                      <a:pt x="36426" y="4938"/>
                    </a:cubicBezTo>
                    <a:cubicBezTo>
                      <a:pt x="35961" y="4897"/>
                      <a:pt x="35499" y="4879"/>
                      <a:pt x="35041" y="4879"/>
                    </a:cubicBezTo>
                    <a:cubicBezTo>
                      <a:pt x="31750" y="4879"/>
                      <a:pt x="28638" y="5825"/>
                      <a:pt x="25885" y="6205"/>
                    </a:cubicBezTo>
                    <a:cubicBezTo>
                      <a:pt x="25601" y="6240"/>
                      <a:pt x="25321" y="6257"/>
                      <a:pt x="25045" y="6257"/>
                    </a:cubicBezTo>
                    <a:cubicBezTo>
                      <a:pt x="21114" y="6257"/>
                      <a:pt x="17911" y="2887"/>
                      <a:pt x="11708" y="1235"/>
                    </a:cubicBezTo>
                    <a:cubicBezTo>
                      <a:pt x="7972" y="234"/>
                      <a:pt x="4703" y="1"/>
                      <a:pt x="2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44;p47">
                <a:extLst>
                  <a:ext uri="{FF2B5EF4-FFF2-40B4-BE49-F238E27FC236}">
                    <a16:creationId xmlns:a16="http://schemas.microsoft.com/office/drawing/2014/main" id="{567F88F9-A02E-48FB-8AB8-BC5776C3E7A7}"/>
                  </a:ext>
                </a:extLst>
              </p:cNvPr>
              <p:cNvSpPr/>
              <p:nvPr/>
            </p:nvSpPr>
            <p:spPr>
              <a:xfrm>
                <a:off x="5625050" y="1212100"/>
                <a:ext cx="71802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28721" h="6692" extrusionOk="0">
                    <a:moveTo>
                      <a:pt x="3927" y="1"/>
                    </a:moveTo>
                    <a:cubicBezTo>
                      <a:pt x="3816" y="1"/>
                      <a:pt x="3708" y="1"/>
                      <a:pt x="3603" y="3"/>
                    </a:cubicBezTo>
                    <a:cubicBezTo>
                      <a:pt x="2269" y="837"/>
                      <a:pt x="1101" y="1804"/>
                      <a:pt x="0" y="2871"/>
                    </a:cubicBezTo>
                    <a:cubicBezTo>
                      <a:pt x="1702" y="3138"/>
                      <a:pt x="3770" y="3505"/>
                      <a:pt x="5938" y="4139"/>
                    </a:cubicBezTo>
                    <a:cubicBezTo>
                      <a:pt x="11142" y="5607"/>
                      <a:pt x="11308" y="6541"/>
                      <a:pt x="15545" y="6674"/>
                    </a:cubicBezTo>
                    <a:cubicBezTo>
                      <a:pt x="15853" y="6686"/>
                      <a:pt x="16150" y="6692"/>
                      <a:pt x="16440" y="6692"/>
                    </a:cubicBezTo>
                    <a:cubicBezTo>
                      <a:pt x="20172" y="6692"/>
                      <a:pt x="22553" y="5761"/>
                      <a:pt x="26886" y="5607"/>
                    </a:cubicBezTo>
                    <a:lnTo>
                      <a:pt x="28721" y="5607"/>
                    </a:lnTo>
                    <a:cubicBezTo>
                      <a:pt x="28120" y="4673"/>
                      <a:pt x="27453" y="3805"/>
                      <a:pt x="26686" y="3005"/>
                    </a:cubicBezTo>
                    <a:cubicBezTo>
                      <a:pt x="25856" y="3175"/>
                      <a:pt x="24952" y="3302"/>
                      <a:pt x="23960" y="3302"/>
                    </a:cubicBezTo>
                    <a:cubicBezTo>
                      <a:pt x="23199" y="3302"/>
                      <a:pt x="22385" y="3227"/>
                      <a:pt x="21516" y="3038"/>
                    </a:cubicBezTo>
                    <a:cubicBezTo>
                      <a:pt x="18180" y="2338"/>
                      <a:pt x="14811" y="1671"/>
                      <a:pt x="12176" y="937"/>
                    </a:cubicBezTo>
                    <a:cubicBezTo>
                      <a:pt x="10290" y="362"/>
                      <a:pt x="6446" y="1"/>
                      <a:pt x="39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45;p47">
                <a:extLst>
                  <a:ext uri="{FF2B5EF4-FFF2-40B4-BE49-F238E27FC236}">
                    <a16:creationId xmlns:a16="http://schemas.microsoft.com/office/drawing/2014/main" id="{FAF2925C-55C6-4818-A09E-0BAF19A36959}"/>
                  </a:ext>
                </a:extLst>
              </p:cNvPr>
              <p:cNvSpPr/>
              <p:nvPr/>
            </p:nvSpPr>
            <p:spPr>
              <a:xfrm>
                <a:off x="5713450" y="1546550"/>
                <a:ext cx="959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1769" extrusionOk="0">
                    <a:moveTo>
                      <a:pt x="1935" y="1"/>
                    </a:moveTo>
                    <a:cubicBezTo>
                      <a:pt x="868" y="1"/>
                      <a:pt x="0" y="401"/>
                      <a:pt x="0" y="902"/>
                    </a:cubicBezTo>
                    <a:cubicBezTo>
                      <a:pt x="0" y="1369"/>
                      <a:pt x="868" y="1769"/>
                      <a:pt x="1935" y="1769"/>
                    </a:cubicBezTo>
                    <a:cubicBezTo>
                      <a:pt x="2969" y="1769"/>
                      <a:pt x="3836" y="1335"/>
                      <a:pt x="3836" y="902"/>
                    </a:cubicBezTo>
                    <a:cubicBezTo>
                      <a:pt x="3836" y="435"/>
                      <a:pt x="2969" y="68"/>
                      <a:pt x="19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46;p47">
                <a:extLst>
                  <a:ext uri="{FF2B5EF4-FFF2-40B4-BE49-F238E27FC236}">
                    <a16:creationId xmlns:a16="http://schemas.microsoft.com/office/drawing/2014/main" id="{9884E599-33D0-4B32-8E09-E307F21834F5}"/>
                  </a:ext>
                </a:extLst>
              </p:cNvPr>
              <p:cNvSpPr/>
              <p:nvPr/>
            </p:nvSpPr>
            <p:spPr>
              <a:xfrm>
                <a:off x="5942775" y="1243850"/>
                <a:ext cx="9010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2503" extrusionOk="0">
                    <a:moveTo>
                      <a:pt x="1802" y="0"/>
                    </a:moveTo>
                    <a:cubicBezTo>
                      <a:pt x="801" y="0"/>
                      <a:pt x="0" y="567"/>
                      <a:pt x="0" y="1235"/>
                    </a:cubicBezTo>
                    <a:cubicBezTo>
                      <a:pt x="0" y="1935"/>
                      <a:pt x="801" y="2502"/>
                      <a:pt x="1802" y="2502"/>
                    </a:cubicBezTo>
                    <a:cubicBezTo>
                      <a:pt x="2802" y="2502"/>
                      <a:pt x="3603" y="1902"/>
                      <a:pt x="3603" y="1235"/>
                    </a:cubicBezTo>
                    <a:cubicBezTo>
                      <a:pt x="3603" y="534"/>
                      <a:pt x="2769" y="0"/>
                      <a:pt x="18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47;p47">
                <a:extLst>
                  <a:ext uri="{FF2B5EF4-FFF2-40B4-BE49-F238E27FC236}">
                    <a16:creationId xmlns:a16="http://schemas.microsoft.com/office/drawing/2014/main" id="{A50FB872-5D28-41AA-AAE1-F7930FFFCB25}"/>
                  </a:ext>
                </a:extLst>
              </p:cNvPr>
              <p:cNvSpPr/>
              <p:nvPr/>
            </p:nvSpPr>
            <p:spPr>
              <a:xfrm>
                <a:off x="6032850" y="1315575"/>
                <a:ext cx="5840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502" extrusionOk="0">
                    <a:moveTo>
                      <a:pt x="1168" y="0"/>
                    </a:moveTo>
                    <a:cubicBezTo>
                      <a:pt x="534" y="0"/>
                      <a:pt x="0" y="334"/>
                      <a:pt x="0" y="734"/>
                    </a:cubicBezTo>
                    <a:cubicBezTo>
                      <a:pt x="0" y="1168"/>
                      <a:pt x="500" y="1501"/>
                      <a:pt x="1168" y="1501"/>
                    </a:cubicBezTo>
                    <a:cubicBezTo>
                      <a:pt x="1801" y="1501"/>
                      <a:pt x="2335" y="1168"/>
                      <a:pt x="2335" y="734"/>
                    </a:cubicBezTo>
                    <a:cubicBezTo>
                      <a:pt x="2335" y="334"/>
                      <a:pt x="1835" y="0"/>
                      <a:pt x="11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48;p47">
                <a:extLst>
                  <a:ext uri="{FF2B5EF4-FFF2-40B4-BE49-F238E27FC236}">
                    <a16:creationId xmlns:a16="http://schemas.microsoft.com/office/drawing/2014/main" id="{4D71D202-7707-4D2A-AE84-38B042E4ECCB}"/>
                  </a:ext>
                </a:extLst>
              </p:cNvPr>
              <p:cNvSpPr/>
              <p:nvPr/>
            </p:nvSpPr>
            <p:spPr>
              <a:xfrm>
                <a:off x="6127900" y="1765875"/>
                <a:ext cx="1684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4571" extrusionOk="0">
                    <a:moveTo>
                      <a:pt x="3370" y="1"/>
                    </a:moveTo>
                    <a:cubicBezTo>
                      <a:pt x="1502" y="1"/>
                      <a:pt x="1" y="1002"/>
                      <a:pt x="1" y="2303"/>
                    </a:cubicBezTo>
                    <a:cubicBezTo>
                      <a:pt x="1" y="3570"/>
                      <a:pt x="1502" y="4571"/>
                      <a:pt x="3370" y="4571"/>
                    </a:cubicBezTo>
                    <a:cubicBezTo>
                      <a:pt x="5238" y="4571"/>
                      <a:pt x="6739" y="3537"/>
                      <a:pt x="6739" y="2303"/>
                    </a:cubicBezTo>
                    <a:cubicBezTo>
                      <a:pt x="6739" y="1035"/>
                      <a:pt x="5238" y="34"/>
                      <a:pt x="3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49;p47">
                <a:extLst>
                  <a:ext uri="{FF2B5EF4-FFF2-40B4-BE49-F238E27FC236}">
                    <a16:creationId xmlns:a16="http://schemas.microsoft.com/office/drawing/2014/main" id="{BEAA3449-32E6-405A-891D-8ED6C5CDDA9C}"/>
                  </a:ext>
                </a:extLst>
              </p:cNvPr>
              <p:cNvSpPr/>
              <p:nvPr/>
            </p:nvSpPr>
            <p:spPr>
              <a:xfrm>
                <a:off x="6069525" y="1787575"/>
                <a:ext cx="93425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502" extrusionOk="0">
                    <a:moveTo>
                      <a:pt x="1869" y="0"/>
                    </a:moveTo>
                    <a:cubicBezTo>
                      <a:pt x="835" y="0"/>
                      <a:pt x="1" y="534"/>
                      <a:pt x="1" y="1268"/>
                    </a:cubicBezTo>
                    <a:cubicBezTo>
                      <a:pt x="1" y="1968"/>
                      <a:pt x="835" y="2502"/>
                      <a:pt x="1869" y="2502"/>
                    </a:cubicBezTo>
                    <a:cubicBezTo>
                      <a:pt x="2903" y="2502"/>
                      <a:pt x="3737" y="1968"/>
                      <a:pt x="3737" y="1268"/>
                    </a:cubicBezTo>
                    <a:cubicBezTo>
                      <a:pt x="3737" y="534"/>
                      <a:pt x="2903" y="0"/>
                      <a:pt x="18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50;p47">
                <a:extLst>
                  <a:ext uri="{FF2B5EF4-FFF2-40B4-BE49-F238E27FC236}">
                    <a16:creationId xmlns:a16="http://schemas.microsoft.com/office/drawing/2014/main" id="{15710808-4245-47FC-A6F2-34F9545BAFFC}"/>
                  </a:ext>
                </a:extLst>
              </p:cNvPr>
              <p:cNvSpPr/>
              <p:nvPr/>
            </p:nvSpPr>
            <p:spPr>
              <a:xfrm>
                <a:off x="6096225" y="1660800"/>
                <a:ext cx="942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2503" extrusionOk="0">
                    <a:moveTo>
                      <a:pt x="1868" y="1"/>
                    </a:moveTo>
                    <a:cubicBezTo>
                      <a:pt x="834" y="1"/>
                      <a:pt x="0" y="535"/>
                      <a:pt x="0" y="1235"/>
                    </a:cubicBezTo>
                    <a:cubicBezTo>
                      <a:pt x="0" y="1936"/>
                      <a:pt x="834" y="2503"/>
                      <a:pt x="1868" y="2503"/>
                    </a:cubicBezTo>
                    <a:cubicBezTo>
                      <a:pt x="2936" y="2503"/>
                      <a:pt x="3770" y="1936"/>
                      <a:pt x="3770" y="1235"/>
                    </a:cubicBezTo>
                    <a:cubicBezTo>
                      <a:pt x="3770" y="535"/>
                      <a:pt x="2936" y="1"/>
                      <a:pt x="1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51;p47">
                <a:extLst>
                  <a:ext uri="{FF2B5EF4-FFF2-40B4-BE49-F238E27FC236}">
                    <a16:creationId xmlns:a16="http://schemas.microsoft.com/office/drawing/2014/main" id="{70FD36BA-0753-46B8-A471-BB8B3195662A}"/>
                  </a:ext>
                </a:extLst>
              </p:cNvPr>
              <p:cNvSpPr/>
              <p:nvPr/>
            </p:nvSpPr>
            <p:spPr>
              <a:xfrm>
                <a:off x="5740975" y="1840950"/>
                <a:ext cx="93425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502" extrusionOk="0">
                    <a:moveTo>
                      <a:pt x="1868" y="0"/>
                    </a:moveTo>
                    <a:cubicBezTo>
                      <a:pt x="834" y="0"/>
                      <a:pt x="0" y="534"/>
                      <a:pt x="0" y="1234"/>
                    </a:cubicBezTo>
                    <a:cubicBezTo>
                      <a:pt x="0" y="1935"/>
                      <a:pt x="834" y="2502"/>
                      <a:pt x="1868" y="2502"/>
                    </a:cubicBezTo>
                    <a:cubicBezTo>
                      <a:pt x="2902" y="2502"/>
                      <a:pt x="3736" y="1935"/>
                      <a:pt x="3736" y="1234"/>
                    </a:cubicBezTo>
                    <a:cubicBezTo>
                      <a:pt x="3736" y="534"/>
                      <a:pt x="2902" y="0"/>
                      <a:pt x="1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52;p47">
                <a:extLst>
                  <a:ext uri="{FF2B5EF4-FFF2-40B4-BE49-F238E27FC236}">
                    <a16:creationId xmlns:a16="http://schemas.microsoft.com/office/drawing/2014/main" id="{790CA783-6C7C-401B-8038-8BF21E900551}"/>
                  </a:ext>
                </a:extLst>
              </p:cNvPr>
              <p:cNvSpPr/>
              <p:nvPr/>
            </p:nvSpPr>
            <p:spPr>
              <a:xfrm>
                <a:off x="5846875" y="1800075"/>
                <a:ext cx="567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502" extrusionOk="0">
                    <a:moveTo>
                      <a:pt x="1135" y="1"/>
                    </a:moveTo>
                    <a:cubicBezTo>
                      <a:pt x="501" y="1"/>
                      <a:pt x="0" y="334"/>
                      <a:pt x="0" y="768"/>
                    </a:cubicBezTo>
                    <a:cubicBezTo>
                      <a:pt x="0" y="1168"/>
                      <a:pt x="501" y="1502"/>
                      <a:pt x="1135" y="1502"/>
                    </a:cubicBezTo>
                    <a:cubicBezTo>
                      <a:pt x="1768" y="1502"/>
                      <a:pt x="2269" y="1168"/>
                      <a:pt x="2269" y="768"/>
                    </a:cubicBezTo>
                    <a:cubicBezTo>
                      <a:pt x="2269" y="334"/>
                      <a:pt x="1768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53;p47">
                <a:extLst>
                  <a:ext uri="{FF2B5EF4-FFF2-40B4-BE49-F238E27FC236}">
                    <a16:creationId xmlns:a16="http://schemas.microsoft.com/office/drawing/2014/main" id="{1A8DFDEF-74F0-48E4-975D-341DD4AC4D3E}"/>
                  </a:ext>
                </a:extLst>
              </p:cNvPr>
              <p:cNvSpPr/>
              <p:nvPr/>
            </p:nvSpPr>
            <p:spPr>
              <a:xfrm>
                <a:off x="6268000" y="1391450"/>
                <a:ext cx="567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1502" extrusionOk="0">
                    <a:moveTo>
                      <a:pt x="1135" y="1"/>
                    </a:moveTo>
                    <a:cubicBezTo>
                      <a:pt x="501" y="1"/>
                      <a:pt x="1" y="334"/>
                      <a:pt x="1" y="768"/>
                    </a:cubicBezTo>
                    <a:cubicBezTo>
                      <a:pt x="1" y="1168"/>
                      <a:pt x="501" y="1502"/>
                      <a:pt x="1135" y="1502"/>
                    </a:cubicBezTo>
                    <a:cubicBezTo>
                      <a:pt x="1769" y="1502"/>
                      <a:pt x="2269" y="1168"/>
                      <a:pt x="2269" y="768"/>
                    </a:cubicBezTo>
                    <a:cubicBezTo>
                      <a:pt x="2269" y="334"/>
                      <a:pt x="1769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54;p47">
                <a:extLst>
                  <a:ext uri="{FF2B5EF4-FFF2-40B4-BE49-F238E27FC236}">
                    <a16:creationId xmlns:a16="http://schemas.microsoft.com/office/drawing/2014/main" id="{67CFD04E-F1D3-49B8-91A3-A4DA3C07BC54}"/>
                  </a:ext>
                </a:extLst>
              </p:cNvPr>
              <p:cNvSpPr/>
              <p:nvPr/>
            </p:nvSpPr>
            <p:spPr>
              <a:xfrm>
                <a:off x="5899400" y="1628275"/>
                <a:ext cx="129300" cy="110125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4405" extrusionOk="0">
                    <a:moveTo>
                      <a:pt x="2569" y="1"/>
                    </a:moveTo>
                    <a:cubicBezTo>
                      <a:pt x="1168" y="1"/>
                      <a:pt x="1" y="968"/>
                      <a:pt x="1" y="2203"/>
                    </a:cubicBezTo>
                    <a:cubicBezTo>
                      <a:pt x="1" y="3403"/>
                      <a:pt x="1168" y="4404"/>
                      <a:pt x="2569" y="4404"/>
                    </a:cubicBezTo>
                    <a:cubicBezTo>
                      <a:pt x="4004" y="4404"/>
                      <a:pt x="5171" y="3470"/>
                      <a:pt x="5171" y="2203"/>
                    </a:cubicBezTo>
                    <a:cubicBezTo>
                      <a:pt x="5171" y="968"/>
                      <a:pt x="4004" y="1"/>
                      <a:pt x="2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55;p47">
                <a:extLst>
                  <a:ext uri="{FF2B5EF4-FFF2-40B4-BE49-F238E27FC236}">
                    <a16:creationId xmlns:a16="http://schemas.microsoft.com/office/drawing/2014/main" id="{A1D2B865-53F0-4E83-ABF9-E95756C4348F}"/>
                  </a:ext>
                </a:extLst>
              </p:cNvPr>
              <p:cNvSpPr/>
              <p:nvPr/>
            </p:nvSpPr>
            <p:spPr>
              <a:xfrm>
                <a:off x="5798813" y="1473064"/>
                <a:ext cx="72981" cy="94086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125" extrusionOk="0">
                    <a:moveTo>
                      <a:pt x="1204" y="0"/>
                    </a:moveTo>
                    <a:cubicBezTo>
                      <a:pt x="536" y="0"/>
                      <a:pt x="1" y="702"/>
                      <a:pt x="1" y="1571"/>
                    </a:cubicBezTo>
                    <a:cubicBezTo>
                      <a:pt x="1" y="2423"/>
                      <a:pt x="536" y="3125"/>
                      <a:pt x="1204" y="3125"/>
                    </a:cubicBezTo>
                    <a:cubicBezTo>
                      <a:pt x="1872" y="3125"/>
                      <a:pt x="2424" y="2423"/>
                      <a:pt x="2424" y="1571"/>
                    </a:cubicBezTo>
                    <a:cubicBezTo>
                      <a:pt x="2424" y="702"/>
                      <a:pt x="1872" y="0"/>
                      <a:pt x="1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56;p47">
                <a:extLst>
                  <a:ext uri="{FF2B5EF4-FFF2-40B4-BE49-F238E27FC236}">
                    <a16:creationId xmlns:a16="http://schemas.microsoft.com/office/drawing/2014/main" id="{5FB48F82-9851-4422-97B3-59B20A5D767D}"/>
                  </a:ext>
                </a:extLst>
              </p:cNvPr>
              <p:cNvSpPr/>
              <p:nvPr/>
            </p:nvSpPr>
            <p:spPr>
              <a:xfrm>
                <a:off x="6043805" y="1473064"/>
                <a:ext cx="72981" cy="94086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125" extrusionOk="0">
                    <a:moveTo>
                      <a:pt x="1221" y="0"/>
                    </a:moveTo>
                    <a:cubicBezTo>
                      <a:pt x="552" y="0"/>
                      <a:pt x="1" y="702"/>
                      <a:pt x="1" y="1571"/>
                    </a:cubicBezTo>
                    <a:cubicBezTo>
                      <a:pt x="1" y="2423"/>
                      <a:pt x="552" y="3125"/>
                      <a:pt x="1221" y="3125"/>
                    </a:cubicBezTo>
                    <a:cubicBezTo>
                      <a:pt x="1889" y="3125"/>
                      <a:pt x="2424" y="2423"/>
                      <a:pt x="2424" y="1571"/>
                    </a:cubicBezTo>
                    <a:cubicBezTo>
                      <a:pt x="2424" y="702"/>
                      <a:pt x="1889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57;p47">
                <a:extLst>
                  <a:ext uri="{FF2B5EF4-FFF2-40B4-BE49-F238E27FC236}">
                    <a16:creationId xmlns:a16="http://schemas.microsoft.com/office/drawing/2014/main" id="{7616355D-52E5-4124-B276-6C8C780584B1}"/>
                  </a:ext>
                </a:extLst>
              </p:cNvPr>
              <p:cNvSpPr/>
              <p:nvPr/>
            </p:nvSpPr>
            <p:spPr>
              <a:xfrm>
                <a:off x="5448775" y="1142950"/>
                <a:ext cx="1015750" cy="925475"/>
              </a:xfrm>
              <a:custGeom>
                <a:avLst/>
                <a:gdLst/>
                <a:ahLst/>
                <a:cxnLst/>
                <a:rect l="l" t="t" r="r" b="b"/>
                <a:pathLst>
                  <a:path w="40630" h="37019" extrusionOk="0">
                    <a:moveTo>
                      <a:pt x="20311" y="0"/>
                    </a:moveTo>
                    <a:cubicBezTo>
                      <a:pt x="15570" y="0"/>
                      <a:pt x="10825" y="1801"/>
                      <a:pt x="7206" y="5404"/>
                    </a:cubicBezTo>
                    <a:cubicBezTo>
                      <a:pt x="0" y="12642"/>
                      <a:pt x="0" y="24384"/>
                      <a:pt x="7206" y="31589"/>
                    </a:cubicBezTo>
                    <a:cubicBezTo>
                      <a:pt x="10825" y="35209"/>
                      <a:pt x="15570" y="37018"/>
                      <a:pt x="20311" y="37018"/>
                    </a:cubicBezTo>
                    <a:cubicBezTo>
                      <a:pt x="25052" y="37018"/>
                      <a:pt x="29788" y="35209"/>
                      <a:pt x="33391" y="31589"/>
                    </a:cubicBezTo>
                    <a:cubicBezTo>
                      <a:pt x="40629" y="24384"/>
                      <a:pt x="40629" y="12642"/>
                      <a:pt x="33391" y="5404"/>
                    </a:cubicBezTo>
                    <a:cubicBezTo>
                      <a:pt x="29788" y="1801"/>
                      <a:pt x="25052" y="0"/>
                      <a:pt x="20311" y="0"/>
                    </a:cubicBezTo>
                    <a:close/>
                  </a:path>
                </a:pathLst>
              </a:custGeom>
              <a:noFill/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958;p47">
              <a:extLst>
                <a:ext uri="{FF2B5EF4-FFF2-40B4-BE49-F238E27FC236}">
                  <a16:creationId xmlns:a16="http://schemas.microsoft.com/office/drawing/2014/main" id="{D3918287-1CA1-48BB-B342-B58A98C57C67}"/>
                </a:ext>
              </a:extLst>
            </p:cNvPr>
            <p:cNvSpPr/>
            <p:nvPr/>
          </p:nvSpPr>
          <p:spPr>
            <a:xfrm>
              <a:off x="5585850" y="1589925"/>
              <a:ext cx="139300" cy="91750"/>
            </a:xfrm>
            <a:custGeom>
              <a:avLst/>
              <a:gdLst/>
              <a:ahLst/>
              <a:cxnLst/>
              <a:rect l="l" t="t" r="r" b="b"/>
              <a:pathLst>
                <a:path w="5572" h="3670" extrusionOk="0">
                  <a:moveTo>
                    <a:pt x="2769" y="1"/>
                  </a:moveTo>
                  <a:cubicBezTo>
                    <a:pt x="1235" y="1"/>
                    <a:pt x="1" y="834"/>
                    <a:pt x="1" y="1835"/>
                  </a:cubicBezTo>
                  <a:cubicBezTo>
                    <a:pt x="1" y="2836"/>
                    <a:pt x="1235" y="3670"/>
                    <a:pt x="2769" y="3670"/>
                  </a:cubicBezTo>
                  <a:cubicBezTo>
                    <a:pt x="4337" y="3670"/>
                    <a:pt x="5571" y="2836"/>
                    <a:pt x="5571" y="1835"/>
                  </a:cubicBezTo>
                  <a:cubicBezTo>
                    <a:pt x="5571" y="834"/>
                    <a:pt x="4337" y="34"/>
                    <a:pt x="2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59;p47">
              <a:extLst>
                <a:ext uri="{FF2B5EF4-FFF2-40B4-BE49-F238E27FC236}">
                  <a16:creationId xmlns:a16="http://schemas.microsoft.com/office/drawing/2014/main" id="{3A76746F-6D09-4BDC-BA3A-BD2F81EB32C3}"/>
                </a:ext>
              </a:extLst>
            </p:cNvPr>
            <p:cNvSpPr/>
            <p:nvPr/>
          </p:nvSpPr>
          <p:spPr>
            <a:xfrm>
              <a:off x="5616700" y="1510700"/>
              <a:ext cx="50075" cy="30875"/>
            </a:xfrm>
            <a:custGeom>
              <a:avLst/>
              <a:gdLst/>
              <a:ahLst/>
              <a:cxnLst/>
              <a:rect l="l" t="t" r="r" b="b"/>
              <a:pathLst>
                <a:path w="2003" h="1235" extrusionOk="0">
                  <a:moveTo>
                    <a:pt x="1002" y="1"/>
                  </a:moveTo>
                  <a:cubicBezTo>
                    <a:pt x="468" y="1"/>
                    <a:pt x="1" y="267"/>
                    <a:pt x="1" y="601"/>
                  </a:cubicBezTo>
                  <a:cubicBezTo>
                    <a:pt x="1" y="935"/>
                    <a:pt x="468" y="1235"/>
                    <a:pt x="1002" y="1235"/>
                  </a:cubicBezTo>
                  <a:cubicBezTo>
                    <a:pt x="1535" y="1235"/>
                    <a:pt x="2002" y="935"/>
                    <a:pt x="2002" y="601"/>
                  </a:cubicBezTo>
                  <a:cubicBezTo>
                    <a:pt x="2002" y="267"/>
                    <a:pt x="1602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60;p47">
              <a:extLst>
                <a:ext uri="{FF2B5EF4-FFF2-40B4-BE49-F238E27FC236}">
                  <a16:creationId xmlns:a16="http://schemas.microsoft.com/office/drawing/2014/main" id="{F08F204C-7690-4A98-BFCF-BB22C80B6FEB}"/>
                </a:ext>
              </a:extLst>
            </p:cNvPr>
            <p:cNvSpPr/>
            <p:nvPr/>
          </p:nvSpPr>
          <p:spPr>
            <a:xfrm>
              <a:off x="6329725" y="1436475"/>
              <a:ext cx="40050" cy="26725"/>
            </a:xfrm>
            <a:custGeom>
              <a:avLst/>
              <a:gdLst/>
              <a:ahLst/>
              <a:cxnLst/>
              <a:rect l="l" t="t" r="r" b="b"/>
              <a:pathLst>
                <a:path w="1602" h="1069" extrusionOk="0">
                  <a:moveTo>
                    <a:pt x="801" y="1"/>
                  </a:moveTo>
                  <a:cubicBezTo>
                    <a:pt x="367" y="1"/>
                    <a:pt x="0" y="234"/>
                    <a:pt x="0" y="535"/>
                  </a:cubicBezTo>
                  <a:cubicBezTo>
                    <a:pt x="0" y="835"/>
                    <a:pt x="367" y="1068"/>
                    <a:pt x="801" y="1068"/>
                  </a:cubicBezTo>
                  <a:cubicBezTo>
                    <a:pt x="1201" y="1068"/>
                    <a:pt x="1601" y="835"/>
                    <a:pt x="1601" y="535"/>
                  </a:cubicBezTo>
                  <a:cubicBezTo>
                    <a:pt x="1601" y="234"/>
                    <a:pt x="1201" y="1"/>
                    <a:pt x="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961;p47">
            <a:extLst>
              <a:ext uri="{FF2B5EF4-FFF2-40B4-BE49-F238E27FC236}">
                <a16:creationId xmlns:a16="http://schemas.microsoft.com/office/drawing/2014/main" id="{23159F02-9B26-4174-A410-23E11FDD417D}"/>
              </a:ext>
            </a:extLst>
          </p:cNvPr>
          <p:cNvGrpSpPr/>
          <p:nvPr/>
        </p:nvGrpSpPr>
        <p:grpSpPr>
          <a:xfrm>
            <a:off x="2768518" y="3344721"/>
            <a:ext cx="3266257" cy="3091254"/>
            <a:chOff x="3738188" y="1779908"/>
            <a:chExt cx="1667144" cy="1632433"/>
          </a:xfrm>
        </p:grpSpPr>
        <p:sp>
          <p:nvSpPr>
            <p:cNvPr id="39" name="Google Shape;1962;p47">
              <a:extLst>
                <a:ext uri="{FF2B5EF4-FFF2-40B4-BE49-F238E27FC236}">
                  <a16:creationId xmlns:a16="http://schemas.microsoft.com/office/drawing/2014/main" id="{EED72188-A157-44F0-B000-162A7BE17AC6}"/>
                </a:ext>
              </a:extLst>
            </p:cNvPr>
            <p:cNvSpPr/>
            <p:nvPr/>
          </p:nvSpPr>
          <p:spPr>
            <a:xfrm>
              <a:off x="3854888" y="1862404"/>
              <a:ext cx="1467951" cy="1467921"/>
            </a:xfrm>
            <a:custGeom>
              <a:avLst/>
              <a:gdLst/>
              <a:ahLst/>
              <a:cxnLst/>
              <a:rect l="l" t="t" r="r" b="b"/>
              <a:pathLst>
                <a:path w="48757" h="48756" extrusionOk="0">
                  <a:moveTo>
                    <a:pt x="24378" y="0"/>
                  </a:moveTo>
                  <a:cubicBezTo>
                    <a:pt x="10928" y="0"/>
                    <a:pt x="0" y="10911"/>
                    <a:pt x="0" y="24378"/>
                  </a:cubicBezTo>
                  <a:cubicBezTo>
                    <a:pt x="0" y="37828"/>
                    <a:pt x="10928" y="48756"/>
                    <a:pt x="24378" y="48756"/>
                  </a:cubicBezTo>
                  <a:cubicBezTo>
                    <a:pt x="37845" y="48756"/>
                    <a:pt x="48756" y="37828"/>
                    <a:pt x="48756" y="24378"/>
                  </a:cubicBezTo>
                  <a:cubicBezTo>
                    <a:pt x="48756" y="10911"/>
                    <a:pt x="37845" y="0"/>
                    <a:pt x="24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63;p47">
              <a:extLst>
                <a:ext uri="{FF2B5EF4-FFF2-40B4-BE49-F238E27FC236}">
                  <a16:creationId xmlns:a16="http://schemas.microsoft.com/office/drawing/2014/main" id="{566EED31-47B9-4146-B538-8FCE651FA954}"/>
                </a:ext>
              </a:extLst>
            </p:cNvPr>
            <p:cNvSpPr/>
            <p:nvPr/>
          </p:nvSpPr>
          <p:spPr>
            <a:xfrm>
              <a:off x="3820685" y="1830700"/>
              <a:ext cx="1552945" cy="1553457"/>
            </a:xfrm>
            <a:custGeom>
              <a:avLst/>
              <a:gdLst/>
              <a:ahLst/>
              <a:cxnLst/>
              <a:rect l="l" t="t" r="r" b="b"/>
              <a:pathLst>
                <a:path w="51580" h="51597" extrusionOk="0">
                  <a:moveTo>
                    <a:pt x="51580" y="25799"/>
                  </a:moveTo>
                  <a:cubicBezTo>
                    <a:pt x="51580" y="40051"/>
                    <a:pt x="40034" y="51596"/>
                    <a:pt x="25782" y="51596"/>
                  </a:cubicBezTo>
                  <a:cubicBezTo>
                    <a:pt x="11546" y="51596"/>
                    <a:pt x="0" y="40051"/>
                    <a:pt x="0" y="25799"/>
                  </a:cubicBezTo>
                  <a:cubicBezTo>
                    <a:pt x="0" y="11563"/>
                    <a:pt x="11546" y="1"/>
                    <a:pt x="25782" y="1"/>
                  </a:cubicBezTo>
                  <a:cubicBezTo>
                    <a:pt x="40034" y="1"/>
                    <a:pt x="51580" y="11563"/>
                    <a:pt x="51580" y="257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64;p47">
              <a:extLst>
                <a:ext uri="{FF2B5EF4-FFF2-40B4-BE49-F238E27FC236}">
                  <a16:creationId xmlns:a16="http://schemas.microsoft.com/office/drawing/2014/main" id="{F7BFC77B-2989-4C3C-B978-63481B87614C}"/>
                </a:ext>
              </a:extLst>
            </p:cNvPr>
            <p:cNvSpPr/>
            <p:nvPr/>
          </p:nvSpPr>
          <p:spPr>
            <a:xfrm>
              <a:off x="4032467" y="1799508"/>
              <a:ext cx="543320" cy="360206"/>
            </a:xfrm>
            <a:custGeom>
              <a:avLst/>
              <a:gdLst/>
              <a:ahLst/>
              <a:cxnLst/>
              <a:rect l="l" t="t" r="r" b="b"/>
              <a:pathLst>
                <a:path w="18046" h="11964" extrusionOk="0">
                  <a:moveTo>
                    <a:pt x="18046" y="1"/>
                  </a:moveTo>
                  <a:lnTo>
                    <a:pt x="18046" y="1"/>
                  </a:lnTo>
                  <a:lnTo>
                    <a:pt x="18046" y="1"/>
                  </a:lnTo>
                  <a:cubicBezTo>
                    <a:pt x="18046" y="1"/>
                    <a:pt x="18046" y="1"/>
                    <a:pt x="18046" y="1"/>
                  </a:cubicBezTo>
                  <a:close/>
                  <a:moveTo>
                    <a:pt x="18046" y="1"/>
                  </a:moveTo>
                  <a:cubicBezTo>
                    <a:pt x="17995" y="4"/>
                    <a:pt x="4512" y="417"/>
                    <a:pt x="1" y="9123"/>
                  </a:cubicBezTo>
                  <a:lnTo>
                    <a:pt x="1571" y="10744"/>
                  </a:lnTo>
                  <a:lnTo>
                    <a:pt x="4328" y="11964"/>
                  </a:lnTo>
                  <a:lnTo>
                    <a:pt x="6183" y="11446"/>
                  </a:lnTo>
                  <a:lnTo>
                    <a:pt x="9324" y="9925"/>
                  </a:lnTo>
                  <a:lnTo>
                    <a:pt x="12415" y="7603"/>
                  </a:lnTo>
                  <a:lnTo>
                    <a:pt x="14721" y="7603"/>
                  </a:lnTo>
                  <a:lnTo>
                    <a:pt x="16291" y="6166"/>
                  </a:lnTo>
                  <a:lnTo>
                    <a:pt x="180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65;p47">
              <a:extLst>
                <a:ext uri="{FF2B5EF4-FFF2-40B4-BE49-F238E27FC236}">
                  <a16:creationId xmlns:a16="http://schemas.microsoft.com/office/drawing/2014/main" id="{6BA7177F-034B-4E25-8DA5-1043EBF6B2FC}"/>
                </a:ext>
              </a:extLst>
            </p:cNvPr>
            <p:cNvSpPr/>
            <p:nvPr/>
          </p:nvSpPr>
          <p:spPr>
            <a:xfrm>
              <a:off x="4432908" y="1901635"/>
              <a:ext cx="962386" cy="1476984"/>
            </a:xfrm>
            <a:custGeom>
              <a:avLst/>
              <a:gdLst/>
              <a:ahLst/>
              <a:cxnLst/>
              <a:rect l="l" t="t" r="r" b="b"/>
              <a:pathLst>
                <a:path w="31965" h="49057" extrusionOk="0">
                  <a:moveTo>
                    <a:pt x="16174" y="0"/>
                  </a:moveTo>
                  <a:lnTo>
                    <a:pt x="12432" y="5264"/>
                  </a:lnTo>
                  <a:lnTo>
                    <a:pt x="8188" y="4946"/>
                  </a:lnTo>
                  <a:lnTo>
                    <a:pt x="5915" y="6300"/>
                  </a:lnTo>
                  <a:lnTo>
                    <a:pt x="5180" y="7519"/>
                  </a:lnTo>
                  <a:lnTo>
                    <a:pt x="5180" y="9190"/>
                  </a:lnTo>
                  <a:lnTo>
                    <a:pt x="4545" y="11312"/>
                  </a:lnTo>
                  <a:lnTo>
                    <a:pt x="7570" y="16007"/>
                  </a:lnTo>
                  <a:lnTo>
                    <a:pt x="9240" y="16759"/>
                  </a:lnTo>
                  <a:lnTo>
                    <a:pt x="10761" y="17377"/>
                  </a:lnTo>
                  <a:lnTo>
                    <a:pt x="13334" y="17511"/>
                  </a:lnTo>
                  <a:lnTo>
                    <a:pt x="15456" y="17194"/>
                  </a:lnTo>
                  <a:cubicBezTo>
                    <a:pt x="15456" y="17194"/>
                    <a:pt x="16375" y="17661"/>
                    <a:pt x="16676" y="18113"/>
                  </a:cubicBezTo>
                  <a:cubicBezTo>
                    <a:pt x="16993" y="18580"/>
                    <a:pt x="17277" y="19783"/>
                    <a:pt x="17277" y="19783"/>
                  </a:cubicBezTo>
                  <a:lnTo>
                    <a:pt x="17277" y="21605"/>
                  </a:lnTo>
                  <a:lnTo>
                    <a:pt x="16525" y="23042"/>
                  </a:lnTo>
                  <a:lnTo>
                    <a:pt x="15172" y="23743"/>
                  </a:lnTo>
                  <a:lnTo>
                    <a:pt x="13819" y="25264"/>
                  </a:lnTo>
                  <a:lnTo>
                    <a:pt x="9257" y="27402"/>
                  </a:lnTo>
                  <a:lnTo>
                    <a:pt x="7904" y="27402"/>
                  </a:lnTo>
                  <a:lnTo>
                    <a:pt x="7152" y="28605"/>
                  </a:lnTo>
                  <a:lnTo>
                    <a:pt x="6684" y="30427"/>
                  </a:lnTo>
                  <a:lnTo>
                    <a:pt x="5214" y="31179"/>
                  </a:lnTo>
                  <a:lnTo>
                    <a:pt x="1070" y="36475"/>
                  </a:lnTo>
                  <a:lnTo>
                    <a:pt x="318" y="38748"/>
                  </a:lnTo>
                  <a:lnTo>
                    <a:pt x="1" y="40719"/>
                  </a:lnTo>
                  <a:lnTo>
                    <a:pt x="1" y="43509"/>
                  </a:lnTo>
                  <a:lnTo>
                    <a:pt x="1070" y="46768"/>
                  </a:lnTo>
                  <a:lnTo>
                    <a:pt x="1872" y="48305"/>
                  </a:lnTo>
                  <a:lnTo>
                    <a:pt x="7603" y="49057"/>
                  </a:lnTo>
                  <a:lnTo>
                    <a:pt x="10009" y="49057"/>
                  </a:lnTo>
                  <a:lnTo>
                    <a:pt x="9558" y="45715"/>
                  </a:lnTo>
                  <a:lnTo>
                    <a:pt x="9859" y="43509"/>
                  </a:lnTo>
                  <a:lnTo>
                    <a:pt x="10928" y="41755"/>
                  </a:lnTo>
                  <a:lnTo>
                    <a:pt x="13668" y="40552"/>
                  </a:lnTo>
                  <a:lnTo>
                    <a:pt x="14871" y="39483"/>
                  </a:lnTo>
                  <a:lnTo>
                    <a:pt x="15941" y="38731"/>
                  </a:lnTo>
                  <a:lnTo>
                    <a:pt x="16408" y="36609"/>
                  </a:lnTo>
                  <a:lnTo>
                    <a:pt x="16542" y="34637"/>
                  </a:lnTo>
                  <a:lnTo>
                    <a:pt x="17010" y="33401"/>
                  </a:lnTo>
                  <a:lnTo>
                    <a:pt x="17461" y="31880"/>
                  </a:lnTo>
                  <a:lnTo>
                    <a:pt x="16709" y="30360"/>
                  </a:lnTo>
                  <a:lnTo>
                    <a:pt x="16258" y="29140"/>
                  </a:lnTo>
                  <a:lnTo>
                    <a:pt x="19282" y="28839"/>
                  </a:lnTo>
                  <a:lnTo>
                    <a:pt x="20352" y="28372"/>
                  </a:lnTo>
                  <a:lnTo>
                    <a:pt x="21872" y="26701"/>
                  </a:lnTo>
                  <a:lnTo>
                    <a:pt x="22791" y="25498"/>
                  </a:lnTo>
                  <a:lnTo>
                    <a:pt x="25063" y="25030"/>
                  </a:lnTo>
                  <a:lnTo>
                    <a:pt x="26417" y="23676"/>
                  </a:lnTo>
                  <a:lnTo>
                    <a:pt x="27336" y="22991"/>
                  </a:lnTo>
                  <a:lnTo>
                    <a:pt x="30678" y="23960"/>
                  </a:lnTo>
                  <a:lnTo>
                    <a:pt x="31964" y="18497"/>
                  </a:lnTo>
                  <a:lnTo>
                    <a:pt x="31964" y="18497"/>
                  </a:lnTo>
                  <a:cubicBezTo>
                    <a:pt x="31964" y="18497"/>
                    <a:pt x="31964" y="18497"/>
                    <a:pt x="31964" y="18497"/>
                  </a:cubicBezTo>
                  <a:cubicBezTo>
                    <a:pt x="31882" y="18497"/>
                    <a:pt x="25823" y="2933"/>
                    <a:pt x="16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66;p47">
              <a:extLst>
                <a:ext uri="{FF2B5EF4-FFF2-40B4-BE49-F238E27FC236}">
                  <a16:creationId xmlns:a16="http://schemas.microsoft.com/office/drawing/2014/main" id="{15DA3023-B65B-40DE-A496-33913D4792AA}"/>
                </a:ext>
              </a:extLst>
            </p:cNvPr>
            <p:cNvSpPr/>
            <p:nvPr/>
          </p:nvSpPr>
          <p:spPr>
            <a:xfrm>
              <a:off x="4489753" y="1945413"/>
              <a:ext cx="899492" cy="1466928"/>
            </a:xfrm>
            <a:custGeom>
              <a:avLst/>
              <a:gdLst/>
              <a:ahLst/>
              <a:cxnLst/>
              <a:rect l="l" t="t" r="r" b="b"/>
              <a:pathLst>
                <a:path w="29876" h="48723" extrusionOk="0">
                  <a:moveTo>
                    <a:pt x="16609" y="0"/>
                  </a:moveTo>
                  <a:cubicBezTo>
                    <a:pt x="16609" y="0"/>
                    <a:pt x="12649" y="5163"/>
                    <a:pt x="11763" y="5614"/>
                  </a:cubicBezTo>
                  <a:cubicBezTo>
                    <a:pt x="11457" y="5770"/>
                    <a:pt x="11086" y="5822"/>
                    <a:pt x="10727" y="5822"/>
                  </a:cubicBezTo>
                  <a:cubicBezTo>
                    <a:pt x="10009" y="5822"/>
                    <a:pt x="9341" y="5614"/>
                    <a:pt x="9341" y="5614"/>
                  </a:cubicBezTo>
                  <a:lnTo>
                    <a:pt x="6768" y="5163"/>
                  </a:lnTo>
                  <a:cubicBezTo>
                    <a:pt x="6768" y="5163"/>
                    <a:pt x="4796" y="6684"/>
                    <a:pt x="4495" y="7435"/>
                  </a:cubicBezTo>
                  <a:cubicBezTo>
                    <a:pt x="4178" y="8187"/>
                    <a:pt x="4495" y="11078"/>
                    <a:pt x="4495" y="11078"/>
                  </a:cubicBezTo>
                  <a:lnTo>
                    <a:pt x="5548" y="12749"/>
                  </a:lnTo>
                  <a:cubicBezTo>
                    <a:pt x="5548" y="12749"/>
                    <a:pt x="11463" y="14704"/>
                    <a:pt x="11931" y="14704"/>
                  </a:cubicBezTo>
                  <a:cubicBezTo>
                    <a:pt x="12382" y="14704"/>
                    <a:pt x="14203" y="14553"/>
                    <a:pt x="14203" y="14553"/>
                  </a:cubicBezTo>
                  <a:cubicBezTo>
                    <a:pt x="14203" y="14553"/>
                    <a:pt x="16943" y="16224"/>
                    <a:pt x="16943" y="16976"/>
                  </a:cubicBezTo>
                  <a:cubicBezTo>
                    <a:pt x="16943" y="17728"/>
                    <a:pt x="17394" y="20468"/>
                    <a:pt x="17394" y="20468"/>
                  </a:cubicBezTo>
                  <a:lnTo>
                    <a:pt x="15423" y="23960"/>
                  </a:lnTo>
                  <a:lnTo>
                    <a:pt x="10126" y="26082"/>
                  </a:lnTo>
                  <a:lnTo>
                    <a:pt x="8773" y="26834"/>
                  </a:lnTo>
                  <a:lnTo>
                    <a:pt x="6951" y="30644"/>
                  </a:lnTo>
                  <a:lnTo>
                    <a:pt x="4679" y="31395"/>
                  </a:lnTo>
                  <a:lnTo>
                    <a:pt x="1638" y="33233"/>
                  </a:lnTo>
                  <a:lnTo>
                    <a:pt x="1" y="38079"/>
                  </a:lnTo>
                  <a:cubicBezTo>
                    <a:pt x="1" y="38079"/>
                    <a:pt x="118" y="42022"/>
                    <a:pt x="719" y="42774"/>
                  </a:cubicBezTo>
                  <a:cubicBezTo>
                    <a:pt x="1337" y="43526"/>
                    <a:pt x="2256" y="46116"/>
                    <a:pt x="2256" y="46116"/>
                  </a:cubicBezTo>
                  <a:lnTo>
                    <a:pt x="2390" y="48722"/>
                  </a:lnTo>
                  <a:lnTo>
                    <a:pt x="7703" y="48722"/>
                  </a:lnTo>
                  <a:lnTo>
                    <a:pt x="6183" y="46116"/>
                  </a:lnTo>
                  <a:cubicBezTo>
                    <a:pt x="6183" y="46116"/>
                    <a:pt x="7185" y="45514"/>
                    <a:pt x="6768" y="44445"/>
                  </a:cubicBezTo>
                  <a:cubicBezTo>
                    <a:pt x="6350" y="43375"/>
                    <a:pt x="6801" y="40635"/>
                    <a:pt x="6801" y="40635"/>
                  </a:cubicBezTo>
                  <a:lnTo>
                    <a:pt x="8154" y="39432"/>
                  </a:lnTo>
                  <a:lnTo>
                    <a:pt x="9825" y="38680"/>
                  </a:lnTo>
                  <a:lnTo>
                    <a:pt x="11964" y="37327"/>
                  </a:lnTo>
                  <a:lnTo>
                    <a:pt x="12716" y="35656"/>
                  </a:lnTo>
                  <a:lnTo>
                    <a:pt x="12866" y="33250"/>
                  </a:lnTo>
                  <a:lnTo>
                    <a:pt x="13752" y="32197"/>
                  </a:lnTo>
                  <a:lnTo>
                    <a:pt x="14387" y="30426"/>
                  </a:lnTo>
                  <a:lnTo>
                    <a:pt x="12716" y="27920"/>
                  </a:lnTo>
                  <a:lnTo>
                    <a:pt x="13635" y="26099"/>
                  </a:lnTo>
                  <a:lnTo>
                    <a:pt x="16659" y="25798"/>
                  </a:lnTo>
                  <a:cubicBezTo>
                    <a:pt x="16659" y="25798"/>
                    <a:pt x="18931" y="24578"/>
                    <a:pt x="19082" y="23977"/>
                  </a:cubicBezTo>
                  <a:cubicBezTo>
                    <a:pt x="19232" y="23375"/>
                    <a:pt x="19834" y="22623"/>
                    <a:pt x="19834" y="22623"/>
                  </a:cubicBezTo>
                  <a:lnTo>
                    <a:pt x="22106" y="22473"/>
                  </a:lnTo>
                  <a:lnTo>
                    <a:pt x="23777" y="19733"/>
                  </a:lnTo>
                  <a:lnTo>
                    <a:pt x="27586" y="19415"/>
                  </a:lnTo>
                  <a:lnTo>
                    <a:pt x="29876" y="16057"/>
                  </a:lnTo>
                  <a:lnTo>
                    <a:pt x="26434" y="7419"/>
                  </a:lnTo>
                  <a:lnTo>
                    <a:pt x="166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67;p47">
              <a:extLst>
                <a:ext uri="{FF2B5EF4-FFF2-40B4-BE49-F238E27FC236}">
                  <a16:creationId xmlns:a16="http://schemas.microsoft.com/office/drawing/2014/main" id="{5548AC0A-2C2C-448C-B636-F05A554666CF}"/>
                </a:ext>
              </a:extLst>
            </p:cNvPr>
            <p:cNvSpPr/>
            <p:nvPr/>
          </p:nvSpPr>
          <p:spPr>
            <a:xfrm>
              <a:off x="3802559" y="2149156"/>
              <a:ext cx="524714" cy="1105728"/>
            </a:xfrm>
            <a:custGeom>
              <a:avLst/>
              <a:gdLst/>
              <a:ahLst/>
              <a:cxnLst/>
              <a:rect l="l" t="t" r="r" b="b"/>
              <a:pathLst>
                <a:path w="17428" h="36726" extrusionOk="0">
                  <a:moveTo>
                    <a:pt x="4646" y="0"/>
                  </a:moveTo>
                  <a:lnTo>
                    <a:pt x="970" y="13634"/>
                  </a:lnTo>
                  <a:lnTo>
                    <a:pt x="1" y="25280"/>
                  </a:lnTo>
                  <a:lnTo>
                    <a:pt x="5899" y="32515"/>
                  </a:lnTo>
                  <a:lnTo>
                    <a:pt x="12282" y="36725"/>
                  </a:lnTo>
                  <a:lnTo>
                    <a:pt x="16074" y="35105"/>
                  </a:lnTo>
                  <a:lnTo>
                    <a:pt x="17428" y="31011"/>
                  </a:lnTo>
                  <a:lnTo>
                    <a:pt x="16074" y="26917"/>
                  </a:lnTo>
                  <a:lnTo>
                    <a:pt x="13802" y="24478"/>
                  </a:lnTo>
                  <a:lnTo>
                    <a:pt x="10778" y="23726"/>
                  </a:lnTo>
                  <a:lnTo>
                    <a:pt x="8639" y="21604"/>
                  </a:lnTo>
                  <a:lnTo>
                    <a:pt x="8789" y="19315"/>
                  </a:lnTo>
                  <a:lnTo>
                    <a:pt x="10778" y="19482"/>
                  </a:lnTo>
                  <a:lnTo>
                    <a:pt x="11663" y="18279"/>
                  </a:lnTo>
                  <a:lnTo>
                    <a:pt x="11530" y="16441"/>
                  </a:lnTo>
                  <a:lnTo>
                    <a:pt x="12449" y="15088"/>
                  </a:lnTo>
                  <a:lnTo>
                    <a:pt x="10778" y="10994"/>
                  </a:lnTo>
                  <a:lnTo>
                    <a:pt x="9859" y="10844"/>
                  </a:lnTo>
                  <a:lnTo>
                    <a:pt x="8188" y="9775"/>
                  </a:lnTo>
                  <a:lnTo>
                    <a:pt x="7286" y="9323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68;p47">
              <a:extLst>
                <a:ext uri="{FF2B5EF4-FFF2-40B4-BE49-F238E27FC236}">
                  <a16:creationId xmlns:a16="http://schemas.microsoft.com/office/drawing/2014/main" id="{B838A0C8-B5FD-4A27-B32C-07D5A1CACDC0}"/>
                </a:ext>
              </a:extLst>
            </p:cNvPr>
            <p:cNvSpPr/>
            <p:nvPr/>
          </p:nvSpPr>
          <p:spPr>
            <a:xfrm>
              <a:off x="3738188" y="2196937"/>
              <a:ext cx="539797" cy="1016700"/>
            </a:xfrm>
            <a:custGeom>
              <a:avLst/>
              <a:gdLst/>
              <a:ahLst/>
              <a:cxnLst/>
              <a:rect l="l" t="t" r="r" b="b"/>
              <a:pathLst>
                <a:path w="17929" h="33769" extrusionOk="0">
                  <a:moveTo>
                    <a:pt x="3342" y="0"/>
                  </a:moveTo>
                  <a:cubicBezTo>
                    <a:pt x="3342" y="0"/>
                    <a:pt x="0" y="18346"/>
                    <a:pt x="0" y="19132"/>
                  </a:cubicBezTo>
                  <a:cubicBezTo>
                    <a:pt x="0" y="19900"/>
                    <a:pt x="4094" y="28087"/>
                    <a:pt x="4094" y="28087"/>
                  </a:cubicBezTo>
                  <a:lnTo>
                    <a:pt x="13668" y="33768"/>
                  </a:lnTo>
                  <a:lnTo>
                    <a:pt x="17460" y="31262"/>
                  </a:lnTo>
                  <a:lnTo>
                    <a:pt x="17928" y="28990"/>
                  </a:lnTo>
                  <a:lnTo>
                    <a:pt x="17009" y="26868"/>
                  </a:lnTo>
                  <a:lnTo>
                    <a:pt x="16090" y="24896"/>
                  </a:lnTo>
                  <a:lnTo>
                    <a:pt x="14420" y="24127"/>
                  </a:lnTo>
                  <a:lnTo>
                    <a:pt x="12281" y="23660"/>
                  </a:lnTo>
                  <a:lnTo>
                    <a:pt x="10159" y="22741"/>
                  </a:lnTo>
                  <a:lnTo>
                    <a:pt x="8939" y="20468"/>
                  </a:lnTo>
                  <a:lnTo>
                    <a:pt x="8789" y="18647"/>
                  </a:lnTo>
                  <a:lnTo>
                    <a:pt x="9106" y="15773"/>
                  </a:lnTo>
                  <a:lnTo>
                    <a:pt x="9858" y="15773"/>
                  </a:lnTo>
                  <a:lnTo>
                    <a:pt x="11679" y="16091"/>
                  </a:lnTo>
                  <a:lnTo>
                    <a:pt x="12130" y="14269"/>
                  </a:lnTo>
                  <a:lnTo>
                    <a:pt x="12448" y="12298"/>
                  </a:lnTo>
                  <a:lnTo>
                    <a:pt x="11846" y="11379"/>
                  </a:lnTo>
                  <a:lnTo>
                    <a:pt x="10025" y="10176"/>
                  </a:lnTo>
                  <a:lnTo>
                    <a:pt x="8672" y="9107"/>
                  </a:lnTo>
                  <a:lnTo>
                    <a:pt x="7753" y="7586"/>
                  </a:lnTo>
                  <a:lnTo>
                    <a:pt x="7435" y="5915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69;p47">
              <a:extLst>
                <a:ext uri="{FF2B5EF4-FFF2-40B4-BE49-F238E27FC236}">
                  <a16:creationId xmlns:a16="http://schemas.microsoft.com/office/drawing/2014/main" id="{A025AAA4-20C1-458F-9939-5E3DA68B8EBF}"/>
                </a:ext>
              </a:extLst>
            </p:cNvPr>
            <p:cNvSpPr/>
            <p:nvPr/>
          </p:nvSpPr>
          <p:spPr>
            <a:xfrm>
              <a:off x="4657788" y="2764388"/>
              <a:ext cx="43295" cy="66929"/>
            </a:xfrm>
            <a:custGeom>
              <a:avLst/>
              <a:gdLst/>
              <a:ahLst/>
              <a:cxnLst/>
              <a:rect l="l" t="t" r="r" b="b"/>
              <a:pathLst>
                <a:path w="1438" h="2223" extrusionOk="0">
                  <a:moveTo>
                    <a:pt x="451" y="1"/>
                  </a:moveTo>
                  <a:lnTo>
                    <a:pt x="0" y="1839"/>
                  </a:lnTo>
                  <a:lnTo>
                    <a:pt x="836" y="2223"/>
                  </a:lnTo>
                  <a:lnTo>
                    <a:pt x="1437" y="719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70;p47">
              <a:extLst>
                <a:ext uri="{FF2B5EF4-FFF2-40B4-BE49-F238E27FC236}">
                  <a16:creationId xmlns:a16="http://schemas.microsoft.com/office/drawing/2014/main" id="{69BE67F6-0B2E-4161-9B45-EA583E3A81A3}"/>
                </a:ext>
              </a:extLst>
            </p:cNvPr>
            <p:cNvSpPr/>
            <p:nvPr/>
          </p:nvSpPr>
          <p:spPr>
            <a:xfrm>
              <a:off x="4753863" y="2492721"/>
              <a:ext cx="111699" cy="111729"/>
            </a:xfrm>
            <a:custGeom>
              <a:avLst/>
              <a:gdLst/>
              <a:ahLst/>
              <a:cxnLst/>
              <a:rect l="l" t="t" r="r" b="b"/>
              <a:pathLst>
                <a:path w="3710" h="3711" extrusionOk="0">
                  <a:moveTo>
                    <a:pt x="1855" y="1"/>
                  </a:moveTo>
                  <a:cubicBezTo>
                    <a:pt x="836" y="1"/>
                    <a:pt x="1" y="820"/>
                    <a:pt x="1" y="1856"/>
                  </a:cubicBezTo>
                  <a:cubicBezTo>
                    <a:pt x="1" y="2875"/>
                    <a:pt x="836" y="3710"/>
                    <a:pt x="1855" y="3710"/>
                  </a:cubicBezTo>
                  <a:cubicBezTo>
                    <a:pt x="2875" y="3710"/>
                    <a:pt x="3710" y="2875"/>
                    <a:pt x="3710" y="1856"/>
                  </a:cubicBezTo>
                  <a:cubicBezTo>
                    <a:pt x="3710" y="820"/>
                    <a:pt x="2875" y="1"/>
                    <a:pt x="18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71;p47">
              <a:extLst>
                <a:ext uri="{FF2B5EF4-FFF2-40B4-BE49-F238E27FC236}">
                  <a16:creationId xmlns:a16="http://schemas.microsoft.com/office/drawing/2014/main" id="{0022140B-03FD-4B99-9DC0-59634AA1FB55}"/>
                </a:ext>
              </a:extLst>
            </p:cNvPr>
            <p:cNvSpPr/>
            <p:nvPr/>
          </p:nvSpPr>
          <p:spPr>
            <a:xfrm>
              <a:off x="4416800" y="2445451"/>
              <a:ext cx="72981" cy="94086"/>
            </a:xfrm>
            <a:custGeom>
              <a:avLst/>
              <a:gdLst/>
              <a:ahLst/>
              <a:cxnLst/>
              <a:rect l="l" t="t" r="r" b="b"/>
              <a:pathLst>
                <a:path w="2424" h="3125" extrusionOk="0">
                  <a:moveTo>
                    <a:pt x="1204" y="0"/>
                  </a:moveTo>
                  <a:cubicBezTo>
                    <a:pt x="536" y="0"/>
                    <a:pt x="1" y="702"/>
                    <a:pt x="1" y="1571"/>
                  </a:cubicBezTo>
                  <a:cubicBezTo>
                    <a:pt x="1" y="2423"/>
                    <a:pt x="536" y="3125"/>
                    <a:pt x="1204" y="3125"/>
                  </a:cubicBezTo>
                  <a:cubicBezTo>
                    <a:pt x="1872" y="3125"/>
                    <a:pt x="2424" y="2423"/>
                    <a:pt x="2424" y="1571"/>
                  </a:cubicBezTo>
                  <a:cubicBezTo>
                    <a:pt x="2424" y="702"/>
                    <a:pt x="1872" y="0"/>
                    <a:pt x="1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72;p47">
              <a:extLst>
                <a:ext uri="{FF2B5EF4-FFF2-40B4-BE49-F238E27FC236}">
                  <a16:creationId xmlns:a16="http://schemas.microsoft.com/office/drawing/2014/main" id="{ADFBA6C6-2FCF-4300-9943-02DAD7FD6676}"/>
                </a:ext>
              </a:extLst>
            </p:cNvPr>
            <p:cNvSpPr/>
            <p:nvPr/>
          </p:nvSpPr>
          <p:spPr>
            <a:xfrm>
              <a:off x="4661792" y="2445451"/>
              <a:ext cx="72981" cy="94086"/>
            </a:xfrm>
            <a:custGeom>
              <a:avLst/>
              <a:gdLst/>
              <a:ahLst/>
              <a:cxnLst/>
              <a:rect l="l" t="t" r="r" b="b"/>
              <a:pathLst>
                <a:path w="2424" h="3125" extrusionOk="0">
                  <a:moveTo>
                    <a:pt x="1221" y="0"/>
                  </a:moveTo>
                  <a:cubicBezTo>
                    <a:pt x="552" y="0"/>
                    <a:pt x="1" y="702"/>
                    <a:pt x="1" y="1571"/>
                  </a:cubicBezTo>
                  <a:cubicBezTo>
                    <a:pt x="1" y="2423"/>
                    <a:pt x="552" y="3125"/>
                    <a:pt x="1221" y="3125"/>
                  </a:cubicBezTo>
                  <a:cubicBezTo>
                    <a:pt x="1889" y="3125"/>
                    <a:pt x="2424" y="2423"/>
                    <a:pt x="2424" y="1571"/>
                  </a:cubicBezTo>
                  <a:cubicBezTo>
                    <a:pt x="2424" y="702"/>
                    <a:pt x="1889" y="0"/>
                    <a:pt x="1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73;p47">
              <a:extLst>
                <a:ext uri="{FF2B5EF4-FFF2-40B4-BE49-F238E27FC236}">
                  <a16:creationId xmlns:a16="http://schemas.microsoft.com/office/drawing/2014/main" id="{3639A6DA-3C27-4C53-BB81-16C34EBF5677}"/>
                </a:ext>
              </a:extLst>
            </p:cNvPr>
            <p:cNvSpPr/>
            <p:nvPr/>
          </p:nvSpPr>
          <p:spPr>
            <a:xfrm>
              <a:off x="4257346" y="2483297"/>
              <a:ext cx="127295" cy="112181"/>
            </a:xfrm>
            <a:custGeom>
              <a:avLst/>
              <a:gdLst/>
              <a:ahLst/>
              <a:cxnLst/>
              <a:rect l="l" t="t" r="r" b="b"/>
              <a:pathLst>
                <a:path w="4228" h="3726" extrusionOk="0">
                  <a:moveTo>
                    <a:pt x="2104" y="0"/>
                  </a:moveTo>
                  <a:cubicBezTo>
                    <a:pt x="1376" y="0"/>
                    <a:pt x="690" y="433"/>
                    <a:pt x="401" y="1149"/>
                  </a:cubicBezTo>
                  <a:cubicBezTo>
                    <a:pt x="0" y="2102"/>
                    <a:pt x="451" y="3188"/>
                    <a:pt x="1404" y="3589"/>
                  </a:cubicBezTo>
                  <a:cubicBezTo>
                    <a:pt x="1634" y="3682"/>
                    <a:pt x="1872" y="3726"/>
                    <a:pt x="2106" y="3726"/>
                  </a:cubicBezTo>
                  <a:cubicBezTo>
                    <a:pt x="2840" y="3726"/>
                    <a:pt x="3535" y="3292"/>
                    <a:pt x="3827" y="2570"/>
                  </a:cubicBezTo>
                  <a:cubicBezTo>
                    <a:pt x="4228" y="1634"/>
                    <a:pt x="3776" y="531"/>
                    <a:pt x="2824" y="147"/>
                  </a:cubicBezTo>
                  <a:cubicBezTo>
                    <a:pt x="2588" y="47"/>
                    <a:pt x="2344" y="0"/>
                    <a:pt x="2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74;p47">
              <a:extLst>
                <a:ext uri="{FF2B5EF4-FFF2-40B4-BE49-F238E27FC236}">
                  <a16:creationId xmlns:a16="http://schemas.microsoft.com/office/drawing/2014/main" id="{F285F822-13C8-4CAC-AEBD-9DA703F908CF}"/>
                </a:ext>
              </a:extLst>
            </p:cNvPr>
            <p:cNvSpPr/>
            <p:nvPr/>
          </p:nvSpPr>
          <p:spPr>
            <a:xfrm>
              <a:off x="4492764" y="2565583"/>
              <a:ext cx="158004" cy="38357"/>
            </a:xfrm>
            <a:custGeom>
              <a:avLst/>
              <a:gdLst/>
              <a:ahLst/>
              <a:cxnLst/>
              <a:rect l="l" t="t" r="r" b="b"/>
              <a:pathLst>
                <a:path w="5248" h="1274" extrusionOk="0">
                  <a:moveTo>
                    <a:pt x="4868" y="1"/>
                  </a:moveTo>
                  <a:cubicBezTo>
                    <a:pt x="4809" y="1"/>
                    <a:pt x="4751" y="17"/>
                    <a:pt x="4696" y="54"/>
                  </a:cubicBezTo>
                  <a:cubicBezTo>
                    <a:pt x="4042" y="494"/>
                    <a:pt x="3357" y="641"/>
                    <a:pt x="2735" y="641"/>
                  </a:cubicBezTo>
                  <a:cubicBezTo>
                    <a:pt x="1516" y="641"/>
                    <a:pt x="541" y="76"/>
                    <a:pt x="519" y="54"/>
                  </a:cubicBezTo>
                  <a:cubicBezTo>
                    <a:pt x="464" y="27"/>
                    <a:pt x="408" y="14"/>
                    <a:pt x="354" y="14"/>
                  </a:cubicBezTo>
                  <a:cubicBezTo>
                    <a:pt x="243" y="14"/>
                    <a:pt x="141" y="69"/>
                    <a:pt x="84" y="171"/>
                  </a:cubicBezTo>
                  <a:cubicBezTo>
                    <a:pt x="1" y="338"/>
                    <a:pt x="51" y="522"/>
                    <a:pt x="185" y="605"/>
                  </a:cubicBezTo>
                  <a:cubicBezTo>
                    <a:pt x="252" y="639"/>
                    <a:pt x="1354" y="1274"/>
                    <a:pt x="2741" y="1274"/>
                  </a:cubicBezTo>
                  <a:cubicBezTo>
                    <a:pt x="3443" y="1274"/>
                    <a:pt x="4262" y="1106"/>
                    <a:pt x="5064" y="589"/>
                  </a:cubicBezTo>
                  <a:cubicBezTo>
                    <a:pt x="5197" y="472"/>
                    <a:pt x="5247" y="288"/>
                    <a:pt x="5147" y="137"/>
                  </a:cubicBezTo>
                  <a:cubicBezTo>
                    <a:pt x="5073" y="52"/>
                    <a:pt x="4971" y="1"/>
                    <a:pt x="4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75;p47">
              <a:extLst>
                <a:ext uri="{FF2B5EF4-FFF2-40B4-BE49-F238E27FC236}">
                  <a16:creationId xmlns:a16="http://schemas.microsoft.com/office/drawing/2014/main" id="{909E7F9C-C6B9-46B3-96F8-E3E9F34D7A2E}"/>
                </a:ext>
              </a:extLst>
            </p:cNvPr>
            <p:cNvSpPr/>
            <p:nvPr/>
          </p:nvSpPr>
          <p:spPr>
            <a:xfrm>
              <a:off x="4403733" y="2443043"/>
              <a:ext cx="36761" cy="40675"/>
            </a:xfrm>
            <a:custGeom>
              <a:avLst/>
              <a:gdLst/>
              <a:ahLst/>
              <a:cxnLst/>
              <a:rect l="l" t="t" r="r" b="b"/>
              <a:pathLst>
                <a:path w="1221" h="1351" extrusionOk="0">
                  <a:moveTo>
                    <a:pt x="673" y="1"/>
                  </a:moveTo>
                  <a:cubicBezTo>
                    <a:pt x="643" y="1"/>
                    <a:pt x="613" y="10"/>
                    <a:pt x="585" y="30"/>
                  </a:cubicBezTo>
                  <a:cubicBezTo>
                    <a:pt x="368" y="197"/>
                    <a:pt x="886" y="782"/>
                    <a:pt x="886" y="782"/>
                  </a:cubicBezTo>
                  <a:cubicBezTo>
                    <a:pt x="886" y="782"/>
                    <a:pt x="867" y="782"/>
                    <a:pt x="836" y="782"/>
                  </a:cubicBezTo>
                  <a:cubicBezTo>
                    <a:pt x="662" y="782"/>
                    <a:pt x="93" y="794"/>
                    <a:pt x="51" y="949"/>
                  </a:cubicBezTo>
                  <a:cubicBezTo>
                    <a:pt x="0" y="1150"/>
                    <a:pt x="853" y="1350"/>
                    <a:pt x="853" y="1350"/>
                  </a:cubicBezTo>
                  <a:lnTo>
                    <a:pt x="1220" y="582"/>
                  </a:lnTo>
                  <a:cubicBezTo>
                    <a:pt x="1220" y="582"/>
                    <a:pt x="917" y="1"/>
                    <a:pt x="673" y="1"/>
                  </a:cubicBezTo>
                  <a:close/>
                </a:path>
              </a:pathLst>
            </a:custGeom>
            <a:solidFill>
              <a:srgbClr val="422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76;p47">
              <a:extLst>
                <a:ext uri="{FF2B5EF4-FFF2-40B4-BE49-F238E27FC236}">
                  <a16:creationId xmlns:a16="http://schemas.microsoft.com/office/drawing/2014/main" id="{3B0AF797-6359-41E4-8A54-5F0AC9AA2DBD}"/>
                </a:ext>
              </a:extLst>
            </p:cNvPr>
            <p:cNvSpPr/>
            <p:nvPr/>
          </p:nvSpPr>
          <p:spPr>
            <a:xfrm>
              <a:off x="4712103" y="2443524"/>
              <a:ext cx="37273" cy="37153"/>
            </a:xfrm>
            <a:custGeom>
              <a:avLst/>
              <a:gdLst/>
              <a:ahLst/>
              <a:cxnLst/>
              <a:rect l="l" t="t" r="r" b="b"/>
              <a:pathLst>
                <a:path w="1238" h="1234" extrusionOk="0">
                  <a:moveTo>
                    <a:pt x="630" y="1"/>
                  </a:moveTo>
                  <a:cubicBezTo>
                    <a:pt x="453" y="1"/>
                    <a:pt x="1" y="566"/>
                    <a:pt x="1" y="566"/>
                  </a:cubicBezTo>
                  <a:lnTo>
                    <a:pt x="419" y="1234"/>
                  </a:lnTo>
                  <a:cubicBezTo>
                    <a:pt x="419" y="1234"/>
                    <a:pt x="1237" y="917"/>
                    <a:pt x="1137" y="716"/>
                  </a:cubicBezTo>
                  <a:cubicBezTo>
                    <a:pt x="1111" y="661"/>
                    <a:pt x="1047" y="640"/>
                    <a:pt x="965" y="640"/>
                  </a:cubicBezTo>
                  <a:cubicBezTo>
                    <a:pt x="725" y="640"/>
                    <a:pt x="335" y="816"/>
                    <a:pt x="335" y="816"/>
                  </a:cubicBezTo>
                  <a:cubicBezTo>
                    <a:pt x="335" y="816"/>
                    <a:pt x="836" y="131"/>
                    <a:pt x="669" y="14"/>
                  </a:cubicBezTo>
                  <a:cubicBezTo>
                    <a:pt x="658" y="5"/>
                    <a:pt x="645" y="1"/>
                    <a:pt x="630" y="1"/>
                  </a:cubicBezTo>
                  <a:close/>
                </a:path>
              </a:pathLst>
            </a:custGeom>
            <a:solidFill>
              <a:srgbClr val="422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77;p47">
              <a:extLst>
                <a:ext uri="{FF2B5EF4-FFF2-40B4-BE49-F238E27FC236}">
                  <a16:creationId xmlns:a16="http://schemas.microsoft.com/office/drawing/2014/main" id="{8F36E82B-541B-4FE5-A202-13FF452918D9}"/>
                </a:ext>
              </a:extLst>
            </p:cNvPr>
            <p:cNvSpPr/>
            <p:nvPr/>
          </p:nvSpPr>
          <p:spPr>
            <a:xfrm>
              <a:off x="3772872" y="1779908"/>
              <a:ext cx="1632459" cy="1632429"/>
            </a:xfrm>
            <a:custGeom>
              <a:avLst/>
              <a:gdLst/>
              <a:ahLst/>
              <a:cxnLst/>
              <a:rect l="l" t="t" r="r" b="b"/>
              <a:pathLst>
                <a:path w="54221" h="54220" extrusionOk="0">
                  <a:moveTo>
                    <a:pt x="27102" y="0"/>
                  </a:moveTo>
                  <a:cubicBezTo>
                    <a:pt x="12131" y="0"/>
                    <a:pt x="1" y="12147"/>
                    <a:pt x="1" y="27118"/>
                  </a:cubicBezTo>
                  <a:cubicBezTo>
                    <a:pt x="1" y="42089"/>
                    <a:pt x="12131" y="54219"/>
                    <a:pt x="27102" y="54219"/>
                  </a:cubicBezTo>
                  <a:cubicBezTo>
                    <a:pt x="42073" y="54219"/>
                    <a:pt x="54220" y="42089"/>
                    <a:pt x="54220" y="27118"/>
                  </a:cubicBezTo>
                  <a:cubicBezTo>
                    <a:pt x="54220" y="12147"/>
                    <a:pt x="42073" y="0"/>
                    <a:pt x="27102" y="0"/>
                  </a:cubicBezTo>
                  <a:close/>
                </a:path>
              </a:pathLst>
            </a:custGeom>
            <a:noFill/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978;p47">
            <a:extLst>
              <a:ext uri="{FF2B5EF4-FFF2-40B4-BE49-F238E27FC236}">
                <a16:creationId xmlns:a16="http://schemas.microsoft.com/office/drawing/2014/main" id="{322192B9-7197-4EC8-AEF1-03060C45321C}"/>
              </a:ext>
            </a:extLst>
          </p:cNvPr>
          <p:cNvGrpSpPr/>
          <p:nvPr/>
        </p:nvGrpSpPr>
        <p:grpSpPr>
          <a:xfrm>
            <a:off x="7128034" y="3204529"/>
            <a:ext cx="1269137" cy="1155085"/>
            <a:chOff x="4969550" y="3579475"/>
            <a:chExt cx="747225" cy="680075"/>
          </a:xfrm>
        </p:grpSpPr>
        <p:sp>
          <p:nvSpPr>
            <p:cNvPr id="56" name="Google Shape;1979;p47">
              <a:extLst>
                <a:ext uri="{FF2B5EF4-FFF2-40B4-BE49-F238E27FC236}">
                  <a16:creationId xmlns:a16="http://schemas.microsoft.com/office/drawing/2014/main" id="{01C603F7-4C0D-46A9-8B61-F9403A690A9F}"/>
                </a:ext>
              </a:extLst>
            </p:cNvPr>
            <p:cNvSpPr/>
            <p:nvPr/>
          </p:nvSpPr>
          <p:spPr>
            <a:xfrm>
              <a:off x="4970375" y="3579475"/>
              <a:ext cx="746400" cy="680075"/>
            </a:xfrm>
            <a:custGeom>
              <a:avLst/>
              <a:gdLst/>
              <a:ahLst/>
              <a:cxnLst/>
              <a:rect l="l" t="t" r="r" b="b"/>
              <a:pathLst>
                <a:path w="29856" h="27203" extrusionOk="0">
                  <a:moveTo>
                    <a:pt x="14912" y="0"/>
                  </a:moveTo>
                  <a:cubicBezTo>
                    <a:pt x="11434" y="0"/>
                    <a:pt x="7957" y="1326"/>
                    <a:pt x="5305" y="3978"/>
                  </a:cubicBezTo>
                  <a:cubicBezTo>
                    <a:pt x="1" y="9315"/>
                    <a:pt x="1" y="17921"/>
                    <a:pt x="5305" y="23225"/>
                  </a:cubicBezTo>
                  <a:cubicBezTo>
                    <a:pt x="7957" y="25877"/>
                    <a:pt x="11434" y="27203"/>
                    <a:pt x="14912" y="27203"/>
                  </a:cubicBezTo>
                  <a:cubicBezTo>
                    <a:pt x="18389" y="27203"/>
                    <a:pt x="21867" y="25877"/>
                    <a:pt x="24518" y="23225"/>
                  </a:cubicBezTo>
                  <a:cubicBezTo>
                    <a:pt x="29856" y="17921"/>
                    <a:pt x="29856" y="9315"/>
                    <a:pt x="24518" y="3978"/>
                  </a:cubicBezTo>
                  <a:cubicBezTo>
                    <a:pt x="21867" y="1326"/>
                    <a:pt x="18389" y="0"/>
                    <a:pt x="14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80;p47">
              <a:extLst>
                <a:ext uri="{FF2B5EF4-FFF2-40B4-BE49-F238E27FC236}">
                  <a16:creationId xmlns:a16="http://schemas.microsoft.com/office/drawing/2014/main" id="{C44602C8-03C0-4340-8F84-AD107714BC8B}"/>
                </a:ext>
              </a:extLst>
            </p:cNvPr>
            <p:cNvSpPr/>
            <p:nvPr/>
          </p:nvSpPr>
          <p:spPr>
            <a:xfrm>
              <a:off x="5003750" y="3785650"/>
              <a:ext cx="678000" cy="292050"/>
            </a:xfrm>
            <a:custGeom>
              <a:avLst/>
              <a:gdLst/>
              <a:ahLst/>
              <a:cxnLst/>
              <a:rect l="l" t="t" r="r" b="b"/>
              <a:pathLst>
                <a:path w="27120" h="11682" extrusionOk="0">
                  <a:moveTo>
                    <a:pt x="26052" y="1"/>
                  </a:moveTo>
                  <a:cubicBezTo>
                    <a:pt x="21841" y="993"/>
                    <a:pt x="17534" y="1494"/>
                    <a:pt x="13224" y="1494"/>
                  </a:cubicBezTo>
                  <a:cubicBezTo>
                    <a:pt x="9136" y="1494"/>
                    <a:pt x="5046" y="1043"/>
                    <a:pt x="1034" y="134"/>
                  </a:cubicBezTo>
                  <a:cubicBezTo>
                    <a:pt x="367" y="1735"/>
                    <a:pt x="0" y="3503"/>
                    <a:pt x="0" y="5371"/>
                  </a:cubicBezTo>
                  <a:cubicBezTo>
                    <a:pt x="0" y="6205"/>
                    <a:pt x="67" y="7039"/>
                    <a:pt x="200" y="7840"/>
                  </a:cubicBezTo>
                  <a:cubicBezTo>
                    <a:pt x="395" y="8868"/>
                    <a:pt x="12457" y="11682"/>
                    <a:pt x="21103" y="11682"/>
                  </a:cubicBezTo>
                  <a:cubicBezTo>
                    <a:pt x="22829" y="11682"/>
                    <a:pt x="24420" y="11570"/>
                    <a:pt x="25752" y="11309"/>
                  </a:cubicBezTo>
                  <a:cubicBezTo>
                    <a:pt x="26619" y="9507"/>
                    <a:pt x="27120" y="7506"/>
                    <a:pt x="27120" y="5338"/>
                  </a:cubicBezTo>
                  <a:cubicBezTo>
                    <a:pt x="27120" y="3403"/>
                    <a:pt x="26753" y="1635"/>
                    <a:pt x="260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81;p47">
              <a:extLst>
                <a:ext uri="{FF2B5EF4-FFF2-40B4-BE49-F238E27FC236}">
                  <a16:creationId xmlns:a16="http://schemas.microsoft.com/office/drawing/2014/main" id="{22161C05-513B-46E0-A5A6-B124A4BF677C}"/>
                </a:ext>
              </a:extLst>
            </p:cNvPr>
            <p:cNvSpPr/>
            <p:nvPr/>
          </p:nvSpPr>
          <p:spPr>
            <a:xfrm>
              <a:off x="5214725" y="3686425"/>
              <a:ext cx="77575" cy="45875"/>
            </a:xfrm>
            <a:custGeom>
              <a:avLst/>
              <a:gdLst/>
              <a:ahLst/>
              <a:cxnLst/>
              <a:rect l="l" t="t" r="r" b="b"/>
              <a:pathLst>
                <a:path w="3103" h="1835" extrusionOk="0">
                  <a:moveTo>
                    <a:pt x="1568" y="0"/>
                  </a:moveTo>
                  <a:cubicBezTo>
                    <a:pt x="734" y="0"/>
                    <a:pt x="1" y="434"/>
                    <a:pt x="1" y="934"/>
                  </a:cubicBezTo>
                  <a:cubicBezTo>
                    <a:pt x="1" y="1434"/>
                    <a:pt x="734" y="1835"/>
                    <a:pt x="1568" y="1835"/>
                  </a:cubicBezTo>
                  <a:cubicBezTo>
                    <a:pt x="2402" y="1835"/>
                    <a:pt x="3103" y="1434"/>
                    <a:pt x="3103" y="934"/>
                  </a:cubicBezTo>
                  <a:cubicBezTo>
                    <a:pt x="3103" y="434"/>
                    <a:pt x="2402" y="0"/>
                    <a:pt x="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2;p47">
              <a:extLst>
                <a:ext uri="{FF2B5EF4-FFF2-40B4-BE49-F238E27FC236}">
                  <a16:creationId xmlns:a16="http://schemas.microsoft.com/office/drawing/2014/main" id="{FACFE496-F3FE-4EB7-92B3-8B9586ADDE34}"/>
                </a:ext>
              </a:extLst>
            </p:cNvPr>
            <p:cNvSpPr/>
            <p:nvPr/>
          </p:nvSpPr>
          <p:spPr>
            <a:xfrm>
              <a:off x="5343150" y="4056675"/>
              <a:ext cx="145975" cy="75075"/>
            </a:xfrm>
            <a:custGeom>
              <a:avLst/>
              <a:gdLst/>
              <a:ahLst/>
              <a:cxnLst/>
              <a:rect l="l" t="t" r="r" b="b"/>
              <a:pathLst>
                <a:path w="5839" h="3003" extrusionOk="0">
                  <a:moveTo>
                    <a:pt x="2936" y="1"/>
                  </a:moveTo>
                  <a:cubicBezTo>
                    <a:pt x="1302" y="1"/>
                    <a:pt x="1" y="668"/>
                    <a:pt x="1" y="1502"/>
                  </a:cubicBezTo>
                  <a:cubicBezTo>
                    <a:pt x="1" y="2336"/>
                    <a:pt x="1302" y="3003"/>
                    <a:pt x="2936" y="3003"/>
                  </a:cubicBezTo>
                  <a:cubicBezTo>
                    <a:pt x="4537" y="3003"/>
                    <a:pt x="5838" y="2336"/>
                    <a:pt x="5838" y="1502"/>
                  </a:cubicBezTo>
                  <a:cubicBezTo>
                    <a:pt x="5838" y="668"/>
                    <a:pt x="4504" y="1"/>
                    <a:pt x="2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3;p47">
              <a:extLst>
                <a:ext uri="{FF2B5EF4-FFF2-40B4-BE49-F238E27FC236}">
                  <a16:creationId xmlns:a16="http://schemas.microsoft.com/office/drawing/2014/main" id="{0F353645-063A-4092-BD45-12FE54BBC0D1}"/>
                </a:ext>
              </a:extLst>
            </p:cNvPr>
            <p:cNvSpPr/>
            <p:nvPr/>
          </p:nvSpPr>
          <p:spPr>
            <a:xfrm>
              <a:off x="5276450" y="4160925"/>
              <a:ext cx="66725" cy="33375"/>
            </a:xfrm>
            <a:custGeom>
              <a:avLst/>
              <a:gdLst/>
              <a:ahLst/>
              <a:cxnLst/>
              <a:rect l="l" t="t" r="r" b="b"/>
              <a:pathLst>
                <a:path w="2669" h="1335" extrusionOk="0">
                  <a:moveTo>
                    <a:pt x="1334" y="0"/>
                  </a:moveTo>
                  <a:cubicBezTo>
                    <a:pt x="600" y="0"/>
                    <a:pt x="0" y="301"/>
                    <a:pt x="0" y="667"/>
                  </a:cubicBezTo>
                  <a:cubicBezTo>
                    <a:pt x="0" y="1034"/>
                    <a:pt x="600" y="1335"/>
                    <a:pt x="1334" y="1335"/>
                  </a:cubicBezTo>
                  <a:cubicBezTo>
                    <a:pt x="2068" y="1335"/>
                    <a:pt x="2669" y="1034"/>
                    <a:pt x="2669" y="667"/>
                  </a:cubicBezTo>
                  <a:cubicBezTo>
                    <a:pt x="2669" y="301"/>
                    <a:pt x="2068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4;p47">
              <a:extLst>
                <a:ext uri="{FF2B5EF4-FFF2-40B4-BE49-F238E27FC236}">
                  <a16:creationId xmlns:a16="http://schemas.microsoft.com/office/drawing/2014/main" id="{E8B705D3-DF4E-4735-9211-9BF8D3AFDE83}"/>
                </a:ext>
              </a:extLst>
            </p:cNvPr>
            <p:cNvSpPr/>
            <p:nvPr/>
          </p:nvSpPr>
          <p:spPr>
            <a:xfrm>
              <a:off x="5449900" y="3720600"/>
              <a:ext cx="64225" cy="45900"/>
            </a:xfrm>
            <a:custGeom>
              <a:avLst/>
              <a:gdLst/>
              <a:ahLst/>
              <a:cxnLst/>
              <a:rect l="l" t="t" r="r" b="b"/>
              <a:pathLst>
                <a:path w="2569" h="1836" extrusionOk="0">
                  <a:moveTo>
                    <a:pt x="1268" y="1"/>
                  </a:moveTo>
                  <a:cubicBezTo>
                    <a:pt x="567" y="1"/>
                    <a:pt x="0" y="434"/>
                    <a:pt x="0" y="935"/>
                  </a:cubicBezTo>
                  <a:cubicBezTo>
                    <a:pt x="0" y="1435"/>
                    <a:pt x="567" y="1835"/>
                    <a:pt x="1268" y="1835"/>
                  </a:cubicBezTo>
                  <a:cubicBezTo>
                    <a:pt x="2002" y="1835"/>
                    <a:pt x="2569" y="1435"/>
                    <a:pt x="2569" y="935"/>
                  </a:cubicBezTo>
                  <a:cubicBezTo>
                    <a:pt x="2569" y="434"/>
                    <a:pt x="2002" y="1"/>
                    <a:pt x="1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85;p47">
              <a:extLst>
                <a:ext uri="{FF2B5EF4-FFF2-40B4-BE49-F238E27FC236}">
                  <a16:creationId xmlns:a16="http://schemas.microsoft.com/office/drawing/2014/main" id="{80B25F94-0356-45C0-A0E3-474D384E192B}"/>
                </a:ext>
              </a:extLst>
            </p:cNvPr>
            <p:cNvSpPr/>
            <p:nvPr/>
          </p:nvSpPr>
          <p:spPr>
            <a:xfrm>
              <a:off x="5356500" y="3643050"/>
              <a:ext cx="58400" cy="33375"/>
            </a:xfrm>
            <a:custGeom>
              <a:avLst/>
              <a:gdLst/>
              <a:ahLst/>
              <a:cxnLst/>
              <a:rect l="l" t="t" r="r" b="b"/>
              <a:pathLst>
                <a:path w="2336" h="1335" extrusionOk="0">
                  <a:moveTo>
                    <a:pt x="1168" y="1"/>
                  </a:moveTo>
                  <a:cubicBezTo>
                    <a:pt x="534" y="1"/>
                    <a:pt x="0" y="267"/>
                    <a:pt x="0" y="668"/>
                  </a:cubicBezTo>
                  <a:cubicBezTo>
                    <a:pt x="0" y="1035"/>
                    <a:pt x="534" y="1335"/>
                    <a:pt x="1168" y="1335"/>
                  </a:cubicBezTo>
                  <a:cubicBezTo>
                    <a:pt x="1835" y="1335"/>
                    <a:pt x="2335" y="1035"/>
                    <a:pt x="2335" y="668"/>
                  </a:cubicBezTo>
                  <a:cubicBezTo>
                    <a:pt x="2335" y="267"/>
                    <a:pt x="1835" y="1"/>
                    <a:pt x="1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86;p47">
              <a:extLst>
                <a:ext uri="{FF2B5EF4-FFF2-40B4-BE49-F238E27FC236}">
                  <a16:creationId xmlns:a16="http://schemas.microsoft.com/office/drawing/2014/main" id="{4CF6993C-7516-4DF3-8A08-73CB2BABABAE}"/>
                </a:ext>
              </a:extLst>
            </p:cNvPr>
            <p:cNvSpPr/>
            <p:nvPr/>
          </p:nvSpPr>
          <p:spPr>
            <a:xfrm>
              <a:off x="5137175" y="4056675"/>
              <a:ext cx="116775" cy="85100"/>
            </a:xfrm>
            <a:custGeom>
              <a:avLst/>
              <a:gdLst/>
              <a:ahLst/>
              <a:cxnLst/>
              <a:rect l="l" t="t" r="r" b="b"/>
              <a:pathLst>
                <a:path w="4671" h="3404" extrusionOk="0">
                  <a:moveTo>
                    <a:pt x="2335" y="1"/>
                  </a:moveTo>
                  <a:cubicBezTo>
                    <a:pt x="1034" y="1"/>
                    <a:pt x="0" y="735"/>
                    <a:pt x="0" y="1702"/>
                  </a:cubicBezTo>
                  <a:cubicBezTo>
                    <a:pt x="0" y="2669"/>
                    <a:pt x="1034" y="3403"/>
                    <a:pt x="2335" y="3403"/>
                  </a:cubicBezTo>
                  <a:cubicBezTo>
                    <a:pt x="3603" y="3403"/>
                    <a:pt x="4670" y="2669"/>
                    <a:pt x="4670" y="1702"/>
                  </a:cubicBezTo>
                  <a:cubicBezTo>
                    <a:pt x="4670" y="801"/>
                    <a:pt x="3603" y="1"/>
                    <a:pt x="2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87;p47">
              <a:extLst>
                <a:ext uri="{FF2B5EF4-FFF2-40B4-BE49-F238E27FC236}">
                  <a16:creationId xmlns:a16="http://schemas.microsoft.com/office/drawing/2014/main" id="{050239A6-DA99-485C-81F4-061746488835}"/>
                </a:ext>
              </a:extLst>
            </p:cNvPr>
            <p:cNvSpPr/>
            <p:nvPr/>
          </p:nvSpPr>
          <p:spPr>
            <a:xfrm>
              <a:off x="5320625" y="3857375"/>
              <a:ext cx="129300" cy="62575"/>
            </a:xfrm>
            <a:custGeom>
              <a:avLst/>
              <a:gdLst/>
              <a:ahLst/>
              <a:cxnLst/>
              <a:rect l="l" t="t" r="r" b="b"/>
              <a:pathLst>
                <a:path w="5172" h="2503" extrusionOk="0">
                  <a:moveTo>
                    <a:pt x="2569" y="0"/>
                  </a:moveTo>
                  <a:cubicBezTo>
                    <a:pt x="1168" y="0"/>
                    <a:pt x="1" y="534"/>
                    <a:pt x="1" y="1268"/>
                  </a:cubicBezTo>
                  <a:cubicBezTo>
                    <a:pt x="1" y="1968"/>
                    <a:pt x="1168" y="2502"/>
                    <a:pt x="2569" y="2502"/>
                  </a:cubicBezTo>
                  <a:cubicBezTo>
                    <a:pt x="4004" y="2502"/>
                    <a:pt x="5171" y="1935"/>
                    <a:pt x="5171" y="1268"/>
                  </a:cubicBezTo>
                  <a:cubicBezTo>
                    <a:pt x="5171" y="534"/>
                    <a:pt x="4037" y="0"/>
                    <a:pt x="2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88;p47">
              <a:extLst>
                <a:ext uri="{FF2B5EF4-FFF2-40B4-BE49-F238E27FC236}">
                  <a16:creationId xmlns:a16="http://schemas.microsoft.com/office/drawing/2014/main" id="{E6EE39D3-4DE6-44A2-87E6-638CDD4A39EA}"/>
                </a:ext>
              </a:extLst>
            </p:cNvPr>
            <p:cNvSpPr/>
            <p:nvPr/>
          </p:nvSpPr>
          <p:spPr>
            <a:xfrm>
              <a:off x="5514100" y="4057525"/>
              <a:ext cx="85100" cy="41700"/>
            </a:xfrm>
            <a:custGeom>
              <a:avLst/>
              <a:gdLst/>
              <a:ahLst/>
              <a:cxnLst/>
              <a:rect l="l" t="t" r="r" b="b"/>
              <a:pathLst>
                <a:path w="3404" h="1668" extrusionOk="0">
                  <a:moveTo>
                    <a:pt x="1702" y="0"/>
                  </a:moveTo>
                  <a:cubicBezTo>
                    <a:pt x="768" y="0"/>
                    <a:pt x="1" y="367"/>
                    <a:pt x="1" y="834"/>
                  </a:cubicBezTo>
                  <a:cubicBezTo>
                    <a:pt x="1" y="1301"/>
                    <a:pt x="768" y="1668"/>
                    <a:pt x="1702" y="1668"/>
                  </a:cubicBezTo>
                  <a:cubicBezTo>
                    <a:pt x="2669" y="1668"/>
                    <a:pt x="3403" y="1301"/>
                    <a:pt x="3403" y="834"/>
                  </a:cubicBezTo>
                  <a:cubicBezTo>
                    <a:pt x="3403" y="367"/>
                    <a:pt x="2669" y="0"/>
                    <a:pt x="1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89;p47">
              <a:extLst>
                <a:ext uri="{FF2B5EF4-FFF2-40B4-BE49-F238E27FC236}">
                  <a16:creationId xmlns:a16="http://schemas.microsoft.com/office/drawing/2014/main" id="{76F5C7D7-F206-4044-81CA-A258B567F6B1}"/>
                </a:ext>
              </a:extLst>
            </p:cNvPr>
            <p:cNvSpPr/>
            <p:nvPr/>
          </p:nvSpPr>
          <p:spPr>
            <a:xfrm>
              <a:off x="5539950" y="3782325"/>
              <a:ext cx="85925" cy="52550"/>
            </a:xfrm>
            <a:custGeom>
              <a:avLst/>
              <a:gdLst/>
              <a:ahLst/>
              <a:cxnLst/>
              <a:rect l="l" t="t" r="r" b="b"/>
              <a:pathLst>
                <a:path w="3437" h="2102" extrusionOk="0">
                  <a:moveTo>
                    <a:pt x="1735" y="0"/>
                  </a:moveTo>
                  <a:cubicBezTo>
                    <a:pt x="768" y="0"/>
                    <a:pt x="1" y="467"/>
                    <a:pt x="1" y="1034"/>
                  </a:cubicBezTo>
                  <a:cubicBezTo>
                    <a:pt x="1" y="1635"/>
                    <a:pt x="768" y="2102"/>
                    <a:pt x="1735" y="2102"/>
                  </a:cubicBezTo>
                  <a:cubicBezTo>
                    <a:pt x="2669" y="2102"/>
                    <a:pt x="3437" y="1635"/>
                    <a:pt x="3437" y="1034"/>
                  </a:cubicBezTo>
                  <a:cubicBezTo>
                    <a:pt x="3437" y="467"/>
                    <a:pt x="2669" y="0"/>
                    <a:pt x="1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90;p47">
              <a:extLst>
                <a:ext uri="{FF2B5EF4-FFF2-40B4-BE49-F238E27FC236}">
                  <a16:creationId xmlns:a16="http://schemas.microsoft.com/office/drawing/2014/main" id="{0DC83947-BD74-49C4-8235-17895DDD7A60}"/>
                </a:ext>
              </a:extLst>
            </p:cNvPr>
            <p:cNvSpPr/>
            <p:nvPr/>
          </p:nvSpPr>
          <p:spPr>
            <a:xfrm>
              <a:off x="5283100" y="3748950"/>
              <a:ext cx="45900" cy="23375"/>
            </a:xfrm>
            <a:custGeom>
              <a:avLst/>
              <a:gdLst/>
              <a:ahLst/>
              <a:cxnLst/>
              <a:rect l="l" t="t" r="r" b="b"/>
              <a:pathLst>
                <a:path w="1836" h="935" extrusionOk="0">
                  <a:moveTo>
                    <a:pt x="902" y="1"/>
                  </a:moveTo>
                  <a:cubicBezTo>
                    <a:pt x="401" y="1"/>
                    <a:pt x="1" y="201"/>
                    <a:pt x="1" y="468"/>
                  </a:cubicBezTo>
                  <a:cubicBezTo>
                    <a:pt x="1" y="701"/>
                    <a:pt x="401" y="935"/>
                    <a:pt x="902" y="935"/>
                  </a:cubicBezTo>
                  <a:cubicBezTo>
                    <a:pt x="1402" y="935"/>
                    <a:pt x="1836" y="701"/>
                    <a:pt x="1836" y="468"/>
                  </a:cubicBezTo>
                  <a:cubicBezTo>
                    <a:pt x="1836" y="268"/>
                    <a:pt x="1402" y="34"/>
                    <a:pt x="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91;p47">
              <a:extLst>
                <a:ext uri="{FF2B5EF4-FFF2-40B4-BE49-F238E27FC236}">
                  <a16:creationId xmlns:a16="http://schemas.microsoft.com/office/drawing/2014/main" id="{029C4701-F0A6-4451-8CB3-8BB6F4E4220B}"/>
                </a:ext>
              </a:extLst>
            </p:cNvPr>
            <p:cNvSpPr/>
            <p:nvPr/>
          </p:nvSpPr>
          <p:spPr>
            <a:xfrm>
              <a:off x="5151350" y="3709775"/>
              <a:ext cx="33375" cy="22525"/>
            </a:xfrm>
            <a:custGeom>
              <a:avLst/>
              <a:gdLst/>
              <a:ahLst/>
              <a:cxnLst/>
              <a:rect l="l" t="t" r="r" b="b"/>
              <a:pathLst>
                <a:path w="1335" h="901" extrusionOk="0">
                  <a:moveTo>
                    <a:pt x="668" y="0"/>
                  </a:moveTo>
                  <a:cubicBezTo>
                    <a:pt x="301" y="0"/>
                    <a:pt x="0" y="200"/>
                    <a:pt x="0" y="434"/>
                  </a:cubicBezTo>
                  <a:cubicBezTo>
                    <a:pt x="0" y="701"/>
                    <a:pt x="301" y="901"/>
                    <a:pt x="668" y="901"/>
                  </a:cubicBezTo>
                  <a:cubicBezTo>
                    <a:pt x="1035" y="901"/>
                    <a:pt x="1335" y="701"/>
                    <a:pt x="1335" y="434"/>
                  </a:cubicBezTo>
                  <a:cubicBezTo>
                    <a:pt x="1335" y="200"/>
                    <a:pt x="1035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92;p47">
              <a:extLst>
                <a:ext uri="{FF2B5EF4-FFF2-40B4-BE49-F238E27FC236}">
                  <a16:creationId xmlns:a16="http://schemas.microsoft.com/office/drawing/2014/main" id="{B03CDFC5-B11E-419C-986E-428CFE0AFD9A}"/>
                </a:ext>
              </a:extLst>
            </p:cNvPr>
            <p:cNvSpPr/>
            <p:nvPr/>
          </p:nvSpPr>
          <p:spPr>
            <a:xfrm>
              <a:off x="5092975" y="3991625"/>
              <a:ext cx="75075" cy="50075"/>
            </a:xfrm>
            <a:custGeom>
              <a:avLst/>
              <a:gdLst/>
              <a:ahLst/>
              <a:cxnLst/>
              <a:rect l="l" t="t" r="r" b="b"/>
              <a:pathLst>
                <a:path w="3003" h="2003" extrusionOk="0">
                  <a:moveTo>
                    <a:pt x="1502" y="1"/>
                  </a:moveTo>
                  <a:cubicBezTo>
                    <a:pt x="668" y="1"/>
                    <a:pt x="0" y="468"/>
                    <a:pt x="0" y="1002"/>
                  </a:cubicBezTo>
                  <a:cubicBezTo>
                    <a:pt x="0" y="1535"/>
                    <a:pt x="668" y="2002"/>
                    <a:pt x="1502" y="2002"/>
                  </a:cubicBezTo>
                  <a:cubicBezTo>
                    <a:pt x="2335" y="2002"/>
                    <a:pt x="3003" y="1569"/>
                    <a:pt x="3003" y="1002"/>
                  </a:cubicBezTo>
                  <a:cubicBezTo>
                    <a:pt x="3003" y="468"/>
                    <a:pt x="2335" y="1"/>
                    <a:pt x="1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93;p47">
              <a:extLst>
                <a:ext uri="{FF2B5EF4-FFF2-40B4-BE49-F238E27FC236}">
                  <a16:creationId xmlns:a16="http://schemas.microsoft.com/office/drawing/2014/main" id="{6D166A0D-9191-4257-B43E-1515D158E3F3}"/>
                </a:ext>
              </a:extLst>
            </p:cNvPr>
            <p:cNvSpPr/>
            <p:nvPr/>
          </p:nvSpPr>
          <p:spPr>
            <a:xfrm>
              <a:off x="5488250" y="3981625"/>
              <a:ext cx="51725" cy="29225"/>
            </a:xfrm>
            <a:custGeom>
              <a:avLst/>
              <a:gdLst/>
              <a:ahLst/>
              <a:cxnLst/>
              <a:rect l="l" t="t" r="r" b="b"/>
              <a:pathLst>
                <a:path w="2069" h="1169" extrusionOk="0">
                  <a:moveTo>
                    <a:pt x="1035" y="1"/>
                  </a:moveTo>
                  <a:cubicBezTo>
                    <a:pt x="468" y="1"/>
                    <a:pt x="1" y="267"/>
                    <a:pt x="1" y="568"/>
                  </a:cubicBezTo>
                  <a:cubicBezTo>
                    <a:pt x="1" y="901"/>
                    <a:pt x="468" y="1168"/>
                    <a:pt x="1035" y="1168"/>
                  </a:cubicBezTo>
                  <a:cubicBezTo>
                    <a:pt x="1602" y="1168"/>
                    <a:pt x="2069" y="901"/>
                    <a:pt x="2069" y="568"/>
                  </a:cubicBezTo>
                  <a:cubicBezTo>
                    <a:pt x="2069" y="267"/>
                    <a:pt x="1602" y="1"/>
                    <a:pt x="10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94;p47">
              <a:extLst>
                <a:ext uri="{FF2B5EF4-FFF2-40B4-BE49-F238E27FC236}">
                  <a16:creationId xmlns:a16="http://schemas.microsoft.com/office/drawing/2014/main" id="{8FFCA887-06CB-4F90-8E7F-E46C5CAF7754}"/>
                </a:ext>
              </a:extLst>
            </p:cNvPr>
            <p:cNvSpPr/>
            <p:nvPr/>
          </p:nvSpPr>
          <p:spPr>
            <a:xfrm>
              <a:off x="5223075" y="3964125"/>
              <a:ext cx="246025" cy="105100"/>
            </a:xfrm>
            <a:custGeom>
              <a:avLst/>
              <a:gdLst/>
              <a:ahLst/>
              <a:cxnLst/>
              <a:rect l="l" t="t" r="r" b="b"/>
              <a:pathLst>
                <a:path w="9841" h="4204" extrusionOk="0">
                  <a:moveTo>
                    <a:pt x="801" y="0"/>
                  </a:moveTo>
                  <a:cubicBezTo>
                    <a:pt x="334" y="0"/>
                    <a:pt x="0" y="400"/>
                    <a:pt x="167" y="834"/>
                  </a:cubicBezTo>
                  <a:cubicBezTo>
                    <a:pt x="834" y="2769"/>
                    <a:pt x="2735" y="4203"/>
                    <a:pt x="4937" y="4203"/>
                  </a:cubicBezTo>
                  <a:cubicBezTo>
                    <a:pt x="7139" y="4203"/>
                    <a:pt x="9007" y="2769"/>
                    <a:pt x="9674" y="834"/>
                  </a:cubicBezTo>
                  <a:cubicBezTo>
                    <a:pt x="9841" y="400"/>
                    <a:pt x="9474" y="0"/>
                    <a:pt x="9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95;p47">
              <a:extLst>
                <a:ext uri="{FF2B5EF4-FFF2-40B4-BE49-F238E27FC236}">
                  <a16:creationId xmlns:a16="http://schemas.microsoft.com/office/drawing/2014/main" id="{07AF9A44-E925-40FE-BC4E-9F956BFB2F78}"/>
                </a:ext>
              </a:extLst>
            </p:cNvPr>
            <p:cNvSpPr/>
            <p:nvPr/>
          </p:nvSpPr>
          <p:spPr>
            <a:xfrm>
              <a:off x="5195550" y="3839850"/>
              <a:ext cx="70900" cy="97600"/>
            </a:xfrm>
            <a:custGeom>
              <a:avLst/>
              <a:gdLst/>
              <a:ahLst/>
              <a:cxnLst/>
              <a:rect l="l" t="t" r="r" b="b"/>
              <a:pathLst>
                <a:path w="2836" h="3904" extrusionOk="0">
                  <a:moveTo>
                    <a:pt x="1401" y="1"/>
                  </a:moveTo>
                  <a:cubicBezTo>
                    <a:pt x="601" y="1"/>
                    <a:pt x="0" y="868"/>
                    <a:pt x="0" y="1969"/>
                  </a:cubicBezTo>
                  <a:cubicBezTo>
                    <a:pt x="0" y="3036"/>
                    <a:pt x="601" y="3904"/>
                    <a:pt x="1401" y="3904"/>
                  </a:cubicBezTo>
                  <a:cubicBezTo>
                    <a:pt x="2202" y="3904"/>
                    <a:pt x="2836" y="3036"/>
                    <a:pt x="2836" y="1969"/>
                  </a:cubicBezTo>
                  <a:cubicBezTo>
                    <a:pt x="2836" y="868"/>
                    <a:pt x="2202" y="1"/>
                    <a:pt x="1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96;p47">
              <a:extLst>
                <a:ext uri="{FF2B5EF4-FFF2-40B4-BE49-F238E27FC236}">
                  <a16:creationId xmlns:a16="http://schemas.microsoft.com/office/drawing/2014/main" id="{6BBB1903-9C52-40B7-B9C0-E2A646F32190}"/>
                </a:ext>
              </a:extLst>
            </p:cNvPr>
            <p:cNvSpPr/>
            <p:nvPr/>
          </p:nvSpPr>
          <p:spPr>
            <a:xfrm>
              <a:off x="5420700" y="3839850"/>
              <a:ext cx="70925" cy="97600"/>
            </a:xfrm>
            <a:custGeom>
              <a:avLst/>
              <a:gdLst/>
              <a:ahLst/>
              <a:cxnLst/>
              <a:rect l="l" t="t" r="r" b="b"/>
              <a:pathLst>
                <a:path w="2837" h="3904" extrusionOk="0">
                  <a:moveTo>
                    <a:pt x="1402" y="1"/>
                  </a:moveTo>
                  <a:cubicBezTo>
                    <a:pt x="601" y="1"/>
                    <a:pt x="1" y="868"/>
                    <a:pt x="1" y="1969"/>
                  </a:cubicBezTo>
                  <a:cubicBezTo>
                    <a:pt x="1" y="3036"/>
                    <a:pt x="601" y="3904"/>
                    <a:pt x="1402" y="3904"/>
                  </a:cubicBezTo>
                  <a:cubicBezTo>
                    <a:pt x="2202" y="3904"/>
                    <a:pt x="2836" y="3036"/>
                    <a:pt x="2836" y="1969"/>
                  </a:cubicBezTo>
                  <a:cubicBezTo>
                    <a:pt x="2836" y="868"/>
                    <a:pt x="2202" y="1"/>
                    <a:pt x="1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97;p47">
              <a:extLst>
                <a:ext uri="{FF2B5EF4-FFF2-40B4-BE49-F238E27FC236}">
                  <a16:creationId xmlns:a16="http://schemas.microsoft.com/office/drawing/2014/main" id="{147306F5-CD57-4689-8E5B-F554BA3470D8}"/>
                </a:ext>
              </a:extLst>
            </p:cNvPr>
            <p:cNvSpPr/>
            <p:nvPr/>
          </p:nvSpPr>
          <p:spPr>
            <a:xfrm>
              <a:off x="4969550" y="3579475"/>
              <a:ext cx="746400" cy="680075"/>
            </a:xfrm>
            <a:custGeom>
              <a:avLst/>
              <a:gdLst/>
              <a:ahLst/>
              <a:cxnLst/>
              <a:rect l="l" t="t" r="r" b="b"/>
              <a:pathLst>
                <a:path w="29856" h="27203" extrusionOk="0">
                  <a:moveTo>
                    <a:pt x="14912" y="0"/>
                  </a:moveTo>
                  <a:cubicBezTo>
                    <a:pt x="11434" y="0"/>
                    <a:pt x="7957" y="1326"/>
                    <a:pt x="5305" y="3978"/>
                  </a:cubicBezTo>
                  <a:cubicBezTo>
                    <a:pt x="1" y="9315"/>
                    <a:pt x="1" y="17921"/>
                    <a:pt x="5305" y="23225"/>
                  </a:cubicBezTo>
                  <a:cubicBezTo>
                    <a:pt x="7957" y="25877"/>
                    <a:pt x="11434" y="27203"/>
                    <a:pt x="14912" y="27203"/>
                  </a:cubicBezTo>
                  <a:cubicBezTo>
                    <a:pt x="18389" y="27203"/>
                    <a:pt x="21867" y="25877"/>
                    <a:pt x="24518" y="23225"/>
                  </a:cubicBezTo>
                  <a:cubicBezTo>
                    <a:pt x="29856" y="17921"/>
                    <a:pt x="29856" y="9315"/>
                    <a:pt x="24518" y="3978"/>
                  </a:cubicBezTo>
                  <a:cubicBezTo>
                    <a:pt x="21867" y="1326"/>
                    <a:pt x="18389" y="0"/>
                    <a:pt x="14912" y="0"/>
                  </a:cubicBezTo>
                  <a:close/>
                </a:path>
              </a:pathLst>
            </a:cu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2551;p63">
            <a:extLst>
              <a:ext uri="{FF2B5EF4-FFF2-40B4-BE49-F238E27FC236}">
                <a16:creationId xmlns:a16="http://schemas.microsoft.com/office/drawing/2014/main" id="{1E4C84F7-A670-400C-B8E8-80A827C25D2F}"/>
              </a:ext>
            </a:extLst>
          </p:cNvPr>
          <p:cNvGrpSpPr/>
          <p:nvPr/>
        </p:nvGrpSpPr>
        <p:grpSpPr>
          <a:xfrm rot="12017229">
            <a:off x="7549983" y="-239534"/>
            <a:ext cx="1933218" cy="1496540"/>
            <a:chOff x="6891775" y="1743050"/>
            <a:chExt cx="943200" cy="641850"/>
          </a:xfrm>
        </p:grpSpPr>
        <p:sp>
          <p:nvSpPr>
            <p:cNvPr id="76" name="Google Shape;2552;p63">
              <a:extLst>
                <a:ext uri="{FF2B5EF4-FFF2-40B4-BE49-F238E27FC236}">
                  <a16:creationId xmlns:a16="http://schemas.microsoft.com/office/drawing/2014/main" id="{8D778495-6F14-4A7B-8DA1-FD36FD09F671}"/>
                </a:ext>
              </a:extLst>
            </p:cNvPr>
            <p:cNvSpPr/>
            <p:nvPr/>
          </p:nvSpPr>
          <p:spPr>
            <a:xfrm>
              <a:off x="7391300" y="1743050"/>
              <a:ext cx="321925" cy="276625"/>
            </a:xfrm>
            <a:custGeom>
              <a:avLst/>
              <a:gdLst/>
              <a:ahLst/>
              <a:cxnLst/>
              <a:rect l="l" t="t" r="r" b="b"/>
              <a:pathLst>
                <a:path w="12877" h="11065" extrusionOk="0">
                  <a:moveTo>
                    <a:pt x="5720" y="0"/>
                  </a:moveTo>
                  <a:cubicBezTo>
                    <a:pt x="5119" y="0"/>
                    <a:pt x="4856" y="736"/>
                    <a:pt x="4704" y="1223"/>
                  </a:cubicBezTo>
                  <a:cubicBezTo>
                    <a:pt x="4237" y="2724"/>
                    <a:pt x="4237" y="4325"/>
                    <a:pt x="4504" y="5859"/>
                  </a:cubicBezTo>
                  <a:cubicBezTo>
                    <a:pt x="4670" y="6727"/>
                    <a:pt x="4904" y="7627"/>
                    <a:pt x="5204" y="8495"/>
                  </a:cubicBezTo>
                  <a:lnTo>
                    <a:pt x="5338" y="8862"/>
                  </a:lnTo>
                  <a:cubicBezTo>
                    <a:pt x="5037" y="8461"/>
                    <a:pt x="4704" y="8028"/>
                    <a:pt x="4370" y="7627"/>
                  </a:cubicBezTo>
                  <a:cubicBezTo>
                    <a:pt x="3570" y="6693"/>
                    <a:pt x="2702" y="5726"/>
                    <a:pt x="1501" y="5359"/>
                  </a:cubicBezTo>
                  <a:cubicBezTo>
                    <a:pt x="1299" y="5301"/>
                    <a:pt x="1016" y="5237"/>
                    <a:pt x="752" y="5237"/>
                  </a:cubicBezTo>
                  <a:cubicBezTo>
                    <a:pt x="405" y="5237"/>
                    <a:pt x="90" y="5347"/>
                    <a:pt x="34" y="5726"/>
                  </a:cubicBezTo>
                  <a:cubicBezTo>
                    <a:pt x="0" y="5993"/>
                    <a:pt x="134" y="6293"/>
                    <a:pt x="301" y="6493"/>
                  </a:cubicBezTo>
                  <a:lnTo>
                    <a:pt x="801" y="7227"/>
                  </a:lnTo>
                  <a:cubicBezTo>
                    <a:pt x="1535" y="8194"/>
                    <a:pt x="2469" y="8995"/>
                    <a:pt x="3469" y="9662"/>
                  </a:cubicBezTo>
                  <a:cubicBezTo>
                    <a:pt x="4037" y="10029"/>
                    <a:pt x="4637" y="10396"/>
                    <a:pt x="5237" y="10730"/>
                  </a:cubicBezTo>
                  <a:cubicBezTo>
                    <a:pt x="5704" y="10996"/>
                    <a:pt x="6205" y="11063"/>
                    <a:pt x="6672" y="11063"/>
                  </a:cubicBezTo>
                  <a:cubicBezTo>
                    <a:pt x="6707" y="11064"/>
                    <a:pt x="6741" y="11065"/>
                    <a:pt x="6776" y="11065"/>
                  </a:cubicBezTo>
                  <a:cubicBezTo>
                    <a:pt x="7975" y="11065"/>
                    <a:pt x="9167" y="10514"/>
                    <a:pt x="10074" y="9996"/>
                  </a:cubicBezTo>
                  <a:cubicBezTo>
                    <a:pt x="11075" y="9429"/>
                    <a:pt x="11976" y="8661"/>
                    <a:pt x="12476" y="7627"/>
                  </a:cubicBezTo>
                  <a:cubicBezTo>
                    <a:pt x="12676" y="7160"/>
                    <a:pt x="12876" y="6527"/>
                    <a:pt x="12843" y="5993"/>
                  </a:cubicBezTo>
                  <a:cubicBezTo>
                    <a:pt x="12743" y="5392"/>
                    <a:pt x="12209" y="5192"/>
                    <a:pt x="11675" y="5192"/>
                  </a:cubicBezTo>
                  <a:cubicBezTo>
                    <a:pt x="10374" y="5226"/>
                    <a:pt x="9507" y="6393"/>
                    <a:pt x="8840" y="7327"/>
                  </a:cubicBezTo>
                  <a:cubicBezTo>
                    <a:pt x="8406" y="7894"/>
                    <a:pt x="8006" y="8495"/>
                    <a:pt x="7606" y="9128"/>
                  </a:cubicBezTo>
                  <a:cubicBezTo>
                    <a:pt x="7572" y="9195"/>
                    <a:pt x="7539" y="9295"/>
                    <a:pt x="7472" y="9362"/>
                  </a:cubicBezTo>
                  <a:cubicBezTo>
                    <a:pt x="7506" y="9195"/>
                    <a:pt x="7539" y="9062"/>
                    <a:pt x="7539" y="8895"/>
                  </a:cubicBezTo>
                  <a:cubicBezTo>
                    <a:pt x="7673" y="8061"/>
                    <a:pt x="7606" y="7227"/>
                    <a:pt x="7606" y="6460"/>
                  </a:cubicBezTo>
                  <a:cubicBezTo>
                    <a:pt x="7606" y="5626"/>
                    <a:pt x="7606" y="4725"/>
                    <a:pt x="7539" y="3891"/>
                  </a:cubicBezTo>
                  <a:cubicBezTo>
                    <a:pt x="7506" y="3124"/>
                    <a:pt x="7406" y="2290"/>
                    <a:pt x="7172" y="1523"/>
                  </a:cubicBezTo>
                  <a:cubicBezTo>
                    <a:pt x="6972" y="956"/>
                    <a:pt x="6638" y="155"/>
                    <a:pt x="5905" y="22"/>
                  </a:cubicBezTo>
                  <a:cubicBezTo>
                    <a:pt x="5840" y="7"/>
                    <a:pt x="5778" y="0"/>
                    <a:pt x="5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53;p63">
              <a:extLst>
                <a:ext uri="{FF2B5EF4-FFF2-40B4-BE49-F238E27FC236}">
                  <a16:creationId xmlns:a16="http://schemas.microsoft.com/office/drawing/2014/main" id="{45D2DBC8-077B-4B40-9DF4-7B75131E0ADB}"/>
                </a:ext>
              </a:extLst>
            </p:cNvPr>
            <p:cNvSpPr/>
            <p:nvPr/>
          </p:nvSpPr>
          <p:spPr>
            <a:xfrm>
              <a:off x="7451075" y="1929775"/>
              <a:ext cx="67000" cy="56500"/>
            </a:xfrm>
            <a:custGeom>
              <a:avLst/>
              <a:gdLst/>
              <a:ahLst/>
              <a:cxnLst/>
              <a:rect l="l" t="t" r="r" b="b"/>
              <a:pathLst>
                <a:path w="2680" h="2260" extrusionOk="0">
                  <a:moveTo>
                    <a:pt x="228" y="1"/>
                  </a:moveTo>
                  <a:cubicBezTo>
                    <a:pt x="97" y="1"/>
                    <a:pt x="0" y="181"/>
                    <a:pt x="111" y="292"/>
                  </a:cubicBezTo>
                  <a:cubicBezTo>
                    <a:pt x="278" y="559"/>
                    <a:pt x="511" y="759"/>
                    <a:pt x="745" y="992"/>
                  </a:cubicBezTo>
                  <a:lnTo>
                    <a:pt x="1345" y="1559"/>
                  </a:lnTo>
                  <a:cubicBezTo>
                    <a:pt x="1579" y="1726"/>
                    <a:pt x="1779" y="1926"/>
                    <a:pt x="1979" y="2093"/>
                  </a:cubicBezTo>
                  <a:cubicBezTo>
                    <a:pt x="2113" y="2193"/>
                    <a:pt x="2246" y="2260"/>
                    <a:pt x="2346" y="2260"/>
                  </a:cubicBezTo>
                  <a:cubicBezTo>
                    <a:pt x="2479" y="2260"/>
                    <a:pt x="2580" y="2226"/>
                    <a:pt x="2680" y="2226"/>
                  </a:cubicBezTo>
                  <a:lnTo>
                    <a:pt x="2680" y="2060"/>
                  </a:lnTo>
                  <a:cubicBezTo>
                    <a:pt x="2613" y="1993"/>
                    <a:pt x="2613" y="1893"/>
                    <a:pt x="2513" y="1826"/>
                  </a:cubicBezTo>
                  <a:lnTo>
                    <a:pt x="2279" y="1559"/>
                  </a:lnTo>
                  <a:cubicBezTo>
                    <a:pt x="2079" y="1393"/>
                    <a:pt x="1846" y="1192"/>
                    <a:pt x="1646" y="1026"/>
                  </a:cubicBezTo>
                  <a:lnTo>
                    <a:pt x="1012" y="525"/>
                  </a:lnTo>
                  <a:cubicBezTo>
                    <a:pt x="812" y="358"/>
                    <a:pt x="578" y="158"/>
                    <a:pt x="311" y="25"/>
                  </a:cubicBezTo>
                  <a:cubicBezTo>
                    <a:pt x="283" y="8"/>
                    <a:pt x="255" y="1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54;p63">
              <a:extLst>
                <a:ext uri="{FF2B5EF4-FFF2-40B4-BE49-F238E27FC236}">
                  <a16:creationId xmlns:a16="http://schemas.microsoft.com/office/drawing/2014/main" id="{E0822326-687D-47E7-8768-ADEC97292291}"/>
                </a:ext>
              </a:extLst>
            </p:cNvPr>
            <p:cNvSpPr/>
            <p:nvPr/>
          </p:nvSpPr>
          <p:spPr>
            <a:xfrm>
              <a:off x="7530575" y="1841725"/>
              <a:ext cx="31700" cy="123200"/>
            </a:xfrm>
            <a:custGeom>
              <a:avLst/>
              <a:gdLst/>
              <a:ahLst/>
              <a:cxnLst/>
              <a:rect l="l" t="t" r="r" b="b"/>
              <a:pathLst>
                <a:path w="1268" h="4928" extrusionOk="0">
                  <a:moveTo>
                    <a:pt x="344" y="0"/>
                  </a:moveTo>
                  <a:cubicBezTo>
                    <a:pt x="239" y="0"/>
                    <a:pt x="120" y="77"/>
                    <a:pt x="100" y="178"/>
                  </a:cubicBezTo>
                  <a:cubicBezTo>
                    <a:pt x="0" y="578"/>
                    <a:pt x="67" y="1012"/>
                    <a:pt x="100" y="1412"/>
                  </a:cubicBezTo>
                  <a:cubicBezTo>
                    <a:pt x="133" y="1779"/>
                    <a:pt x="133" y="2213"/>
                    <a:pt x="167" y="2580"/>
                  </a:cubicBezTo>
                  <a:cubicBezTo>
                    <a:pt x="234" y="2946"/>
                    <a:pt x="267" y="3380"/>
                    <a:pt x="300" y="3747"/>
                  </a:cubicBezTo>
                  <a:cubicBezTo>
                    <a:pt x="334" y="4081"/>
                    <a:pt x="334" y="4681"/>
                    <a:pt x="634" y="4881"/>
                  </a:cubicBezTo>
                  <a:cubicBezTo>
                    <a:pt x="679" y="4911"/>
                    <a:pt x="737" y="4928"/>
                    <a:pt x="794" y="4928"/>
                  </a:cubicBezTo>
                  <a:cubicBezTo>
                    <a:pt x="864" y="4928"/>
                    <a:pt x="931" y="4903"/>
                    <a:pt x="967" y="4848"/>
                  </a:cubicBezTo>
                  <a:cubicBezTo>
                    <a:pt x="1268" y="4514"/>
                    <a:pt x="1101" y="4047"/>
                    <a:pt x="1067" y="3680"/>
                  </a:cubicBezTo>
                  <a:cubicBezTo>
                    <a:pt x="1001" y="3280"/>
                    <a:pt x="934" y="2880"/>
                    <a:pt x="901" y="2513"/>
                  </a:cubicBezTo>
                  <a:cubicBezTo>
                    <a:pt x="834" y="2113"/>
                    <a:pt x="767" y="1712"/>
                    <a:pt x="734" y="1312"/>
                  </a:cubicBezTo>
                  <a:cubicBezTo>
                    <a:pt x="667" y="912"/>
                    <a:pt x="634" y="478"/>
                    <a:pt x="500" y="111"/>
                  </a:cubicBezTo>
                  <a:cubicBezTo>
                    <a:pt x="474" y="32"/>
                    <a:pt x="412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55;p63">
              <a:extLst>
                <a:ext uri="{FF2B5EF4-FFF2-40B4-BE49-F238E27FC236}">
                  <a16:creationId xmlns:a16="http://schemas.microsoft.com/office/drawing/2014/main" id="{0C140764-56DB-4410-BC6A-8E803F306701}"/>
                </a:ext>
              </a:extLst>
            </p:cNvPr>
            <p:cNvSpPr/>
            <p:nvPr/>
          </p:nvSpPr>
          <p:spPr>
            <a:xfrm>
              <a:off x="7600800" y="1935850"/>
              <a:ext cx="62250" cy="57225"/>
            </a:xfrm>
            <a:custGeom>
              <a:avLst/>
              <a:gdLst/>
              <a:ahLst/>
              <a:cxnLst/>
              <a:rect l="l" t="t" r="r" b="b"/>
              <a:pathLst>
                <a:path w="2490" h="2289" extrusionOk="0">
                  <a:moveTo>
                    <a:pt x="2270" y="0"/>
                  </a:moveTo>
                  <a:cubicBezTo>
                    <a:pt x="2246" y="0"/>
                    <a:pt x="2221" y="5"/>
                    <a:pt x="2195" y="15"/>
                  </a:cubicBezTo>
                  <a:cubicBezTo>
                    <a:pt x="2095" y="82"/>
                    <a:pt x="1961" y="115"/>
                    <a:pt x="1861" y="182"/>
                  </a:cubicBezTo>
                  <a:cubicBezTo>
                    <a:pt x="1728" y="282"/>
                    <a:pt x="1661" y="349"/>
                    <a:pt x="1594" y="449"/>
                  </a:cubicBezTo>
                  <a:lnTo>
                    <a:pt x="1027" y="983"/>
                  </a:lnTo>
                  <a:lnTo>
                    <a:pt x="527" y="1483"/>
                  </a:lnTo>
                  <a:cubicBezTo>
                    <a:pt x="460" y="1583"/>
                    <a:pt x="360" y="1650"/>
                    <a:pt x="293" y="1783"/>
                  </a:cubicBezTo>
                  <a:cubicBezTo>
                    <a:pt x="193" y="1850"/>
                    <a:pt x="160" y="1983"/>
                    <a:pt x="60" y="2117"/>
                  </a:cubicBezTo>
                  <a:cubicBezTo>
                    <a:pt x="0" y="2176"/>
                    <a:pt x="100" y="2289"/>
                    <a:pt x="169" y="2289"/>
                  </a:cubicBezTo>
                  <a:cubicBezTo>
                    <a:pt x="178" y="2289"/>
                    <a:pt x="186" y="2287"/>
                    <a:pt x="193" y="2284"/>
                  </a:cubicBezTo>
                  <a:cubicBezTo>
                    <a:pt x="327" y="2217"/>
                    <a:pt x="427" y="2184"/>
                    <a:pt x="527" y="2117"/>
                  </a:cubicBezTo>
                  <a:cubicBezTo>
                    <a:pt x="660" y="2017"/>
                    <a:pt x="760" y="1983"/>
                    <a:pt x="860" y="1917"/>
                  </a:cubicBezTo>
                  <a:cubicBezTo>
                    <a:pt x="1094" y="1750"/>
                    <a:pt x="1294" y="1617"/>
                    <a:pt x="1461" y="1450"/>
                  </a:cubicBezTo>
                  <a:cubicBezTo>
                    <a:pt x="1661" y="1283"/>
                    <a:pt x="1828" y="1116"/>
                    <a:pt x="2028" y="883"/>
                  </a:cubicBezTo>
                  <a:cubicBezTo>
                    <a:pt x="2128" y="816"/>
                    <a:pt x="2195" y="749"/>
                    <a:pt x="2295" y="616"/>
                  </a:cubicBezTo>
                  <a:cubicBezTo>
                    <a:pt x="2361" y="482"/>
                    <a:pt x="2428" y="349"/>
                    <a:pt x="2461" y="249"/>
                  </a:cubicBezTo>
                  <a:cubicBezTo>
                    <a:pt x="2490" y="136"/>
                    <a:pt x="2399" y="0"/>
                    <a:pt x="2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56;p63">
              <a:extLst>
                <a:ext uri="{FF2B5EF4-FFF2-40B4-BE49-F238E27FC236}">
                  <a16:creationId xmlns:a16="http://schemas.microsoft.com/office/drawing/2014/main" id="{92092FEA-1C3F-4D20-8822-0A35B83B6353}"/>
                </a:ext>
              </a:extLst>
            </p:cNvPr>
            <p:cNvSpPr/>
            <p:nvPr/>
          </p:nvSpPr>
          <p:spPr>
            <a:xfrm>
              <a:off x="7655650" y="2010975"/>
              <a:ext cx="179325" cy="211525"/>
            </a:xfrm>
            <a:custGeom>
              <a:avLst/>
              <a:gdLst/>
              <a:ahLst/>
              <a:cxnLst/>
              <a:rect l="l" t="t" r="r" b="b"/>
              <a:pathLst>
                <a:path w="7173" h="8461" extrusionOk="0">
                  <a:moveTo>
                    <a:pt x="1043" y="1"/>
                  </a:moveTo>
                  <a:cubicBezTo>
                    <a:pt x="967" y="1"/>
                    <a:pt x="887" y="24"/>
                    <a:pt x="801" y="79"/>
                  </a:cubicBezTo>
                  <a:cubicBezTo>
                    <a:pt x="634" y="179"/>
                    <a:pt x="568" y="346"/>
                    <a:pt x="468" y="580"/>
                  </a:cubicBezTo>
                  <a:cubicBezTo>
                    <a:pt x="401" y="780"/>
                    <a:pt x="301" y="980"/>
                    <a:pt x="267" y="1247"/>
                  </a:cubicBezTo>
                  <a:cubicBezTo>
                    <a:pt x="1" y="2147"/>
                    <a:pt x="1" y="3081"/>
                    <a:pt x="67" y="3982"/>
                  </a:cubicBezTo>
                  <a:cubicBezTo>
                    <a:pt x="101" y="4516"/>
                    <a:pt x="134" y="5016"/>
                    <a:pt x="267" y="5583"/>
                  </a:cubicBezTo>
                  <a:cubicBezTo>
                    <a:pt x="334" y="5950"/>
                    <a:pt x="501" y="6284"/>
                    <a:pt x="734" y="6584"/>
                  </a:cubicBezTo>
                  <a:cubicBezTo>
                    <a:pt x="1268" y="7284"/>
                    <a:pt x="2169" y="7751"/>
                    <a:pt x="2936" y="8085"/>
                  </a:cubicBezTo>
                  <a:cubicBezTo>
                    <a:pt x="3456" y="8311"/>
                    <a:pt x="4038" y="8461"/>
                    <a:pt x="4629" y="8461"/>
                  </a:cubicBezTo>
                  <a:cubicBezTo>
                    <a:pt x="4909" y="8461"/>
                    <a:pt x="5192" y="8427"/>
                    <a:pt x="5471" y="8352"/>
                  </a:cubicBezTo>
                  <a:cubicBezTo>
                    <a:pt x="5838" y="8285"/>
                    <a:pt x="6305" y="8118"/>
                    <a:pt x="6605" y="7818"/>
                  </a:cubicBezTo>
                  <a:cubicBezTo>
                    <a:pt x="6906" y="7518"/>
                    <a:pt x="6772" y="7051"/>
                    <a:pt x="6505" y="6784"/>
                  </a:cubicBezTo>
                  <a:cubicBezTo>
                    <a:pt x="6042" y="6192"/>
                    <a:pt x="5279" y="6057"/>
                    <a:pt x="4542" y="6057"/>
                  </a:cubicBezTo>
                  <a:cubicBezTo>
                    <a:pt x="4324" y="6057"/>
                    <a:pt x="4108" y="6068"/>
                    <a:pt x="3903" y="6084"/>
                  </a:cubicBezTo>
                  <a:cubicBezTo>
                    <a:pt x="3336" y="6084"/>
                    <a:pt x="2803" y="6117"/>
                    <a:pt x="2269" y="6184"/>
                  </a:cubicBezTo>
                  <a:cubicBezTo>
                    <a:pt x="2230" y="6184"/>
                    <a:pt x="2201" y="6184"/>
                    <a:pt x="2176" y="6188"/>
                  </a:cubicBezTo>
                  <a:lnTo>
                    <a:pt x="2176" y="6188"/>
                  </a:lnTo>
                  <a:cubicBezTo>
                    <a:pt x="2237" y="6155"/>
                    <a:pt x="2293" y="6126"/>
                    <a:pt x="2336" y="6084"/>
                  </a:cubicBezTo>
                  <a:cubicBezTo>
                    <a:pt x="2903" y="5783"/>
                    <a:pt x="3403" y="5350"/>
                    <a:pt x="3903" y="4949"/>
                  </a:cubicBezTo>
                  <a:cubicBezTo>
                    <a:pt x="4404" y="4516"/>
                    <a:pt x="4904" y="4149"/>
                    <a:pt x="5404" y="3682"/>
                  </a:cubicBezTo>
                  <a:cubicBezTo>
                    <a:pt x="5838" y="3282"/>
                    <a:pt x="6305" y="2848"/>
                    <a:pt x="6639" y="2348"/>
                  </a:cubicBezTo>
                  <a:cubicBezTo>
                    <a:pt x="6906" y="1981"/>
                    <a:pt x="7172" y="1414"/>
                    <a:pt x="6972" y="913"/>
                  </a:cubicBezTo>
                  <a:cubicBezTo>
                    <a:pt x="6863" y="649"/>
                    <a:pt x="6668" y="566"/>
                    <a:pt x="6446" y="566"/>
                  </a:cubicBezTo>
                  <a:cubicBezTo>
                    <a:pt x="6192" y="566"/>
                    <a:pt x="5903" y="675"/>
                    <a:pt x="5671" y="746"/>
                  </a:cubicBezTo>
                  <a:cubicBezTo>
                    <a:pt x="4571" y="1147"/>
                    <a:pt x="3603" y="1914"/>
                    <a:pt x="2836" y="2781"/>
                  </a:cubicBezTo>
                  <a:cubicBezTo>
                    <a:pt x="2402" y="3282"/>
                    <a:pt x="1969" y="3849"/>
                    <a:pt x="1602" y="4449"/>
                  </a:cubicBezTo>
                  <a:cubicBezTo>
                    <a:pt x="1568" y="4516"/>
                    <a:pt x="1468" y="4616"/>
                    <a:pt x="1435" y="4683"/>
                  </a:cubicBezTo>
                  <a:cubicBezTo>
                    <a:pt x="1568" y="4316"/>
                    <a:pt x="1635" y="3949"/>
                    <a:pt x="1735" y="3515"/>
                  </a:cubicBezTo>
                  <a:cubicBezTo>
                    <a:pt x="1902" y="2614"/>
                    <a:pt x="2069" y="1614"/>
                    <a:pt x="1735" y="746"/>
                  </a:cubicBezTo>
                  <a:cubicBezTo>
                    <a:pt x="1626" y="474"/>
                    <a:pt x="1383" y="1"/>
                    <a:pt x="1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57;p63">
              <a:extLst>
                <a:ext uri="{FF2B5EF4-FFF2-40B4-BE49-F238E27FC236}">
                  <a16:creationId xmlns:a16="http://schemas.microsoft.com/office/drawing/2014/main" id="{2451D0A2-F5D9-48FC-95E1-93EFB274F25A}"/>
                </a:ext>
              </a:extLst>
            </p:cNvPr>
            <p:cNvSpPr/>
            <p:nvPr/>
          </p:nvSpPr>
          <p:spPr>
            <a:xfrm>
              <a:off x="7474700" y="1982100"/>
              <a:ext cx="221850" cy="236950"/>
            </a:xfrm>
            <a:custGeom>
              <a:avLst/>
              <a:gdLst/>
              <a:ahLst/>
              <a:cxnLst/>
              <a:rect l="l" t="t" r="r" b="b"/>
              <a:pathLst>
                <a:path w="8874" h="9478" extrusionOk="0">
                  <a:moveTo>
                    <a:pt x="3236" y="0"/>
                  </a:moveTo>
                  <a:cubicBezTo>
                    <a:pt x="3069" y="0"/>
                    <a:pt x="2869" y="33"/>
                    <a:pt x="2802" y="200"/>
                  </a:cubicBezTo>
                  <a:cubicBezTo>
                    <a:pt x="2702" y="334"/>
                    <a:pt x="2669" y="467"/>
                    <a:pt x="2635" y="600"/>
                  </a:cubicBezTo>
                  <a:cubicBezTo>
                    <a:pt x="2569" y="667"/>
                    <a:pt x="2569" y="767"/>
                    <a:pt x="2569" y="834"/>
                  </a:cubicBezTo>
                  <a:cubicBezTo>
                    <a:pt x="2398" y="736"/>
                    <a:pt x="2245" y="674"/>
                    <a:pt x="2057" y="674"/>
                  </a:cubicBezTo>
                  <a:cubicBezTo>
                    <a:pt x="1988" y="674"/>
                    <a:pt x="1915" y="683"/>
                    <a:pt x="1835" y="701"/>
                  </a:cubicBezTo>
                  <a:cubicBezTo>
                    <a:pt x="1668" y="767"/>
                    <a:pt x="1534" y="867"/>
                    <a:pt x="1501" y="1034"/>
                  </a:cubicBezTo>
                  <a:cubicBezTo>
                    <a:pt x="1401" y="1268"/>
                    <a:pt x="1468" y="1468"/>
                    <a:pt x="1568" y="1635"/>
                  </a:cubicBezTo>
                  <a:cubicBezTo>
                    <a:pt x="1701" y="1801"/>
                    <a:pt x="1901" y="1968"/>
                    <a:pt x="2135" y="2035"/>
                  </a:cubicBezTo>
                  <a:cubicBezTo>
                    <a:pt x="2235" y="2102"/>
                    <a:pt x="2368" y="2135"/>
                    <a:pt x="2502" y="2135"/>
                  </a:cubicBezTo>
                  <a:lnTo>
                    <a:pt x="2702" y="2135"/>
                  </a:lnTo>
                  <a:cubicBezTo>
                    <a:pt x="2735" y="2135"/>
                    <a:pt x="2802" y="2135"/>
                    <a:pt x="2835" y="2102"/>
                  </a:cubicBezTo>
                  <a:cubicBezTo>
                    <a:pt x="3002" y="2135"/>
                    <a:pt x="3169" y="2135"/>
                    <a:pt x="3336" y="2168"/>
                  </a:cubicBezTo>
                  <a:cubicBezTo>
                    <a:pt x="3369" y="2335"/>
                    <a:pt x="3403" y="2502"/>
                    <a:pt x="3403" y="2669"/>
                  </a:cubicBezTo>
                  <a:cubicBezTo>
                    <a:pt x="3469" y="3002"/>
                    <a:pt x="3503" y="3369"/>
                    <a:pt x="3536" y="3703"/>
                  </a:cubicBezTo>
                  <a:cubicBezTo>
                    <a:pt x="3636" y="4370"/>
                    <a:pt x="3636" y="5104"/>
                    <a:pt x="3636" y="5771"/>
                  </a:cubicBezTo>
                  <a:cubicBezTo>
                    <a:pt x="3569" y="6438"/>
                    <a:pt x="3536" y="7105"/>
                    <a:pt x="3403" y="7806"/>
                  </a:cubicBezTo>
                  <a:cubicBezTo>
                    <a:pt x="3369" y="8106"/>
                    <a:pt x="3336" y="8473"/>
                    <a:pt x="3202" y="8773"/>
                  </a:cubicBezTo>
                  <a:cubicBezTo>
                    <a:pt x="3202" y="8806"/>
                    <a:pt x="3202" y="8806"/>
                    <a:pt x="3169" y="8840"/>
                  </a:cubicBezTo>
                  <a:lnTo>
                    <a:pt x="2035" y="8840"/>
                  </a:lnTo>
                  <a:cubicBezTo>
                    <a:pt x="1701" y="8840"/>
                    <a:pt x="1334" y="8806"/>
                    <a:pt x="1001" y="8806"/>
                  </a:cubicBezTo>
                  <a:cubicBezTo>
                    <a:pt x="890" y="8806"/>
                    <a:pt x="778" y="8792"/>
                    <a:pt x="667" y="8792"/>
                  </a:cubicBezTo>
                  <a:cubicBezTo>
                    <a:pt x="612" y="8792"/>
                    <a:pt x="556" y="8795"/>
                    <a:pt x="500" y="8806"/>
                  </a:cubicBezTo>
                  <a:cubicBezTo>
                    <a:pt x="334" y="8840"/>
                    <a:pt x="200" y="8873"/>
                    <a:pt x="33" y="8940"/>
                  </a:cubicBezTo>
                  <a:cubicBezTo>
                    <a:pt x="0" y="8940"/>
                    <a:pt x="0" y="9006"/>
                    <a:pt x="33" y="9040"/>
                  </a:cubicBezTo>
                  <a:cubicBezTo>
                    <a:pt x="200" y="9173"/>
                    <a:pt x="334" y="9273"/>
                    <a:pt x="500" y="9340"/>
                  </a:cubicBezTo>
                  <a:cubicBezTo>
                    <a:pt x="667" y="9373"/>
                    <a:pt x="834" y="9440"/>
                    <a:pt x="1001" y="9440"/>
                  </a:cubicBezTo>
                  <a:cubicBezTo>
                    <a:pt x="1368" y="9473"/>
                    <a:pt x="1735" y="9473"/>
                    <a:pt x="2135" y="9473"/>
                  </a:cubicBezTo>
                  <a:cubicBezTo>
                    <a:pt x="2391" y="9473"/>
                    <a:pt x="2650" y="9477"/>
                    <a:pt x="2912" y="9477"/>
                  </a:cubicBezTo>
                  <a:cubicBezTo>
                    <a:pt x="3436" y="9477"/>
                    <a:pt x="3970" y="9462"/>
                    <a:pt x="4503" y="9373"/>
                  </a:cubicBezTo>
                  <a:cubicBezTo>
                    <a:pt x="5104" y="9273"/>
                    <a:pt x="5738" y="9107"/>
                    <a:pt x="6305" y="8773"/>
                  </a:cubicBezTo>
                  <a:cubicBezTo>
                    <a:pt x="6705" y="8539"/>
                    <a:pt x="7139" y="8273"/>
                    <a:pt x="7472" y="7872"/>
                  </a:cubicBezTo>
                  <a:cubicBezTo>
                    <a:pt x="7672" y="8273"/>
                    <a:pt x="7972" y="8606"/>
                    <a:pt x="8339" y="8806"/>
                  </a:cubicBezTo>
                  <a:cubicBezTo>
                    <a:pt x="8384" y="8817"/>
                    <a:pt x="8432" y="8825"/>
                    <a:pt x="8479" y="8825"/>
                  </a:cubicBezTo>
                  <a:cubicBezTo>
                    <a:pt x="8573" y="8825"/>
                    <a:pt x="8662" y="8795"/>
                    <a:pt x="8706" y="8706"/>
                  </a:cubicBezTo>
                  <a:cubicBezTo>
                    <a:pt x="8806" y="8339"/>
                    <a:pt x="8806" y="8106"/>
                    <a:pt x="8640" y="7906"/>
                  </a:cubicBezTo>
                  <a:cubicBezTo>
                    <a:pt x="8573" y="7806"/>
                    <a:pt x="8540" y="7772"/>
                    <a:pt x="8473" y="7739"/>
                  </a:cubicBezTo>
                  <a:cubicBezTo>
                    <a:pt x="8506" y="7672"/>
                    <a:pt x="8540" y="7672"/>
                    <a:pt x="8573" y="7639"/>
                  </a:cubicBezTo>
                  <a:lnTo>
                    <a:pt x="8706" y="7505"/>
                  </a:lnTo>
                  <a:cubicBezTo>
                    <a:pt x="8740" y="7439"/>
                    <a:pt x="8840" y="7339"/>
                    <a:pt x="8840" y="7272"/>
                  </a:cubicBezTo>
                  <a:cubicBezTo>
                    <a:pt x="8873" y="7138"/>
                    <a:pt x="8840" y="7072"/>
                    <a:pt x="8806" y="6938"/>
                  </a:cubicBezTo>
                  <a:cubicBezTo>
                    <a:pt x="8723" y="6828"/>
                    <a:pt x="8618" y="6763"/>
                    <a:pt x="8527" y="6763"/>
                  </a:cubicBezTo>
                  <a:cubicBezTo>
                    <a:pt x="8508" y="6763"/>
                    <a:pt x="8490" y="6766"/>
                    <a:pt x="8473" y="6772"/>
                  </a:cubicBezTo>
                  <a:cubicBezTo>
                    <a:pt x="8339" y="6772"/>
                    <a:pt x="8239" y="6805"/>
                    <a:pt x="8173" y="6838"/>
                  </a:cubicBezTo>
                  <a:cubicBezTo>
                    <a:pt x="8139" y="6905"/>
                    <a:pt x="8039" y="6905"/>
                    <a:pt x="8006" y="6938"/>
                  </a:cubicBezTo>
                  <a:cubicBezTo>
                    <a:pt x="7972" y="6738"/>
                    <a:pt x="7906" y="6571"/>
                    <a:pt x="7706" y="6438"/>
                  </a:cubicBezTo>
                  <a:cubicBezTo>
                    <a:pt x="7669" y="6383"/>
                    <a:pt x="7602" y="6358"/>
                    <a:pt x="7532" y="6358"/>
                  </a:cubicBezTo>
                  <a:cubicBezTo>
                    <a:pt x="7475" y="6358"/>
                    <a:pt x="7417" y="6375"/>
                    <a:pt x="7372" y="6405"/>
                  </a:cubicBezTo>
                  <a:cubicBezTo>
                    <a:pt x="7205" y="6438"/>
                    <a:pt x="7139" y="6538"/>
                    <a:pt x="7072" y="6738"/>
                  </a:cubicBezTo>
                  <a:cubicBezTo>
                    <a:pt x="7038" y="6905"/>
                    <a:pt x="7038" y="7105"/>
                    <a:pt x="7072" y="7272"/>
                  </a:cubicBezTo>
                  <a:cubicBezTo>
                    <a:pt x="7072" y="7305"/>
                    <a:pt x="7139" y="7405"/>
                    <a:pt x="7172" y="7439"/>
                  </a:cubicBezTo>
                  <a:cubicBezTo>
                    <a:pt x="7038" y="7572"/>
                    <a:pt x="6905" y="7672"/>
                    <a:pt x="6738" y="7806"/>
                  </a:cubicBezTo>
                  <a:lnTo>
                    <a:pt x="6004" y="8306"/>
                  </a:lnTo>
                  <a:cubicBezTo>
                    <a:pt x="5471" y="8606"/>
                    <a:pt x="4837" y="8773"/>
                    <a:pt x="4203" y="8806"/>
                  </a:cubicBezTo>
                  <a:lnTo>
                    <a:pt x="3903" y="8806"/>
                  </a:lnTo>
                  <a:cubicBezTo>
                    <a:pt x="3970" y="8673"/>
                    <a:pt x="3970" y="8606"/>
                    <a:pt x="3970" y="8473"/>
                  </a:cubicBezTo>
                  <a:lnTo>
                    <a:pt x="4070" y="7472"/>
                  </a:lnTo>
                  <a:cubicBezTo>
                    <a:pt x="4170" y="6805"/>
                    <a:pt x="4203" y="6138"/>
                    <a:pt x="4203" y="5471"/>
                  </a:cubicBezTo>
                  <a:cubicBezTo>
                    <a:pt x="4203" y="4803"/>
                    <a:pt x="4170" y="4136"/>
                    <a:pt x="4070" y="3469"/>
                  </a:cubicBezTo>
                  <a:cubicBezTo>
                    <a:pt x="4036" y="3036"/>
                    <a:pt x="4003" y="2602"/>
                    <a:pt x="3870" y="2135"/>
                  </a:cubicBezTo>
                  <a:cubicBezTo>
                    <a:pt x="4170" y="2102"/>
                    <a:pt x="4403" y="2035"/>
                    <a:pt x="4670" y="1935"/>
                  </a:cubicBezTo>
                  <a:cubicBezTo>
                    <a:pt x="4837" y="1835"/>
                    <a:pt x="4970" y="1635"/>
                    <a:pt x="4870" y="1468"/>
                  </a:cubicBezTo>
                  <a:cubicBezTo>
                    <a:pt x="4703" y="1168"/>
                    <a:pt x="4470" y="967"/>
                    <a:pt x="4136" y="967"/>
                  </a:cubicBezTo>
                  <a:cubicBezTo>
                    <a:pt x="4003" y="967"/>
                    <a:pt x="3903" y="967"/>
                    <a:pt x="3836" y="1001"/>
                  </a:cubicBezTo>
                  <a:lnTo>
                    <a:pt x="3836" y="801"/>
                  </a:lnTo>
                  <a:cubicBezTo>
                    <a:pt x="3836" y="701"/>
                    <a:pt x="3836" y="634"/>
                    <a:pt x="3803" y="534"/>
                  </a:cubicBezTo>
                  <a:cubicBezTo>
                    <a:pt x="3736" y="434"/>
                    <a:pt x="3703" y="300"/>
                    <a:pt x="3636" y="200"/>
                  </a:cubicBezTo>
                  <a:cubicBezTo>
                    <a:pt x="3536" y="100"/>
                    <a:pt x="3403" y="0"/>
                    <a:pt x="3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58;p63">
              <a:extLst>
                <a:ext uri="{FF2B5EF4-FFF2-40B4-BE49-F238E27FC236}">
                  <a16:creationId xmlns:a16="http://schemas.microsoft.com/office/drawing/2014/main" id="{33A8835F-409D-4C04-BCCC-9D6F22935F9E}"/>
                </a:ext>
              </a:extLst>
            </p:cNvPr>
            <p:cNvSpPr/>
            <p:nvPr/>
          </p:nvSpPr>
          <p:spPr>
            <a:xfrm>
              <a:off x="7669000" y="2068825"/>
              <a:ext cx="11700" cy="63875"/>
            </a:xfrm>
            <a:custGeom>
              <a:avLst/>
              <a:gdLst/>
              <a:ahLst/>
              <a:cxnLst/>
              <a:rect l="l" t="t" r="r" b="b"/>
              <a:pathLst>
                <a:path w="468" h="2555" extrusionOk="0">
                  <a:moveTo>
                    <a:pt x="317" y="0"/>
                  </a:moveTo>
                  <a:cubicBezTo>
                    <a:pt x="267" y="0"/>
                    <a:pt x="217" y="34"/>
                    <a:pt x="200" y="100"/>
                  </a:cubicBezTo>
                  <a:cubicBezTo>
                    <a:pt x="100" y="300"/>
                    <a:pt x="100" y="534"/>
                    <a:pt x="100" y="767"/>
                  </a:cubicBezTo>
                  <a:lnTo>
                    <a:pt x="67" y="1435"/>
                  </a:lnTo>
                  <a:cubicBezTo>
                    <a:pt x="67" y="1635"/>
                    <a:pt x="0" y="1835"/>
                    <a:pt x="0" y="2035"/>
                  </a:cubicBezTo>
                  <a:cubicBezTo>
                    <a:pt x="0" y="2135"/>
                    <a:pt x="0" y="2268"/>
                    <a:pt x="100" y="2335"/>
                  </a:cubicBezTo>
                  <a:cubicBezTo>
                    <a:pt x="134" y="2435"/>
                    <a:pt x="234" y="2469"/>
                    <a:pt x="267" y="2502"/>
                  </a:cubicBezTo>
                  <a:cubicBezTo>
                    <a:pt x="267" y="2541"/>
                    <a:pt x="272" y="2555"/>
                    <a:pt x="279" y="2555"/>
                  </a:cubicBezTo>
                  <a:cubicBezTo>
                    <a:pt x="288" y="2555"/>
                    <a:pt x="301" y="2522"/>
                    <a:pt x="301" y="2502"/>
                  </a:cubicBezTo>
                  <a:cubicBezTo>
                    <a:pt x="301" y="2435"/>
                    <a:pt x="367" y="2369"/>
                    <a:pt x="401" y="2302"/>
                  </a:cubicBezTo>
                  <a:cubicBezTo>
                    <a:pt x="434" y="2202"/>
                    <a:pt x="434" y="2102"/>
                    <a:pt x="434" y="2002"/>
                  </a:cubicBezTo>
                  <a:cubicBezTo>
                    <a:pt x="434" y="1801"/>
                    <a:pt x="434" y="1601"/>
                    <a:pt x="467" y="1368"/>
                  </a:cubicBezTo>
                  <a:lnTo>
                    <a:pt x="467" y="767"/>
                  </a:lnTo>
                  <a:cubicBezTo>
                    <a:pt x="467" y="534"/>
                    <a:pt x="467" y="300"/>
                    <a:pt x="434" y="100"/>
                  </a:cubicBezTo>
                  <a:cubicBezTo>
                    <a:pt x="417" y="34"/>
                    <a:pt x="367" y="0"/>
                    <a:pt x="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59;p63">
              <a:extLst>
                <a:ext uri="{FF2B5EF4-FFF2-40B4-BE49-F238E27FC236}">
                  <a16:creationId xmlns:a16="http://schemas.microsoft.com/office/drawing/2014/main" id="{36DAB798-AA7C-4A97-8618-6D0861589ACA}"/>
                </a:ext>
              </a:extLst>
            </p:cNvPr>
            <p:cNvSpPr/>
            <p:nvPr/>
          </p:nvSpPr>
          <p:spPr>
            <a:xfrm>
              <a:off x="7700675" y="2076775"/>
              <a:ext cx="71475" cy="68125"/>
            </a:xfrm>
            <a:custGeom>
              <a:avLst/>
              <a:gdLst/>
              <a:ahLst/>
              <a:cxnLst/>
              <a:rect l="l" t="t" r="r" b="b"/>
              <a:pathLst>
                <a:path w="2859" h="2725" extrusionOk="0">
                  <a:moveTo>
                    <a:pt x="2654" y="0"/>
                  </a:moveTo>
                  <a:cubicBezTo>
                    <a:pt x="2636" y="0"/>
                    <a:pt x="2619" y="5"/>
                    <a:pt x="2603" y="16"/>
                  </a:cubicBezTo>
                  <a:cubicBezTo>
                    <a:pt x="2303" y="149"/>
                    <a:pt x="2102" y="383"/>
                    <a:pt x="1836" y="616"/>
                  </a:cubicBezTo>
                  <a:cubicBezTo>
                    <a:pt x="1635" y="816"/>
                    <a:pt x="1369" y="983"/>
                    <a:pt x="1168" y="1183"/>
                  </a:cubicBezTo>
                  <a:lnTo>
                    <a:pt x="535" y="1817"/>
                  </a:lnTo>
                  <a:cubicBezTo>
                    <a:pt x="334" y="2017"/>
                    <a:pt x="1" y="2284"/>
                    <a:pt x="34" y="2551"/>
                  </a:cubicBezTo>
                  <a:cubicBezTo>
                    <a:pt x="34" y="2638"/>
                    <a:pt x="109" y="2724"/>
                    <a:pt x="173" y="2724"/>
                  </a:cubicBezTo>
                  <a:cubicBezTo>
                    <a:pt x="183" y="2724"/>
                    <a:pt x="192" y="2722"/>
                    <a:pt x="201" y="2718"/>
                  </a:cubicBezTo>
                  <a:cubicBezTo>
                    <a:pt x="218" y="2719"/>
                    <a:pt x="235" y="2720"/>
                    <a:pt x="252" y="2720"/>
                  </a:cubicBezTo>
                  <a:cubicBezTo>
                    <a:pt x="558" y="2720"/>
                    <a:pt x="777" y="2439"/>
                    <a:pt x="935" y="2217"/>
                  </a:cubicBezTo>
                  <a:cubicBezTo>
                    <a:pt x="1135" y="2017"/>
                    <a:pt x="1335" y="1817"/>
                    <a:pt x="1535" y="1550"/>
                  </a:cubicBezTo>
                  <a:lnTo>
                    <a:pt x="2169" y="950"/>
                  </a:lnTo>
                  <a:cubicBezTo>
                    <a:pt x="2369" y="716"/>
                    <a:pt x="2636" y="516"/>
                    <a:pt x="2803" y="216"/>
                  </a:cubicBezTo>
                  <a:cubicBezTo>
                    <a:pt x="2859" y="132"/>
                    <a:pt x="2750" y="0"/>
                    <a:pt x="2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60;p63">
              <a:extLst>
                <a:ext uri="{FF2B5EF4-FFF2-40B4-BE49-F238E27FC236}">
                  <a16:creationId xmlns:a16="http://schemas.microsoft.com/office/drawing/2014/main" id="{FBF36E5A-E536-4463-8BA7-BAFF9F9B400F}"/>
                </a:ext>
              </a:extLst>
            </p:cNvPr>
            <p:cNvSpPr/>
            <p:nvPr/>
          </p:nvSpPr>
          <p:spPr>
            <a:xfrm>
              <a:off x="7709850" y="2186400"/>
              <a:ext cx="61750" cy="15025"/>
            </a:xfrm>
            <a:custGeom>
              <a:avLst/>
              <a:gdLst/>
              <a:ahLst/>
              <a:cxnLst/>
              <a:rect l="l" t="t" r="r" b="b"/>
              <a:pathLst>
                <a:path w="2470" h="601" extrusionOk="0">
                  <a:moveTo>
                    <a:pt x="134" y="1"/>
                  </a:moveTo>
                  <a:cubicBezTo>
                    <a:pt x="68" y="1"/>
                    <a:pt x="1" y="134"/>
                    <a:pt x="101" y="167"/>
                  </a:cubicBezTo>
                  <a:lnTo>
                    <a:pt x="334" y="301"/>
                  </a:lnTo>
                  <a:cubicBezTo>
                    <a:pt x="434" y="334"/>
                    <a:pt x="501" y="367"/>
                    <a:pt x="601" y="367"/>
                  </a:cubicBezTo>
                  <a:cubicBezTo>
                    <a:pt x="801" y="434"/>
                    <a:pt x="968" y="468"/>
                    <a:pt x="1168" y="501"/>
                  </a:cubicBezTo>
                  <a:cubicBezTo>
                    <a:pt x="1402" y="534"/>
                    <a:pt x="1569" y="601"/>
                    <a:pt x="1769" y="601"/>
                  </a:cubicBezTo>
                  <a:lnTo>
                    <a:pt x="2069" y="601"/>
                  </a:lnTo>
                  <a:cubicBezTo>
                    <a:pt x="2136" y="601"/>
                    <a:pt x="2269" y="534"/>
                    <a:pt x="2336" y="501"/>
                  </a:cubicBezTo>
                  <a:cubicBezTo>
                    <a:pt x="2436" y="501"/>
                    <a:pt x="2469" y="334"/>
                    <a:pt x="2403" y="301"/>
                  </a:cubicBezTo>
                  <a:lnTo>
                    <a:pt x="2136" y="167"/>
                  </a:lnTo>
                  <a:cubicBezTo>
                    <a:pt x="2069" y="134"/>
                    <a:pt x="1936" y="134"/>
                    <a:pt x="1835" y="134"/>
                  </a:cubicBezTo>
                  <a:cubicBezTo>
                    <a:pt x="1635" y="134"/>
                    <a:pt x="1469" y="101"/>
                    <a:pt x="1268" y="34"/>
                  </a:cubicBezTo>
                  <a:cubicBezTo>
                    <a:pt x="1102" y="34"/>
                    <a:pt x="901" y="1"/>
                    <a:pt x="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61;p63">
              <a:extLst>
                <a:ext uri="{FF2B5EF4-FFF2-40B4-BE49-F238E27FC236}">
                  <a16:creationId xmlns:a16="http://schemas.microsoft.com/office/drawing/2014/main" id="{72819D83-6C00-4EDE-B141-B221540A9704}"/>
                </a:ext>
              </a:extLst>
            </p:cNvPr>
            <p:cNvSpPr/>
            <p:nvPr/>
          </p:nvSpPr>
          <p:spPr>
            <a:xfrm>
              <a:off x="6891775" y="1864400"/>
              <a:ext cx="355275" cy="293275"/>
            </a:xfrm>
            <a:custGeom>
              <a:avLst/>
              <a:gdLst/>
              <a:ahLst/>
              <a:cxnLst/>
              <a:rect l="l" t="t" r="r" b="b"/>
              <a:pathLst>
                <a:path w="14211" h="11731" extrusionOk="0">
                  <a:moveTo>
                    <a:pt x="3900" y="0"/>
                  </a:moveTo>
                  <a:cubicBezTo>
                    <a:pt x="3802" y="0"/>
                    <a:pt x="3702" y="12"/>
                    <a:pt x="3603" y="38"/>
                  </a:cubicBezTo>
                  <a:cubicBezTo>
                    <a:pt x="2702" y="272"/>
                    <a:pt x="2836" y="1239"/>
                    <a:pt x="2936" y="1973"/>
                  </a:cubicBezTo>
                  <a:cubicBezTo>
                    <a:pt x="3169" y="3774"/>
                    <a:pt x="3970" y="5475"/>
                    <a:pt x="5004" y="6943"/>
                  </a:cubicBezTo>
                  <a:cubicBezTo>
                    <a:pt x="5638" y="7810"/>
                    <a:pt x="6338" y="8611"/>
                    <a:pt x="7039" y="9345"/>
                  </a:cubicBezTo>
                  <a:lnTo>
                    <a:pt x="7372" y="9678"/>
                  </a:lnTo>
                  <a:cubicBezTo>
                    <a:pt x="6839" y="9378"/>
                    <a:pt x="6305" y="9111"/>
                    <a:pt x="5771" y="8844"/>
                  </a:cubicBezTo>
                  <a:cubicBezTo>
                    <a:pt x="4645" y="8353"/>
                    <a:pt x="3419" y="7838"/>
                    <a:pt x="2180" y="7838"/>
                  </a:cubicBezTo>
                  <a:cubicBezTo>
                    <a:pt x="1987" y="7838"/>
                    <a:pt x="1794" y="7850"/>
                    <a:pt x="1602" y="7877"/>
                  </a:cubicBezTo>
                  <a:cubicBezTo>
                    <a:pt x="1034" y="7977"/>
                    <a:pt x="0" y="8277"/>
                    <a:pt x="267" y="9011"/>
                  </a:cubicBezTo>
                  <a:cubicBezTo>
                    <a:pt x="334" y="9311"/>
                    <a:pt x="634" y="9511"/>
                    <a:pt x="868" y="9678"/>
                  </a:cubicBezTo>
                  <a:cubicBezTo>
                    <a:pt x="1168" y="9878"/>
                    <a:pt x="1468" y="10045"/>
                    <a:pt x="1802" y="10212"/>
                  </a:cubicBezTo>
                  <a:cubicBezTo>
                    <a:pt x="3036" y="10879"/>
                    <a:pt x="4437" y="11213"/>
                    <a:pt x="5838" y="11480"/>
                  </a:cubicBezTo>
                  <a:cubicBezTo>
                    <a:pt x="6638" y="11613"/>
                    <a:pt x="7439" y="11680"/>
                    <a:pt x="8273" y="11713"/>
                  </a:cubicBezTo>
                  <a:cubicBezTo>
                    <a:pt x="8376" y="11725"/>
                    <a:pt x="8478" y="11730"/>
                    <a:pt x="8579" y="11730"/>
                  </a:cubicBezTo>
                  <a:cubicBezTo>
                    <a:pt x="9066" y="11730"/>
                    <a:pt x="9526" y="11601"/>
                    <a:pt x="9941" y="11379"/>
                  </a:cubicBezTo>
                  <a:cubicBezTo>
                    <a:pt x="11142" y="10712"/>
                    <a:pt x="12109" y="9511"/>
                    <a:pt x="12876" y="8477"/>
                  </a:cubicBezTo>
                  <a:cubicBezTo>
                    <a:pt x="13677" y="7443"/>
                    <a:pt x="14211" y="6142"/>
                    <a:pt x="14211" y="4808"/>
                  </a:cubicBezTo>
                  <a:cubicBezTo>
                    <a:pt x="14211" y="4174"/>
                    <a:pt x="14144" y="3407"/>
                    <a:pt x="13810" y="2907"/>
                  </a:cubicBezTo>
                  <a:cubicBezTo>
                    <a:pt x="13605" y="2590"/>
                    <a:pt x="13306" y="2460"/>
                    <a:pt x="12983" y="2460"/>
                  </a:cubicBezTo>
                  <a:cubicBezTo>
                    <a:pt x="12729" y="2460"/>
                    <a:pt x="12459" y="2541"/>
                    <a:pt x="12209" y="2673"/>
                  </a:cubicBezTo>
                  <a:cubicBezTo>
                    <a:pt x="10875" y="3374"/>
                    <a:pt x="10541" y="5008"/>
                    <a:pt x="10274" y="6343"/>
                  </a:cubicBezTo>
                  <a:cubicBezTo>
                    <a:pt x="10108" y="7176"/>
                    <a:pt x="9974" y="8010"/>
                    <a:pt x="9841" y="8844"/>
                  </a:cubicBezTo>
                  <a:cubicBezTo>
                    <a:pt x="9841" y="8978"/>
                    <a:pt x="9807" y="9044"/>
                    <a:pt x="9807" y="9178"/>
                  </a:cubicBezTo>
                  <a:lnTo>
                    <a:pt x="9674" y="8678"/>
                  </a:lnTo>
                  <a:cubicBezTo>
                    <a:pt x="9374" y="7777"/>
                    <a:pt x="8973" y="6876"/>
                    <a:pt x="8540" y="6009"/>
                  </a:cubicBezTo>
                  <a:cubicBezTo>
                    <a:pt x="8140" y="5108"/>
                    <a:pt x="7673" y="4208"/>
                    <a:pt x="7206" y="3340"/>
                  </a:cubicBezTo>
                  <a:cubicBezTo>
                    <a:pt x="6739" y="2506"/>
                    <a:pt x="6305" y="1673"/>
                    <a:pt x="5638" y="1005"/>
                  </a:cubicBezTo>
                  <a:cubicBezTo>
                    <a:pt x="5202" y="541"/>
                    <a:pt x="4564" y="0"/>
                    <a:pt x="3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62;p63">
              <a:extLst>
                <a:ext uri="{FF2B5EF4-FFF2-40B4-BE49-F238E27FC236}">
                  <a16:creationId xmlns:a16="http://schemas.microsoft.com/office/drawing/2014/main" id="{1D54CA68-26AC-48AB-B163-2E95E3E04592}"/>
                </a:ext>
              </a:extLst>
            </p:cNvPr>
            <p:cNvSpPr/>
            <p:nvPr/>
          </p:nvSpPr>
          <p:spPr>
            <a:xfrm>
              <a:off x="6980175" y="2101350"/>
              <a:ext cx="95925" cy="34825"/>
            </a:xfrm>
            <a:custGeom>
              <a:avLst/>
              <a:gdLst/>
              <a:ahLst/>
              <a:cxnLst/>
              <a:rect l="l" t="t" r="r" b="b"/>
              <a:pathLst>
                <a:path w="3837" h="1393" extrusionOk="0">
                  <a:moveTo>
                    <a:pt x="267" y="0"/>
                  </a:moveTo>
                  <a:cubicBezTo>
                    <a:pt x="67" y="0"/>
                    <a:pt x="0" y="267"/>
                    <a:pt x="167" y="400"/>
                  </a:cubicBezTo>
                  <a:cubicBezTo>
                    <a:pt x="467" y="567"/>
                    <a:pt x="801" y="701"/>
                    <a:pt x="1134" y="767"/>
                  </a:cubicBezTo>
                  <a:lnTo>
                    <a:pt x="2102" y="1068"/>
                  </a:lnTo>
                  <a:cubicBezTo>
                    <a:pt x="2402" y="1168"/>
                    <a:pt x="2736" y="1268"/>
                    <a:pt x="3002" y="1368"/>
                  </a:cubicBezTo>
                  <a:cubicBezTo>
                    <a:pt x="3086" y="1384"/>
                    <a:pt x="3169" y="1393"/>
                    <a:pt x="3253" y="1393"/>
                  </a:cubicBezTo>
                  <a:cubicBezTo>
                    <a:pt x="3336" y="1393"/>
                    <a:pt x="3419" y="1384"/>
                    <a:pt x="3503" y="1368"/>
                  </a:cubicBezTo>
                  <a:cubicBezTo>
                    <a:pt x="3636" y="1334"/>
                    <a:pt x="3736" y="1234"/>
                    <a:pt x="3803" y="1168"/>
                  </a:cubicBezTo>
                  <a:cubicBezTo>
                    <a:pt x="3836" y="1068"/>
                    <a:pt x="3836" y="1001"/>
                    <a:pt x="3803" y="1001"/>
                  </a:cubicBezTo>
                  <a:cubicBezTo>
                    <a:pt x="3670" y="934"/>
                    <a:pt x="3636" y="867"/>
                    <a:pt x="3503" y="801"/>
                  </a:cubicBezTo>
                  <a:cubicBezTo>
                    <a:pt x="3403" y="701"/>
                    <a:pt x="3236" y="667"/>
                    <a:pt x="3102" y="667"/>
                  </a:cubicBezTo>
                  <a:cubicBezTo>
                    <a:pt x="2802" y="567"/>
                    <a:pt x="2469" y="500"/>
                    <a:pt x="2168" y="400"/>
                  </a:cubicBezTo>
                  <a:cubicBezTo>
                    <a:pt x="1902" y="334"/>
                    <a:pt x="1568" y="234"/>
                    <a:pt x="1268" y="167"/>
                  </a:cubicBezTo>
                  <a:cubicBezTo>
                    <a:pt x="934" y="67"/>
                    <a:pt x="60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63;p63">
              <a:extLst>
                <a:ext uri="{FF2B5EF4-FFF2-40B4-BE49-F238E27FC236}">
                  <a16:creationId xmlns:a16="http://schemas.microsoft.com/office/drawing/2014/main" id="{DA17E5E1-AB5D-40F4-8C83-40D150024819}"/>
                </a:ext>
              </a:extLst>
            </p:cNvPr>
            <p:cNvSpPr/>
            <p:nvPr/>
          </p:nvSpPr>
          <p:spPr>
            <a:xfrm>
              <a:off x="7023750" y="1965525"/>
              <a:ext cx="84875" cy="125525"/>
            </a:xfrm>
            <a:custGeom>
              <a:avLst/>
              <a:gdLst/>
              <a:ahLst/>
              <a:cxnLst/>
              <a:rect l="l" t="t" r="r" b="b"/>
              <a:pathLst>
                <a:path w="3395" h="5021" extrusionOk="0">
                  <a:moveTo>
                    <a:pt x="281" y="0"/>
                  </a:moveTo>
                  <a:cubicBezTo>
                    <a:pt x="140" y="0"/>
                    <a:pt x="1" y="148"/>
                    <a:pt x="25" y="296"/>
                  </a:cubicBezTo>
                  <a:cubicBezTo>
                    <a:pt x="159" y="763"/>
                    <a:pt x="392" y="1163"/>
                    <a:pt x="659" y="1597"/>
                  </a:cubicBezTo>
                  <a:cubicBezTo>
                    <a:pt x="859" y="1997"/>
                    <a:pt x="1059" y="2398"/>
                    <a:pt x="1326" y="2798"/>
                  </a:cubicBezTo>
                  <a:cubicBezTo>
                    <a:pt x="1560" y="3165"/>
                    <a:pt x="1760" y="3598"/>
                    <a:pt x="2027" y="3965"/>
                  </a:cubicBezTo>
                  <a:cubicBezTo>
                    <a:pt x="2227" y="4299"/>
                    <a:pt x="2527" y="4899"/>
                    <a:pt x="2927" y="4999"/>
                  </a:cubicBezTo>
                  <a:cubicBezTo>
                    <a:pt x="2956" y="5014"/>
                    <a:pt x="2986" y="5020"/>
                    <a:pt x="3016" y="5020"/>
                  </a:cubicBezTo>
                  <a:cubicBezTo>
                    <a:pt x="3126" y="5020"/>
                    <a:pt x="3235" y="4930"/>
                    <a:pt x="3261" y="4799"/>
                  </a:cubicBezTo>
                  <a:cubicBezTo>
                    <a:pt x="3394" y="4399"/>
                    <a:pt x="2994" y="3965"/>
                    <a:pt x="2727" y="3598"/>
                  </a:cubicBezTo>
                  <a:cubicBezTo>
                    <a:pt x="2494" y="3232"/>
                    <a:pt x="2227" y="2831"/>
                    <a:pt x="1993" y="2431"/>
                  </a:cubicBezTo>
                  <a:cubicBezTo>
                    <a:pt x="1726" y="2064"/>
                    <a:pt x="1493" y="1664"/>
                    <a:pt x="1226" y="1263"/>
                  </a:cubicBezTo>
                  <a:cubicBezTo>
                    <a:pt x="993" y="830"/>
                    <a:pt x="759" y="430"/>
                    <a:pt x="425" y="63"/>
                  </a:cubicBezTo>
                  <a:cubicBezTo>
                    <a:pt x="382" y="19"/>
                    <a:pt x="331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64;p63">
              <a:extLst>
                <a:ext uri="{FF2B5EF4-FFF2-40B4-BE49-F238E27FC236}">
                  <a16:creationId xmlns:a16="http://schemas.microsoft.com/office/drawing/2014/main" id="{8F6E06F0-5FAB-4674-AA37-D09A648583DC}"/>
                </a:ext>
              </a:extLst>
            </p:cNvPr>
            <p:cNvSpPr/>
            <p:nvPr/>
          </p:nvSpPr>
          <p:spPr>
            <a:xfrm>
              <a:off x="7166375" y="2008100"/>
              <a:ext cx="42325" cy="86775"/>
            </a:xfrm>
            <a:custGeom>
              <a:avLst/>
              <a:gdLst/>
              <a:ahLst/>
              <a:cxnLst/>
              <a:rect l="l" t="t" r="r" b="b"/>
              <a:pathLst>
                <a:path w="1693" h="3471" extrusionOk="0">
                  <a:moveTo>
                    <a:pt x="1415" y="0"/>
                  </a:moveTo>
                  <a:cubicBezTo>
                    <a:pt x="1368" y="0"/>
                    <a:pt x="1323" y="19"/>
                    <a:pt x="1292" y="61"/>
                  </a:cubicBezTo>
                  <a:cubicBezTo>
                    <a:pt x="1192" y="194"/>
                    <a:pt x="1058" y="261"/>
                    <a:pt x="1025" y="394"/>
                  </a:cubicBezTo>
                  <a:cubicBezTo>
                    <a:pt x="958" y="528"/>
                    <a:pt x="892" y="695"/>
                    <a:pt x="825" y="795"/>
                  </a:cubicBezTo>
                  <a:cubicBezTo>
                    <a:pt x="725" y="1095"/>
                    <a:pt x="625" y="1362"/>
                    <a:pt x="525" y="1629"/>
                  </a:cubicBezTo>
                  <a:cubicBezTo>
                    <a:pt x="458" y="1895"/>
                    <a:pt x="358" y="2196"/>
                    <a:pt x="224" y="2429"/>
                  </a:cubicBezTo>
                  <a:cubicBezTo>
                    <a:pt x="191" y="2563"/>
                    <a:pt x="158" y="2729"/>
                    <a:pt x="124" y="2863"/>
                  </a:cubicBezTo>
                  <a:cubicBezTo>
                    <a:pt x="58" y="2996"/>
                    <a:pt x="58" y="3130"/>
                    <a:pt x="24" y="3296"/>
                  </a:cubicBezTo>
                  <a:cubicBezTo>
                    <a:pt x="0" y="3392"/>
                    <a:pt x="79" y="3471"/>
                    <a:pt x="150" y="3471"/>
                  </a:cubicBezTo>
                  <a:cubicBezTo>
                    <a:pt x="179" y="3471"/>
                    <a:pt x="206" y="3458"/>
                    <a:pt x="224" y="3430"/>
                  </a:cubicBezTo>
                  <a:cubicBezTo>
                    <a:pt x="324" y="3296"/>
                    <a:pt x="458" y="3230"/>
                    <a:pt x="525" y="3096"/>
                  </a:cubicBezTo>
                  <a:lnTo>
                    <a:pt x="791" y="2729"/>
                  </a:lnTo>
                  <a:cubicBezTo>
                    <a:pt x="892" y="2463"/>
                    <a:pt x="1058" y="2196"/>
                    <a:pt x="1192" y="1929"/>
                  </a:cubicBezTo>
                  <a:cubicBezTo>
                    <a:pt x="1325" y="1629"/>
                    <a:pt x="1459" y="1362"/>
                    <a:pt x="1525" y="1095"/>
                  </a:cubicBezTo>
                  <a:cubicBezTo>
                    <a:pt x="1559" y="961"/>
                    <a:pt x="1625" y="795"/>
                    <a:pt x="1659" y="695"/>
                  </a:cubicBezTo>
                  <a:cubicBezTo>
                    <a:pt x="1692" y="528"/>
                    <a:pt x="1659" y="361"/>
                    <a:pt x="1659" y="228"/>
                  </a:cubicBezTo>
                  <a:cubicBezTo>
                    <a:pt x="1636" y="90"/>
                    <a:pt x="1519" y="0"/>
                    <a:pt x="1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65;p63">
              <a:extLst>
                <a:ext uri="{FF2B5EF4-FFF2-40B4-BE49-F238E27FC236}">
                  <a16:creationId xmlns:a16="http://schemas.microsoft.com/office/drawing/2014/main" id="{570F2335-8768-48B6-B86A-78D8AA05AF31}"/>
                </a:ext>
              </a:extLst>
            </p:cNvPr>
            <p:cNvSpPr/>
            <p:nvPr/>
          </p:nvSpPr>
          <p:spPr>
            <a:xfrm>
              <a:off x="7257025" y="2022375"/>
              <a:ext cx="254375" cy="243825"/>
            </a:xfrm>
            <a:custGeom>
              <a:avLst/>
              <a:gdLst/>
              <a:ahLst/>
              <a:cxnLst/>
              <a:rect l="l" t="t" r="r" b="b"/>
              <a:pathLst>
                <a:path w="10175" h="9753" extrusionOk="0">
                  <a:moveTo>
                    <a:pt x="6579" y="1"/>
                  </a:moveTo>
                  <a:cubicBezTo>
                    <a:pt x="6176" y="1"/>
                    <a:pt x="5811" y="384"/>
                    <a:pt x="5538" y="657"/>
                  </a:cubicBezTo>
                  <a:cubicBezTo>
                    <a:pt x="4571" y="1658"/>
                    <a:pt x="3904" y="2892"/>
                    <a:pt x="3537" y="4227"/>
                  </a:cubicBezTo>
                  <a:cubicBezTo>
                    <a:pt x="3270" y="5027"/>
                    <a:pt x="3170" y="5828"/>
                    <a:pt x="3070" y="6595"/>
                  </a:cubicBezTo>
                  <a:cubicBezTo>
                    <a:pt x="3070" y="6728"/>
                    <a:pt x="3036" y="6862"/>
                    <a:pt x="3036" y="6962"/>
                  </a:cubicBezTo>
                  <a:lnTo>
                    <a:pt x="2769" y="5561"/>
                  </a:lnTo>
                  <a:cubicBezTo>
                    <a:pt x="2536" y="4527"/>
                    <a:pt x="2202" y="3393"/>
                    <a:pt x="1402" y="2659"/>
                  </a:cubicBezTo>
                  <a:cubicBezTo>
                    <a:pt x="1194" y="2451"/>
                    <a:pt x="809" y="2146"/>
                    <a:pt x="481" y="2146"/>
                  </a:cubicBezTo>
                  <a:cubicBezTo>
                    <a:pt x="337" y="2146"/>
                    <a:pt x="203" y="2205"/>
                    <a:pt x="101" y="2359"/>
                  </a:cubicBezTo>
                  <a:cubicBezTo>
                    <a:pt x="1" y="2559"/>
                    <a:pt x="1" y="2826"/>
                    <a:pt x="1" y="3059"/>
                  </a:cubicBezTo>
                  <a:cubicBezTo>
                    <a:pt x="1" y="3326"/>
                    <a:pt x="34" y="3626"/>
                    <a:pt x="101" y="3860"/>
                  </a:cubicBezTo>
                  <a:cubicBezTo>
                    <a:pt x="334" y="4927"/>
                    <a:pt x="735" y="5894"/>
                    <a:pt x="1235" y="6862"/>
                  </a:cubicBezTo>
                  <a:cubicBezTo>
                    <a:pt x="1535" y="7395"/>
                    <a:pt x="1869" y="7896"/>
                    <a:pt x="2202" y="8430"/>
                  </a:cubicBezTo>
                  <a:cubicBezTo>
                    <a:pt x="2436" y="8830"/>
                    <a:pt x="2836" y="9097"/>
                    <a:pt x="3203" y="9264"/>
                  </a:cubicBezTo>
                  <a:cubicBezTo>
                    <a:pt x="3864" y="9634"/>
                    <a:pt x="4756" y="9752"/>
                    <a:pt x="5596" y="9752"/>
                  </a:cubicBezTo>
                  <a:cubicBezTo>
                    <a:pt x="5816" y="9752"/>
                    <a:pt x="6031" y="9744"/>
                    <a:pt x="6239" y="9731"/>
                  </a:cubicBezTo>
                  <a:cubicBezTo>
                    <a:pt x="7239" y="9697"/>
                    <a:pt x="8273" y="9464"/>
                    <a:pt x="9074" y="8830"/>
                  </a:cubicBezTo>
                  <a:cubicBezTo>
                    <a:pt x="9441" y="8530"/>
                    <a:pt x="9875" y="8163"/>
                    <a:pt x="10008" y="7696"/>
                  </a:cubicBezTo>
                  <a:cubicBezTo>
                    <a:pt x="10175" y="7195"/>
                    <a:pt x="9841" y="6828"/>
                    <a:pt x="9408" y="6595"/>
                  </a:cubicBezTo>
                  <a:cubicBezTo>
                    <a:pt x="9135" y="6472"/>
                    <a:pt x="8855" y="6420"/>
                    <a:pt x="8572" y="6420"/>
                  </a:cubicBezTo>
                  <a:cubicBezTo>
                    <a:pt x="7786" y="6420"/>
                    <a:pt x="6984" y="6818"/>
                    <a:pt x="6272" y="7162"/>
                  </a:cubicBezTo>
                  <a:cubicBezTo>
                    <a:pt x="5705" y="7429"/>
                    <a:pt x="5171" y="7729"/>
                    <a:pt x="4604" y="8063"/>
                  </a:cubicBezTo>
                  <a:cubicBezTo>
                    <a:pt x="4537" y="8129"/>
                    <a:pt x="4504" y="8163"/>
                    <a:pt x="4404" y="8196"/>
                  </a:cubicBezTo>
                  <a:cubicBezTo>
                    <a:pt x="4504" y="8129"/>
                    <a:pt x="4571" y="7996"/>
                    <a:pt x="4671" y="7862"/>
                  </a:cubicBezTo>
                  <a:cubicBezTo>
                    <a:pt x="5071" y="7295"/>
                    <a:pt x="5405" y="6562"/>
                    <a:pt x="5738" y="5928"/>
                  </a:cubicBezTo>
                  <a:cubicBezTo>
                    <a:pt x="6072" y="5261"/>
                    <a:pt x="6405" y="4560"/>
                    <a:pt x="6706" y="3893"/>
                  </a:cubicBezTo>
                  <a:cubicBezTo>
                    <a:pt x="7006" y="3226"/>
                    <a:pt x="7239" y="2559"/>
                    <a:pt x="7373" y="1858"/>
                  </a:cubicBezTo>
                  <a:cubicBezTo>
                    <a:pt x="7439" y="1324"/>
                    <a:pt x="7439" y="557"/>
                    <a:pt x="7006" y="157"/>
                  </a:cubicBezTo>
                  <a:cubicBezTo>
                    <a:pt x="6861" y="46"/>
                    <a:pt x="6718" y="1"/>
                    <a:pt x="6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66;p63">
              <a:extLst>
                <a:ext uri="{FF2B5EF4-FFF2-40B4-BE49-F238E27FC236}">
                  <a16:creationId xmlns:a16="http://schemas.microsoft.com/office/drawing/2014/main" id="{AFB3C0CB-C915-429B-8E28-18CC6F4A462F}"/>
                </a:ext>
              </a:extLst>
            </p:cNvPr>
            <p:cNvSpPr/>
            <p:nvPr/>
          </p:nvSpPr>
          <p:spPr>
            <a:xfrm>
              <a:off x="7082750" y="2106300"/>
              <a:ext cx="284375" cy="278600"/>
            </a:xfrm>
            <a:custGeom>
              <a:avLst/>
              <a:gdLst/>
              <a:ahLst/>
              <a:cxnLst/>
              <a:rect l="l" t="t" r="r" b="b"/>
              <a:pathLst>
                <a:path w="11375" h="11144" extrusionOk="0">
                  <a:moveTo>
                    <a:pt x="1512" y="1"/>
                  </a:moveTo>
                  <a:cubicBezTo>
                    <a:pt x="1453" y="1"/>
                    <a:pt x="1394" y="12"/>
                    <a:pt x="1334" y="36"/>
                  </a:cubicBezTo>
                  <a:cubicBezTo>
                    <a:pt x="1101" y="136"/>
                    <a:pt x="934" y="302"/>
                    <a:pt x="901" y="503"/>
                  </a:cubicBezTo>
                  <a:cubicBezTo>
                    <a:pt x="867" y="669"/>
                    <a:pt x="901" y="836"/>
                    <a:pt x="934" y="970"/>
                  </a:cubicBezTo>
                  <a:cubicBezTo>
                    <a:pt x="934" y="1036"/>
                    <a:pt x="1001" y="1170"/>
                    <a:pt x="1034" y="1270"/>
                  </a:cubicBezTo>
                  <a:cubicBezTo>
                    <a:pt x="734" y="1270"/>
                    <a:pt x="400" y="1270"/>
                    <a:pt x="200" y="1503"/>
                  </a:cubicBezTo>
                  <a:cubicBezTo>
                    <a:pt x="67" y="1637"/>
                    <a:pt x="0" y="1837"/>
                    <a:pt x="0" y="2004"/>
                  </a:cubicBezTo>
                  <a:cubicBezTo>
                    <a:pt x="0" y="2271"/>
                    <a:pt x="167" y="2471"/>
                    <a:pt x="367" y="2537"/>
                  </a:cubicBezTo>
                  <a:cubicBezTo>
                    <a:pt x="601" y="2671"/>
                    <a:pt x="901" y="2704"/>
                    <a:pt x="1168" y="2704"/>
                  </a:cubicBezTo>
                  <a:cubicBezTo>
                    <a:pt x="1268" y="2704"/>
                    <a:pt x="1435" y="2671"/>
                    <a:pt x="1568" y="2637"/>
                  </a:cubicBezTo>
                  <a:lnTo>
                    <a:pt x="1835" y="2504"/>
                  </a:lnTo>
                  <a:cubicBezTo>
                    <a:pt x="1868" y="2471"/>
                    <a:pt x="1902" y="2471"/>
                    <a:pt x="1935" y="2437"/>
                  </a:cubicBezTo>
                  <a:lnTo>
                    <a:pt x="2002" y="2437"/>
                  </a:lnTo>
                  <a:cubicBezTo>
                    <a:pt x="2168" y="2371"/>
                    <a:pt x="2369" y="2337"/>
                    <a:pt x="2569" y="2271"/>
                  </a:cubicBezTo>
                  <a:cubicBezTo>
                    <a:pt x="2702" y="2437"/>
                    <a:pt x="2769" y="2537"/>
                    <a:pt x="2902" y="2704"/>
                  </a:cubicBezTo>
                  <a:cubicBezTo>
                    <a:pt x="3102" y="3038"/>
                    <a:pt x="3369" y="3371"/>
                    <a:pt x="3569" y="3772"/>
                  </a:cubicBezTo>
                  <a:cubicBezTo>
                    <a:pt x="4003" y="4472"/>
                    <a:pt x="4370" y="5173"/>
                    <a:pt x="4670" y="5873"/>
                  </a:cubicBezTo>
                  <a:cubicBezTo>
                    <a:pt x="5004" y="6607"/>
                    <a:pt x="5237" y="7341"/>
                    <a:pt x="5437" y="8141"/>
                  </a:cubicBezTo>
                  <a:cubicBezTo>
                    <a:pt x="5537" y="8475"/>
                    <a:pt x="5704" y="8875"/>
                    <a:pt x="5704" y="9209"/>
                  </a:cubicBezTo>
                  <a:lnTo>
                    <a:pt x="5704" y="9309"/>
                  </a:lnTo>
                  <a:cubicBezTo>
                    <a:pt x="5271" y="9509"/>
                    <a:pt x="4904" y="9676"/>
                    <a:pt x="4503" y="9843"/>
                  </a:cubicBezTo>
                  <a:cubicBezTo>
                    <a:pt x="4103" y="10009"/>
                    <a:pt x="3736" y="10176"/>
                    <a:pt x="3369" y="10310"/>
                  </a:cubicBezTo>
                  <a:cubicBezTo>
                    <a:pt x="3202" y="10376"/>
                    <a:pt x="3002" y="10443"/>
                    <a:pt x="2836" y="10543"/>
                  </a:cubicBezTo>
                  <a:cubicBezTo>
                    <a:pt x="2669" y="10643"/>
                    <a:pt x="2535" y="10810"/>
                    <a:pt x="2402" y="10943"/>
                  </a:cubicBezTo>
                  <a:cubicBezTo>
                    <a:pt x="2369" y="10977"/>
                    <a:pt x="2402" y="11044"/>
                    <a:pt x="2435" y="11044"/>
                  </a:cubicBezTo>
                  <a:cubicBezTo>
                    <a:pt x="2669" y="11110"/>
                    <a:pt x="2869" y="11144"/>
                    <a:pt x="3069" y="11144"/>
                  </a:cubicBezTo>
                  <a:cubicBezTo>
                    <a:pt x="3269" y="11144"/>
                    <a:pt x="3436" y="11044"/>
                    <a:pt x="3636" y="11010"/>
                  </a:cubicBezTo>
                  <a:cubicBezTo>
                    <a:pt x="4036" y="10877"/>
                    <a:pt x="4470" y="10677"/>
                    <a:pt x="4837" y="10510"/>
                  </a:cubicBezTo>
                  <a:cubicBezTo>
                    <a:pt x="5671" y="10143"/>
                    <a:pt x="6538" y="9776"/>
                    <a:pt x="7272" y="9209"/>
                  </a:cubicBezTo>
                  <a:cubicBezTo>
                    <a:pt x="7906" y="8809"/>
                    <a:pt x="8440" y="8275"/>
                    <a:pt x="8873" y="7674"/>
                  </a:cubicBezTo>
                  <a:cubicBezTo>
                    <a:pt x="9207" y="7207"/>
                    <a:pt x="9507" y="6707"/>
                    <a:pt x="9674" y="6140"/>
                  </a:cubicBezTo>
                  <a:cubicBezTo>
                    <a:pt x="10041" y="6440"/>
                    <a:pt x="10541" y="6640"/>
                    <a:pt x="11041" y="6674"/>
                  </a:cubicBezTo>
                  <a:cubicBezTo>
                    <a:pt x="11208" y="6674"/>
                    <a:pt x="11375" y="6540"/>
                    <a:pt x="11375" y="6374"/>
                  </a:cubicBezTo>
                  <a:cubicBezTo>
                    <a:pt x="11308" y="6140"/>
                    <a:pt x="11175" y="5873"/>
                    <a:pt x="10908" y="5740"/>
                  </a:cubicBezTo>
                  <a:cubicBezTo>
                    <a:pt x="10841" y="5706"/>
                    <a:pt x="10741" y="5673"/>
                    <a:pt x="10674" y="5673"/>
                  </a:cubicBezTo>
                  <a:cubicBezTo>
                    <a:pt x="10708" y="5640"/>
                    <a:pt x="10741" y="5540"/>
                    <a:pt x="10741" y="5506"/>
                  </a:cubicBezTo>
                  <a:cubicBezTo>
                    <a:pt x="10808" y="5440"/>
                    <a:pt x="10808" y="5373"/>
                    <a:pt x="10841" y="5306"/>
                  </a:cubicBezTo>
                  <a:cubicBezTo>
                    <a:pt x="10875" y="5173"/>
                    <a:pt x="10875" y="5106"/>
                    <a:pt x="10841" y="4972"/>
                  </a:cubicBezTo>
                  <a:cubicBezTo>
                    <a:pt x="10775" y="4839"/>
                    <a:pt x="10741" y="4706"/>
                    <a:pt x="10641" y="4639"/>
                  </a:cubicBezTo>
                  <a:cubicBezTo>
                    <a:pt x="10557" y="4575"/>
                    <a:pt x="10445" y="4552"/>
                    <a:pt x="10341" y="4552"/>
                  </a:cubicBezTo>
                  <a:cubicBezTo>
                    <a:pt x="10281" y="4552"/>
                    <a:pt x="10223" y="4560"/>
                    <a:pt x="10174" y="4572"/>
                  </a:cubicBezTo>
                  <a:cubicBezTo>
                    <a:pt x="10041" y="4639"/>
                    <a:pt x="9941" y="4739"/>
                    <a:pt x="9874" y="4839"/>
                  </a:cubicBezTo>
                  <a:cubicBezTo>
                    <a:pt x="9841" y="4872"/>
                    <a:pt x="9807" y="4972"/>
                    <a:pt x="9740" y="5006"/>
                  </a:cubicBezTo>
                  <a:cubicBezTo>
                    <a:pt x="9607" y="4839"/>
                    <a:pt x="9474" y="4639"/>
                    <a:pt x="9207" y="4639"/>
                  </a:cubicBezTo>
                  <a:cubicBezTo>
                    <a:pt x="9073" y="4639"/>
                    <a:pt x="8907" y="4672"/>
                    <a:pt x="8773" y="4772"/>
                  </a:cubicBezTo>
                  <a:cubicBezTo>
                    <a:pt x="8673" y="4872"/>
                    <a:pt x="8573" y="5039"/>
                    <a:pt x="8640" y="5273"/>
                  </a:cubicBezTo>
                  <a:cubicBezTo>
                    <a:pt x="8673" y="5473"/>
                    <a:pt x="8740" y="5640"/>
                    <a:pt x="8907" y="5806"/>
                  </a:cubicBezTo>
                  <a:cubicBezTo>
                    <a:pt x="8973" y="5840"/>
                    <a:pt x="9007" y="5940"/>
                    <a:pt x="9073" y="5973"/>
                  </a:cubicBezTo>
                  <a:cubicBezTo>
                    <a:pt x="9007" y="6173"/>
                    <a:pt x="8907" y="6374"/>
                    <a:pt x="8840" y="6540"/>
                  </a:cubicBezTo>
                  <a:cubicBezTo>
                    <a:pt x="8673" y="6841"/>
                    <a:pt x="8506" y="7174"/>
                    <a:pt x="8273" y="7441"/>
                  </a:cubicBezTo>
                  <a:cubicBezTo>
                    <a:pt x="7839" y="8008"/>
                    <a:pt x="7272" y="8475"/>
                    <a:pt x="6672" y="8842"/>
                  </a:cubicBezTo>
                  <a:cubicBezTo>
                    <a:pt x="6538" y="8875"/>
                    <a:pt x="6438" y="8975"/>
                    <a:pt x="6338" y="9009"/>
                  </a:cubicBezTo>
                  <a:cubicBezTo>
                    <a:pt x="6271" y="8875"/>
                    <a:pt x="6238" y="8742"/>
                    <a:pt x="6238" y="8642"/>
                  </a:cubicBezTo>
                  <a:cubicBezTo>
                    <a:pt x="6171" y="8275"/>
                    <a:pt x="6038" y="7875"/>
                    <a:pt x="5904" y="7508"/>
                  </a:cubicBezTo>
                  <a:cubicBezTo>
                    <a:pt x="5671" y="6740"/>
                    <a:pt x="5371" y="6040"/>
                    <a:pt x="5037" y="5339"/>
                  </a:cubicBezTo>
                  <a:cubicBezTo>
                    <a:pt x="4704" y="4639"/>
                    <a:pt x="4337" y="3972"/>
                    <a:pt x="3936" y="3305"/>
                  </a:cubicBezTo>
                  <a:cubicBezTo>
                    <a:pt x="3703" y="2871"/>
                    <a:pt x="3403" y="2404"/>
                    <a:pt x="3069" y="2004"/>
                  </a:cubicBezTo>
                  <a:cubicBezTo>
                    <a:pt x="3369" y="1837"/>
                    <a:pt x="3603" y="1637"/>
                    <a:pt x="3836" y="1437"/>
                  </a:cubicBezTo>
                  <a:cubicBezTo>
                    <a:pt x="3936" y="1270"/>
                    <a:pt x="4003" y="1003"/>
                    <a:pt x="3770" y="836"/>
                  </a:cubicBezTo>
                  <a:cubicBezTo>
                    <a:pt x="3594" y="683"/>
                    <a:pt x="3361" y="601"/>
                    <a:pt x="3118" y="601"/>
                  </a:cubicBezTo>
                  <a:cubicBezTo>
                    <a:pt x="2991" y="601"/>
                    <a:pt x="2861" y="624"/>
                    <a:pt x="2735" y="669"/>
                  </a:cubicBezTo>
                  <a:cubicBezTo>
                    <a:pt x="2602" y="703"/>
                    <a:pt x="2535" y="803"/>
                    <a:pt x="2402" y="836"/>
                  </a:cubicBezTo>
                  <a:cubicBezTo>
                    <a:pt x="2369" y="769"/>
                    <a:pt x="2369" y="669"/>
                    <a:pt x="2335" y="636"/>
                  </a:cubicBezTo>
                  <a:cubicBezTo>
                    <a:pt x="2268" y="536"/>
                    <a:pt x="2235" y="469"/>
                    <a:pt x="2168" y="369"/>
                  </a:cubicBezTo>
                  <a:cubicBezTo>
                    <a:pt x="2068" y="269"/>
                    <a:pt x="1935" y="136"/>
                    <a:pt x="1835" y="102"/>
                  </a:cubicBezTo>
                  <a:cubicBezTo>
                    <a:pt x="1727" y="38"/>
                    <a:pt x="1619" y="1"/>
                    <a:pt x="1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67;p63">
              <a:extLst>
                <a:ext uri="{FF2B5EF4-FFF2-40B4-BE49-F238E27FC236}">
                  <a16:creationId xmlns:a16="http://schemas.microsoft.com/office/drawing/2014/main" id="{D24E34B4-675F-46E3-8670-A04E0505AA18}"/>
                </a:ext>
              </a:extLst>
            </p:cNvPr>
            <p:cNvSpPr/>
            <p:nvPr/>
          </p:nvSpPr>
          <p:spPr>
            <a:xfrm>
              <a:off x="7282875" y="2140350"/>
              <a:ext cx="34825" cy="67275"/>
            </a:xfrm>
            <a:custGeom>
              <a:avLst/>
              <a:gdLst/>
              <a:ahLst/>
              <a:cxnLst/>
              <a:rect l="l" t="t" r="r" b="b"/>
              <a:pathLst>
                <a:path w="1393" h="2691" extrusionOk="0">
                  <a:moveTo>
                    <a:pt x="184" y="1"/>
                  </a:moveTo>
                  <a:cubicBezTo>
                    <a:pt x="87" y="1"/>
                    <a:pt x="1" y="79"/>
                    <a:pt x="1" y="175"/>
                  </a:cubicBezTo>
                  <a:cubicBezTo>
                    <a:pt x="34" y="442"/>
                    <a:pt x="134" y="675"/>
                    <a:pt x="201" y="942"/>
                  </a:cubicBezTo>
                  <a:lnTo>
                    <a:pt x="468" y="1642"/>
                  </a:lnTo>
                  <a:cubicBezTo>
                    <a:pt x="535" y="1843"/>
                    <a:pt x="635" y="2109"/>
                    <a:pt x="701" y="2310"/>
                  </a:cubicBezTo>
                  <a:cubicBezTo>
                    <a:pt x="735" y="2443"/>
                    <a:pt x="835" y="2510"/>
                    <a:pt x="968" y="2610"/>
                  </a:cubicBezTo>
                  <a:cubicBezTo>
                    <a:pt x="1035" y="2643"/>
                    <a:pt x="1135" y="2676"/>
                    <a:pt x="1235" y="2676"/>
                  </a:cubicBezTo>
                  <a:cubicBezTo>
                    <a:pt x="1274" y="2686"/>
                    <a:pt x="1305" y="2690"/>
                    <a:pt x="1327" y="2690"/>
                  </a:cubicBezTo>
                  <a:cubicBezTo>
                    <a:pt x="1382" y="2690"/>
                    <a:pt x="1392" y="2667"/>
                    <a:pt x="1369" y="2643"/>
                  </a:cubicBezTo>
                  <a:cubicBezTo>
                    <a:pt x="1335" y="2576"/>
                    <a:pt x="1369" y="2476"/>
                    <a:pt x="1369" y="2376"/>
                  </a:cubicBezTo>
                  <a:cubicBezTo>
                    <a:pt x="1369" y="2310"/>
                    <a:pt x="1302" y="2176"/>
                    <a:pt x="1235" y="2043"/>
                  </a:cubicBezTo>
                  <a:cubicBezTo>
                    <a:pt x="1168" y="1843"/>
                    <a:pt x="1068" y="1609"/>
                    <a:pt x="968" y="1376"/>
                  </a:cubicBezTo>
                  <a:cubicBezTo>
                    <a:pt x="868" y="1175"/>
                    <a:pt x="735" y="942"/>
                    <a:pt x="668" y="708"/>
                  </a:cubicBezTo>
                  <a:cubicBezTo>
                    <a:pt x="568" y="475"/>
                    <a:pt x="468" y="275"/>
                    <a:pt x="301" y="41"/>
                  </a:cubicBezTo>
                  <a:cubicBezTo>
                    <a:pt x="263" y="13"/>
                    <a:pt x="223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68;p63">
              <a:extLst>
                <a:ext uri="{FF2B5EF4-FFF2-40B4-BE49-F238E27FC236}">
                  <a16:creationId xmlns:a16="http://schemas.microsoft.com/office/drawing/2014/main" id="{9FFDCBEA-2AA3-4D45-8C39-9D41B58018C2}"/>
                </a:ext>
              </a:extLst>
            </p:cNvPr>
            <p:cNvSpPr/>
            <p:nvPr/>
          </p:nvSpPr>
          <p:spPr>
            <a:xfrm>
              <a:off x="7342925" y="2102675"/>
              <a:ext cx="49725" cy="104450"/>
            </a:xfrm>
            <a:custGeom>
              <a:avLst/>
              <a:gdLst/>
              <a:ahLst/>
              <a:cxnLst/>
              <a:rect l="l" t="t" r="r" b="b"/>
              <a:pathLst>
                <a:path w="1989" h="4178" extrusionOk="0">
                  <a:moveTo>
                    <a:pt x="1805" y="1"/>
                  </a:moveTo>
                  <a:cubicBezTo>
                    <a:pt x="1742" y="1"/>
                    <a:pt x="1675" y="27"/>
                    <a:pt x="1635" y="81"/>
                  </a:cubicBezTo>
                  <a:cubicBezTo>
                    <a:pt x="1435" y="347"/>
                    <a:pt x="1268" y="748"/>
                    <a:pt x="1135" y="1081"/>
                  </a:cubicBezTo>
                  <a:cubicBezTo>
                    <a:pt x="1001" y="1415"/>
                    <a:pt x="835" y="1682"/>
                    <a:pt x="734" y="2015"/>
                  </a:cubicBezTo>
                  <a:lnTo>
                    <a:pt x="334" y="3016"/>
                  </a:lnTo>
                  <a:cubicBezTo>
                    <a:pt x="234" y="3316"/>
                    <a:pt x="1" y="3783"/>
                    <a:pt x="167" y="4083"/>
                  </a:cubicBezTo>
                  <a:cubicBezTo>
                    <a:pt x="215" y="4131"/>
                    <a:pt x="278" y="4178"/>
                    <a:pt x="359" y="4178"/>
                  </a:cubicBezTo>
                  <a:cubicBezTo>
                    <a:pt x="392" y="4178"/>
                    <a:pt x="429" y="4170"/>
                    <a:pt x="468" y="4150"/>
                  </a:cubicBezTo>
                  <a:cubicBezTo>
                    <a:pt x="835" y="3983"/>
                    <a:pt x="901" y="3583"/>
                    <a:pt x="968" y="3249"/>
                  </a:cubicBezTo>
                  <a:cubicBezTo>
                    <a:pt x="1101" y="2916"/>
                    <a:pt x="1168" y="2549"/>
                    <a:pt x="1302" y="2249"/>
                  </a:cubicBezTo>
                  <a:cubicBezTo>
                    <a:pt x="1435" y="1915"/>
                    <a:pt x="1502" y="1582"/>
                    <a:pt x="1635" y="1248"/>
                  </a:cubicBezTo>
                  <a:cubicBezTo>
                    <a:pt x="1769" y="914"/>
                    <a:pt x="1935" y="581"/>
                    <a:pt x="1969" y="181"/>
                  </a:cubicBezTo>
                  <a:cubicBezTo>
                    <a:pt x="1989" y="61"/>
                    <a:pt x="1901" y="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69;p63">
              <a:extLst>
                <a:ext uri="{FF2B5EF4-FFF2-40B4-BE49-F238E27FC236}">
                  <a16:creationId xmlns:a16="http://schemas.microsoft.com/office/drawing/2014/main" id="{99903963-650E-4587-918C-056B9E152FBC}"/>
                </a:ext>
              </a:extLst>
            </p:cNvPr>
            <p:cNvSpPr/>
            <p:nvPr/>
          </p:nvSpPr>
          <p:spPr>
            <a:xfrm>
              <a:off x="7380450" y="2225600"/>
              <a:ext cx="69250" cy="24950"/>
            </a:xfrm>
            <a:custGeom>
              <a:avLst/>
              <a:gdLst/>
              <a:ahLst/>
              <a:cxnLst/>
              <a:rect l="l" t="t" r="r" b="b"/>
              <a:pathLst>
                <a:path w="2770" h="998" extrusionOk="0">
                  <a:moveTo>
                    <a:pt x="2269" y="0"/>
                  </a:moveTo>
                  <a:cubicBezTo>
                    <a:pt x="2136" y="0"/>
                    <a:pt x="2002" y="34"/>
                    <a:pt x="1935" y="67"/>
                  </a:cubicBezTo>
                  <a:cubicBezTo>
                    <a:pt x="1735" y="134"/>
                    <a:pt x="1502" y="200"/>
                    <a:pt x="1302" y="267"/>
                  </a:cubicBezTo>
                  <a:cubicBezTo>
                    <a:pt x="1101" y="367"/>
                    <a:pt x="901" y="401"/>
                    <a:pt x="668" y="501"/>
                  </a:cubicBezTo>
                  <a:cubicBezTo>
                    <a:pt x="601" y="534"/>
                    <a:pt x="468" y="567"/>
                    <a:pt x="401" y="601"/>
                  </a:cubicBezTo>
                  <a:cubicBezTo>
                    <a:pt x="268" y="668"/>
                    <a:pt x="167" y="734"/>
                    <a:pt x="101" y="768"/>
                  </a:cubicBezTo>
                  <a:cubicBezTo>
                    <a:pt x="1" y="834"/>
                    <a:pt x="1" y="968"/>
                    <a:pt x="134" y="968"/>
                  </a:cubicBezTo>
                  <a:cubicBezTo>
                    <a:pt x="223" y="968"/>
                    <a:pt x="282" y="997"/>
                    <a:pt x="352" y="997"/>
                  </a:cubicBezTo>
                  <a:cubicBezTo>
                    <a:pt x="386" y="997"/>
                    <a:pt x="423" y="990"/>
                    <a:pt x="468" y="968"/>
                  </a:cubicBezTo>
                  <a:cubicBezTo>
                    <a:pt x="601" y="968"/>
                    <a:pt x="668" y="968"/>
                    <a:pt x="801" y="934"/>
                  </a:cubicBezTo>
                  <a:cubicBezTo>
                    <a:pt x="1001" y="901"/>
                    <a:pt x="1268" y="868"/>
                    <a:pt x="1468" y="801"/>
                  </a:cubicBezTo>
                  <a:cubicBezTo>
                    <a:pt x="1669" y="768"/>
                    <a:pt x="1935" y="701"/>
                    <a:pt x="2136" y="601"/>
                  </a:cubicBezTo>
                  <a:cubicBezTo>
                    <a:pt x="2269" y="567"/>
                    <a:pt x="2336" y="534"/>
                    <a:pt x="2436" y="467"/>
                  </a:cubicBezTo>
                  <a:cubicBezTo>
                    <a:pt x="2569" y="434"/>
                    <a:pt x="2636" y="367"/>
                    <a:pt x="2736" y="267"/>
                  </a:cubicBezTo>
                  <a:cubicBezTo>
                    <a:pt x="2769" y="200"/>
                    <a:pt x="2736" y="0"/>
                    <a:pt x="2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2551;p63">
            <a:extLst>
              <a:ext uri="{FF2B5EF4-FFF2-40B4-BE49-F238E27FC236}">
                <a16:creationId xmlns:a16="http://schemas.microsoft.com/office/drawing/2014/main" id="{8F2FF0C6-6E4B-4ADA-BB12-2035BC9223BF}"/>
              </a:ext>
            </a:extLst>
          </p:cNvPr>
          <p:cNvGrpSpPr/>
          <p:nvPr/>
        </p:nvGrpSpPr>
        <p:grpSpPr>
          <a:xfrm rot="21435209">
            <a:off x="7331424" y="4088574"/>
            <a:ext cx="1933218" cy="1496540"/>
            <a:chOff x="6891775" y="1743050"/>
            <a:chExt cx="943200" cy="641850"/>
          </a:xfrm>
        </p:grpSpPr>
        <p:sp>
          <p:nvSpPr>
            <p:cNvPr id="95" name="Google Shape;2552;p63">
              <a:extLst>
                <a:ext uri="{FF2B5EF4-FFF2-40B4-BE49-F238E27FC236}">
                  <a16:creationId xmlns:a16="http://schemas.microsoft.com/office/drawing/2014/main" id="{A3C4FA13-2B8D-41A5-B6FF-4D87E03D15C2}"/>
                </a:ext>
              </a:extLst>
            </p:cNvPr>
            <p:cNvSpPr/>
            <p:nvPr/>
          </p:nvSpPr>
          <p:spPr>
            <a:xfrm>
              <a:off x="7391300" y="1743050"/>
              <a:ext cx="321925" cy="276625"/>
            </a:xfrm>
            <a:custGeom>
              <a:avLst/>
              <a:gdLst/>
              <a:ahLst/>
              <a:cxnLst/>
              <a:rect l="l" t="t" r="r" b="b"/>
              <a:pathLst>
                <a:path w="12877" h="11065" extrusionOk="0">
                  <a:moveTo>
                    <a:pt x="5720" y="0"/>
                  </a:moveTo>
                  <a:cubicBezTo>
                    <a:pt x="5119" y="0"/>
                    <a:pt x="4856" y="736"/>
                    <a:pt x="4704" y="1223"/>
                  </a:cubicBezTo>
                  <a:cubicBezTo>
                    <a:pt x="4237" y="2724"/>
                    <a:pt x="4237" y="4325"/>
                    <a:pt x="4504" y="5859"/>
                  </a:cubicBezTo>
                  <a:cubicBezTo>
                    <a:pt x="4670" y="6727"/>
                    <a:pt x="4904" y="7627"/>
                    <a:pt x="5204" y="8495"/>
                  </a:cubicBezTo>
                  <a:lnTo>
                    <a:pt x="5338" y="8862"/>
                  </a:lnTo>
                  <a:cubicBezTo>
                    <a:pt x="5037" y="8461"/>
                    <a:pt x="4704" y="8028"/>
                    <a:pt x="4370" y="7627"/>
                  </a:cubicBezTo>
                  <a:cubicBezTo>
                    <a:pt x="3570" y="6693"/>
                    <a:pt x="2702" y="5726"/>
                    <a:pt x="1501" y="5359"/>
                  </a:cubicBezTo>
                  <a:cubicBezTo>
                    <a:pt x="1299" y="5301"/>
                    <a:pt x="1016" y="5237"/>
                    <a:pt x="752" y="5237"/>
                  </a:cubicBezTo>
                  <a:cubicBezTo>
                    <a:pt x="405" y="5237"/>
                    <a:pt x="90" y="5347"/>
                    <a:pt x="34" y="5726"/>
                  </a:cubicBezTo>
                  <a:cubicBezTo>
                    <a:pt x="0" y="5993"/>
                    <a:pt x="134" y="6293"/>
                    <a:pt x="301" y="6493"/>
                  </a:cubicBezTo>
                  <a:lnTo>
                    <a:pt x="801" y="7227"/>
                  </a:lnTo>
                  <a:cubicBezTo>
                    <a:pt x="1535" y="8194"/>
                    <a:pt x="2469" y="8995"/>
                    <a:pt x="3469" y="9662"/>
                  </a:cubicBezTo>
                  <a:cubicBezTo>
                    <a:pt x="4037" y="10029"/>
                    <a:pt x="4637" y="10396"/>
                    <a:pt x="5237" y="10730"/>
                  </a:cubicBezTo>
                  <a:cubicBezTo>
                    <a:pt x="5704" y="10996"/>
                    <a:pt x="6205" y="11063"/>
                    <a:pt x="6672" y="11063"/>
                  </a:cubicBezTo>
                  <a:cubicBezTo>
                    <a:pt x="6707" y="11064"/>
                    <a:pt x="6741" y="11065"/>
                    <a:pt x="6776" y="11065"/>
                  </a:cubicBezTo>
                  <a:cubicBezTo>
                    <a:pt x="7975" y="11065"/>
                    <a:pt x="9167" y="10514"/>
                    <a:pt x="10074" y="9996"/>
                  </a:cubicBezTo>
                  <a:cubicBezTo>
                    <a:pt x="11075" y="9429"/>
                    <a:pt x="11976" y="8661"/>
                    <a:pt x="12476" y="7627"/>
                  </a:cubicBezTo>
                  <a:cubicBezTo>
                    <a:pt x="12676" y="7160"/>
                    <a:pt x="12876" y="6527"/>
                    <a:pt x="12843" y="5993"/>
                  </a:cubicBezTo>
                  <a:cubicBezTo>
                    <a:pt x="12743" y="5392"/>
                    <a:pt x="12209" y="5192"/>
                    <a:pt x="11675" y="5192"/>
                  </a:cubicBezTo>
                  <a:cubicBezTo>
                    <a:pt x="10374" y="5226"/>
                    <a:pt x="9507" y="6393"/>
                    <a:pt x="8840" y="7327"/>
                  </a:cubicBezTo>
                  <a:cubicBezTo>
                    <a:pt x="8406" y="7894"/>
                    <a:pt x="8006" y="8495"/>
                    <a:pt x="7606" y="9128"/>
                  </a:cubicBezTo>
                  <a:cubicBezTo>
                    <a:pt x="7572" y="9195"/>
                    <a:pt x="7539" y="9295"/>
                    <a:pt x="7472" y="9362"/>
                  </a:cubicBezTo>
                  <a:cubicBezTo>
                    <a:pt x="7506" y="9195"/>
                    <a:pt x="7539" y="9062"/>
                    <a:pt x="7539" y="8895"/>
                  </a:cubicBezTo>
                  <a:cubicBezTo>
                    <a:pt x="7673" y="8061"/>
                    <a:pt x="7606" y="7227"/>
                    <a:pt x="7606" y="6460"/>
                  </a:cubicBezTo>
                  <a:cubicBezTo>
                    <a:pt x="7606" y="5626"/>
                    <a:pt x="7606" y="4725"/>
                    <a:pt x="7539" y="3891"/>
                  </a:cubicBezTo>
                  <a:cubicBezTo>
                    <a:pt x="7506" y="3124"/>
                    <a:pt x="7406" y="2290"/>
                    <a:pt x="7172" y="1523"/>
                  </a:cubicBezTo>
                  <a:cubicBezTo>
                    <a:pt x="6972" y="956"/>
                    <a:pt x="6638" y="155"/>
                    <a:pt x="5905" y="22"/>
                  </a:cubicBezTo>
                  <a:cubicBezTo>
                    <a:pt x="5840" y="7"/>
                    <a:pt x="5778" y="0"/>
                    <a:pt x="5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53;p63">
              <a:extLst>
                <a:ext uri="{FF2B5EF4-FFF2-40B4-BE49-F238E27FC236}">
                  <a16:creationId xmlns:a16="http://schemas.microsoft.com/office/drawing/2014/main" id="{712E5BF5-49CE-4184-A641-33E07B687B22}"/>
                </a:ext>
              </a:extLst>
            </p:cNvPr>
            <p:cNvSpPr/>
            <p:nvPr/>
          </p:nvSpPr>
          <p:spPr>
            <a:xfrm>
              <a:off x="7451075" y="1929775"/>
              <a:ext cx="67000" cy="56500"/>
            </a:xfrm>
            <a:custGeom>
              <a:avLst/>
              <a:gdLst/>
              <a:ahLst/>
              <a:cxnLst/>
              <a:rect l="l" t="t" r="r" b="b"/>
              <a:pathLst>
                <a:path w="2680" h="2260" extrusionOk="0">
                  <a:moveTo>
                    <a:pt x="228" y="1"/>
                  </a:moveTo>
                  <a:cubicBezTo>
                    <a:pt x="97" y="1"/>
                    <a:pt x="0" y="181"/>
                    <a:pt x="111" y="292"/>
                  </a:cubicBezTo>
                  <a:cubicBezTo>
                    <a:pt x="278" y="559"/>
                    <a:pt x="511" y="759"/>
                    <a:pt x="745" y="992"/>
                  </a:cubicBezTo>
                  <a:lnTo>
                    <a:pt x="1345" y="1559"/>
                  </a:lnTo>
                  <a:cubicBezTo>
                    <a:pt x="1579" y="1726"/>
                    <a:pt x="1779" y="1926"/>
                    <a:pt x="1979" y="2093"/>
                  </a:cubicBezTo>
                  <a:cubicBezTo>
                    <a:pt x="2113" y="2193"/>
                    <a:pt x="2246" y="2260"/>
                    <a:pt x="2346" y="2260"/>
                  </a:cubicBezTo>
                  <a:cubicBezTo>
                    <a:pt x="2479" y="2260"/>
                    <a:pt x="2580" y="2226"/>
                    <a:pt x="2680" y="2226"/>
                  </a:cubicBezTo>
                  <a:lnTo>
                    <a:pt x="2680" y="2060"/>
                  </a:lnTo>
                  <a:cubicBezTo>
                    <a:pt x="2613" y="1993"/>
                    <a:pt x="2613" y="1893"/>
                    <a:pt x="2513" y="1826"/>
                  </a:cubicBezTo>
                  <a:lnTo>
                    <a:pt x="2279" y="1559"/>
                  </a:lnTo>
                  <a:cubicBezTo>
                    <a:pt x="2079" y="1393"/>
                    <a:pt x="1846" y="1192"/>
                    <a:pt x="1646" y="1026"/>
                  </a:cubicBezTo>
                  <a:lnTo>
                    <a:pt x="1012" y="525"/>
                  </a:lnTo>
                  <a:cubicBezTo>
                    <a:pt x="812" y="358"/>
                    <a:pt x="578" y="158"/>
                    <a:pt x="311" y="25"/>
                  </a:cubicBezTo>
                  <a:cubicBezTo>
                    <a:pt x="283" y="8"/>
                    <a:pt x="255" y="1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54;p63">
              <a:extLst>
                <a:ext uri="{FF2B5EF4-FFF2-40B4-BE49-F238E27FC236}">
                  <a16:creationId xmlns:a16="http://schemas.microsoft.com/office/drawing/2014/main" id="{A622C69D-5238-4563-AE84-36D46040299D}"/>
                </a:ext>
              </a:extLst>
            </p:cNvPr>
            <p:cNvSpPr/>
            <p:nvPr/>
          </p:nvSpPr>
          <p:spPr>
            <a:xfrm>
              <a:off x="7530575" y="1841725"/>
              <a:ext cx="31700" cy="123200"/>
            </a:xfrm>
            <a:custGeom>
              <a:avLst/>
              <a:gdLst/>
              <a:ahLst/>
              <a:cxnLst/>
              <a:rect l="l" t="t" r="r" b="b"/>
              <a:pathLst>
                <a:path w="1268" h="4928" extrusionOk="0">
                  <a:moveTo>
                    <a:pt x="344" y="0"/>
                  </a:moveTo>
                  <a:cubicBezTo>
                    <a:pt x="239" y="0"/>
                    <a:pt x="120" y="77"/>
                    <a:pt x="100" y="178"/>
                  </a:cubicBezTo>
                  <a:cubicBezTo>
                    <a:pt x="0" y="578"/>
                    <a:pt x="67" y="1012"/>
                    <a:pt x="100" y="1412"/>
                  </a:cubicBezTo>
                  <a:cubicBezTo>
                    <a:pt x="133" y="1779"/>
                    <a:pt x="133" y="2213"/>
                    <a:pt x="167" y="2580"/>
                  </a:cubicBezTo>
                  <a:cubicBezTo>
                    <a:pt x="234" y="2946"/>
                    <a:pt x="267" y="3380"/>
                    <a:pt x="300" y="3747"/>
                  </a:cubicBezTo>
                  <a:cubicBezTo>
                    <a:pt x="334" y="4081"/>
                    <a:pt x="334" y="4681"/>
                    <a:pt x="634" y="4881"/>
                  </a:cubicBezTo>
                  <a:cubicBezTo>
                    <a:pt x="679" y="4911"/>
                    <a:pt x="737" y="4928"/>
                    <a:pt x="794" y="4928"/>
                  </a:cubicBezTo>
                  <a:cubicBezTo>
                    <a:pt x="864" y="4928"/>
                    <a:pt x="931" y="4903"/>
                    <a:pt x="967" y="4848"/>
                  </a:cubicBezTo>
                  <a:cubicBezTo>
                    <a:pt x="1268" y="4514"/>
                    <a:pt x="1101" y="4047"/>
                    <a:pt x="1067" y="3680"/>
                  </a:cubicBezTo>
                  <a:cubicBezTo>
                    <a:pt x="1001" y="3280"/>
                    <a:pt x="934" y="2880"/>
                    <a:pt x="901" y="2513"/>
                  </a:cubicBezTo>
                  <a:cubicBezTo>
                    <a:pt x="834" y="2113"/>
                    <a:pt x="767" y="1712"/>
                    <a:pt x="734" y="1312"/>
                  </a:cubicBezTo>
                  <a:cubicBezTo>
                    <a:pt x="667" y="912"/>
                    <a:pt x="634" y="478"/>
                    <a:pt x="500" y="111"/>
                  </a:cubicBezTo>
                  <a:cubicBezTo>
                    <a:pt x="474" y="32"/>
                    <a:pt x="412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55;p63">
              <a:extLst>
                <a:ext uri="{FF2B5EF4-FFF2-40B4-BE49-F238E27FC236}">
                  <a16:creationId xmlns:a16="http://schemas.microsoft.com/office/drawing/2014/main" id="{B9DD6B24-7E19-4964-A481-58DCF8BE6208}"/>
                </a:ext>
              </a:extLst>
            </p:cNvPr>
            <p:cNvSpPr/>
            <p:nvPr/>
          </p:nvSpPr>
          <p:spPr>
            <a:xfrm>
              <a:off x="7600800" y="1935850"/>
              <a:ext cx="62250" cy="57225"/>
            </a:xfrm>
            <a:custGeom>
              <a:avLst/>
              <a:gdLst/>
              <a:ahLst/>
              <a:cxnLst/>
              <a:rect l="l" t="t" r="r" b="b"/>
              <a:pathLst>
                <a:path w="2490" h="2289" extrusionOk="0">
                  <a:moveTo>
                    <a:pt x="2270" y="0"/>
                  </a:moveTo>
                  <a:cubicBezTo>
                    <a:pt x="2246" y="0"/>
                    <a:pt x="2221" y="5"/>
                    <a:pt x="2195" y="15"/>
                  </a:cubicBezTo>
                  <a:cubicBezTo>
                    <a:pt x="2095" y="82"/>
                    <a:pt x="1961" y="115"/>
                    <a:pt x="1861" y="182"/>
                  </a:cubicBezTo>
                  <a:cubicBezTo>
                    <a:pt x="1728" y="282"/>
                    <a:pt x="1661" y="349"/>
                    <a:pt x="1594" y="449"/>
                  </a:cubicBezTo>
                  <a:lnTo>
                    <a:pt x="1027" y="983"/>
                  </a:lnTo>
                  <a:lnTo>
                    <a:pt x="527" y="1483"/>
                  </a:lnTo>
                  <a:cubicBezTo>
                    <a:pt x="460" y="1583"/>
                    <a:pt x="360" y="1650"/>
                    <a:pt x="293" y="1783"/>
                  </a:cubicBezTo>
                  <a:cubicBezTo>
                    <a:pt x="193" y="1850"/>
                    <a:pt x="160" y="1983"/>
                    <a:pt x="60" y="2117"/>
                  </a:cubicBezTo>
                  <a:cubicBezTo>
                    <a:pt x="0" y="2176"/>
                    <a:pt x="100" y="2289"/>
                    <a:pt x="169" y="2289"/>
                  </a:cubicBezTo>
                  <a:cubicBezTo>
                    <a:pt x="178" y="2289"/>
                    <a:pt x="186" y="2287"/>
                    <a:pt x="193" y="2284"/>
                  </a:cubicBezTo>
                  <a:cubicBezTo>
                    <a:pt x="327" y="2217"/>
                    <a:pt x="427" y="2184"/>
                    <a:pt x="527" y="2117"/>
                  </a:cubicBezTo>
                  <a:cubicBezTo>
                    <a:pt x="660" y="2017"/>
                    <a:pt x="760" y="1983"/>
                    <a:pt x="860" y="1917"/>
                  </a:cubicBezTo>
                  <a:cubicBezTo>
                    <a:pt x="1094" y="1750"/>
                    <a:pt x="1294" y="1617"/>
                    <a:pt x="1461" y="1450"/>
                  </a:cubicBezTo>
                  <a:cubicBezTo>
                    <a:pt x="1661" y="1283"/>
                    <a:pt x="1828" y="1116"/>
                    <a:pt x="2028" y="883"/>
                  </a:cubicBezTo>
                  <a:cubicBezTo>
                    <a:pt x="2128" y="816"/>
                    <a:pt x="2195" y="749"/>
                    <a:pt x="2295" y="616"/>
                  </a:cubicBezTo>
                  <a:cubicBezTo>
                    <a:pt x="2361" y="482"/>
                    <a:pt x="2428" y="349"/>
                    <a:pt x="2461" y="249"/>
                  </a:cubicBezTo>
                  <a:cubicBezTo>
                    <a:pt x="2490" y="136"/>
                    <a:pt x="2399" y="0"/>
                    <a:pt x="2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56;p63">
              <a:extLst>
                <a:ext uri="{FF2B5EF4-FFF2-40B4-BE49-F238E27FC236}">
                  <a16:creationId xmlns:a16="http://schemas.microsoft.com/office/drawing/2014/main" id="{91139EAB-D280-4632-B08B-416C873A89A3}"/>
                </a:ext>
              </a:extLst>
            </p:cNvPr>
            <p:cNvSpPr/>
            <p:nvPr/>
          </p:nvSpPr>
          <p:spPr>
            <a:xfrm>
              <a:off x="7655650" y="2010975"/>
              <a:ext cx="179325" cy="211525"/>
            </a:xfrm>
            <a:custGeom>
              <a:avLst/>
              <a:gdLst/>
              <a:ahLst/>
              <a:cxnLst/>
              <a:rect l="l" t="t" r="r" b="b"/>
              <a:pathLst>
                <a:path w="7173" h="8461" extrusionOk="0">
                  <a:moveTo>
                    <a:pt x="1043" y="1"/>
                  </a:moveTo>
                  <a:cubicBezTo>
                    <a:pt x="967" y="1"/>
                    <a:pt x="887" y="24"/>
                    <a:pt x="801" y="79"/>
                  </a:cubicBezTo>
                  <a:cubicBezTo>
                    <a:pt x="634" y="179"/>
                    <a:pt x="568" y="346"/>
                    <a:pt x="468" y="580"/>
                  </a:cubicBezTo>
                  <a:cubicBezTo>
                    <a:pt x="401" y="780"/>
                    <a:pt x="301" y="980"/>
                    <a:pt x="267" y="1247"/>
                  </a:cubicBezTo>
                  <a:cubicBezTo>
                    <a:pt x="1" y="2147"/>
                    <a:pt x="1" y="3081"/>
                    <a:pt x="67" y="3982"/>
                  </a:cubicBezTo>
                  <a:cubicBezTo>
                    <a:pt x="101" y="4516"/>
                    <a:pt x="134" y="5016"/>
                    <a:pt x="267" y="5583"/>
                  </a:cubicBezTo>
                  <a:cubicBezTo>
                    <a:pt x="334" y="5950"/>
                    <a:pt x="501" y="6284"/>
                    <a:pt x="734" y="6584"/>
                  </a:cubicBezTo>
                  <a:cubicBezTo>
                    <a:pt x="1268" y="7284"/>
                    <a:pt x="2169" y="7751"/>
                    <a:pt x="2936" y="8085"/>
                  </a:cubicBezTo>
                  <a:cubicBezTo>
                    <a:pt x="3456" y="8311"/>
                    <a:pt x="4038" y="8461"/>
                    <a:pt x="4629" y="8461"/>
                  </a:cubicBezTo>
                  <a:cubicBezTo>
                    <a:pt x="4909" y="8461"/>
                    <a:pt x="5192" y="8427"/>
                    <a:pt x="5471" y="8352"/>
                  </a:cubicBezTo>
                  <a:cubicBezTo>
                    <a:pt x="5838" y="8285"/>
                    <a:pt x="6305" y="8118"/>
                    <a:pt x="6605" y="7818"/>
                  </a:cubicBezTo>
                  <a:cubicBezTo>
                    <a:pt x="6906" y="7518"/>
                    <a:pt x="6772" y="7051"/>
                    <a:pt x="6505" y="6784"/>
                  </a:cubicBezTo>
                  <a:cubicBezTo>
                    <a:pt x="6042" y="6192"/>
                    <a:pt x="5279" y="6057"/>
                    <a:pt x="4542" y="6057"/>
                  </a:cubicBezTo>
                  <a:cubicBezTo>
                    <a:pt x="4324" y="6057"/>
                    <a:pt x="4108" y="6068"/>
                    <a:pt x="3903" y="6084"/>
                  </a:cubicBezTo>
                  <a:cubicBezTo>
                    <a:pt x="3336" y="6084"/>
                    <a:pt x="2803" y="6117"/>
                    <a:pt x="2269" y="6184"/>
                  </a:cubicBezTo>
                  <a:cubicBezTo>
                    <a:pt x="2230" y="6184"/>
                    <a:pt x="2201" y="6184"/>
                    <a:pt x="2176" y="6188"/>
                  </a:cubicBezTo>
                  <a:lnTo>
                    <a:pt x="2176" y="6188"/>
                  </a:lnTo>
                  <a:cubicBezTo>
                    <a:pt x="2237" y="6155"/>
                    <a:pt x="2293" y="6126"/>
                    <a:pt x="2336" y="6084"/>
                  </a:cubicBezTo>
                  <a:cubicBezTo>
                    <a:pt x="2903" y="5783"/>
                    <a:pt x="3403" y="5350"/>
                    <a:pt x="3903" y="4949"/>
                  </a:cubicBezTo>
                  <a:cubicBezTo>
                    <a:pt x="4404" y="4516"/>
                    <a:pt x="4904" y="4149"/>
                    <a:pt x="5404" y="3682"/>
                  </a:cubicBezTo>
                  <a:cubicBezTo>
                    <a:pt x="5838" y="3282"/>
                    <a:pt x="6305" y="2848"/>
                    <a:pt x="6639" y="2348"/>
                  </a:cubicBezTo>
                  <a:cubicBezTo>
                    <a:pt x="6906" y="1981"/>
                    <a:pt x="7172" y="1414"/>
                    <a:pt x="6972" y="913"/>
                  </a:cubicBezTo>
                  <a:cubicBezTo>
                    <a:pt x="6863" y="649"/>
                    <a:pt x="6668" y="566"/>
                    <a:pt x="6446" y="566"/>
                  </a:cubicBezTo>
                  <a:cubicBezTo>
                    <a:pt x="6192" y="566"/>
                    <a:pt x="5903" y="675"/>
                    <a:pt x="5671" y="746"/>
                  </a:cubicBezTo>
                  <a:cubicBezTo>
                    <a:pt x="4571" y="1147"/>
                    <a:pt x="3603" y="1914"/>
                    <a:pt x="2836" y="2781"/>
                  </a:cubicBezTo>
                  <a:cubicBezTo>
                    <a:pt x="2402" y="3282"/>
                    <a:pt x="1969" y="3849"/>
                    <a:pt x="1602" y="4449"/>
                  </a:cubicBezTo>
                  <a:cubicBezTo>
                    <a:pt x="1568" y="4516"/>
                    <a:pt x="1468" y="4616"/>
                    <a:pt x="1435" y="4683"/>
                  </a:cubicBezTo>
                  <a:cubicBezTo>
                    <a:pt x="1568" y="4316"/>
                    <a:pt x="1635" y="3949"/>
                    <a:pt x="1735" y="3515"/>
                  </a:cubicBezTo>
                  <a:cubicBezTo>
                    <a:pt x="1902" y="2614"/>
                    <a:pt x="2069" y="1614"/>
                    <a:pt x="1735" y="746"/>
                  </a:cubicBezTo>
                  <a:cubicBezTo>
                    <a:pt x="1626" y="474"/>
                    <a:pt x="1383" y="1"/>
                    <a:pt x="1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57;p63">
              <a:extLst>
                <a:ext uri="{FF2B5EF4-FFF2-40B4-BE49-F238E27FC236}">
                  <a16:creationId xmlns:a16="http://schemas.microsoft.com/office/drawing/2014/main" id="{16E2F920-0543-4093-8006-5F0ABAEC924B}"/>
                </a:ext>
              </a:extLst>
            </p:cNvPr>
            <p:cNvSpPr/>
            <p:nvPr/>
          </p:nvSpPr>
          <p:spPr>
            <a:xfrm>
              <a:off x="7474700" y="1982100"/>
              <a:ext cx="221850" cy="236950"/>
            </a:xfrm>
            <a:custGeom>
              <a:avLst/>
              <a:gdLst/>
              <a:ahLst/>
              <a:cxnLst/>
              <a:rect l="l" t="t" r="r" b="b"/>
              <a:pathLst>
                <a:path w="8874" h="9478" extrusionOk="0">
                  <a:moveTo>
                    <a:pt x="3236" y="0"/>
                  </a:moveTo>
                  <a:cubicBezTo>
                    <a:pt x="3069" y="0"/>
                    <a:pt x="2869" y="33"/>
                    <a:pt x="2802" y="200"/>
                  </a:cubicBezTo>
                  <a:cubicBezTo>
                    <a:pt x="2702" y="334"/>
                    <a:pt x="2669" y="467"/>
                    <a:pt x="2635" y="600"/>
                  </a:cubicBezTo>
                  <a:cubicBezTo>
                    <a:pt x="2569" y="667"/>
                    <a:pt x="2569" y="767"/>
                    <a:pt x="2569" y="834"/>
                  </a:cubicBezTo>
                  <a:cubicBezTo>
                    <a:pt x="2398" y="736"/>
                    <a:pt x="2245" y="674"/>
                    <a:pt x="2057" y="674"/>
                  </a:cubicBezTo>
                  <a:cubicBezTo>
                    <a:pt x="1988" y="674"/>
                    <a:pt x="1915" y="683"/>
                    <a:pt x="1835" y="701"/>
                  </a:cubicBezTo>
                  <a:cubicBezTo>
                    <a:pt x="1668" y="767"/>
                    <a:pt x="1534" y="867"/>
                    <a:pt x="1501" y="1034"/>
                  </a:cubicBezTo>
                  <a:cubicBezTo>
                    <a:pt x="1401" y="1268"/>
                    <a:pt x="1468" y="1468"/>
                    <a:pt x="1568" y="1635"/>
                  </a:cubicBezTo>
                  <a:cubicBezTo>
                    <a:pt x="1701" y="1801"/>
                    <a:pt x="1901" y="1968"/>
                    <a:pt x="2135" y="2035"/>
                  </a:cubicBezTo>
                  <a:cubicBezTo>
                    <a:pt x="2235" y="2102"/>
                    <a:pt x="2368" y="2135"/>
                    <a:pt x="2502" y="2135"/>
                  </a:cubicBezTo>
                  <a:lnTo>
                    <a:pt x="2702" y="2135"/>
                  </a:lnTo>
                  <a:cubicBezTo>
                    <a:pt x="2735" y="2135"/>
                    <a:pt x="2802" y="2135"/>
                    <a:pt x="2835" y="2102"/>
                  </a:cubicBezTo>
                  <a:cubicBezTo>
                    <a:pt x="3002" y="2135"/>
                    <a:pt x="3169" y="2135"/>
                    <a:pt x="3336" y="2168"/>
                  </a:cubicBezTo>
                  <a:cubicBezTo>
                    <a:pt x="3369" y="2335"/>
                    <a:pt x="3403" y="2502"/>
                    <a:pt x="3403" y="2669"/>
                  </a:cubicBezTo>
                  <a:cubicBezTo>
                    <a:pt x="3469" y="3002"/>
                    <a:pt x="3503" y="3369"/>
                    <a:pt x="3536" y="3703"/>
                  </a:cubicBezTo>
                  <a:cubicBezTo>
                    <a:pt x="3636" y="4370"/>
                    <a:pt x="3636" y="5104"/>
                    <a:pt x="3636" y="5771"/>
                  </a:cubicBezTo>
                  <a:cubicBezTo>
                    <a:pt x="3569" y="6438"/>
                    <a:pt x="3536" y="7105"/>
                    <a:pt x="3403" y="7806"/>
                  </a:cubicBezTo>
                  <a:cubicBezTo>
                    <a:pt x="3369" y="8106"/>
                    <a:pt x="3336" y="8473"/>
                    <a:pt x="3202" y="8773"/>
                  </a:cubicBezTo>
                  <a:cubicBezTo>
                    <a:pt x="3202" y="8806"/>
                    <a:pt x="3202" y="8806"/>
                    <a:pt x="3169" y="8840"/>
                  </a:cubicBezTo>
                  <a:lnTo>
                    <a:pt x="2035" y="8840"/>
                  </a:lnTo>
                  <a:cubicBezTo>
                    <a:pt x="1701" y="8840"/>
                    <a:pt x="1334" y="8806"/>
                    <a:pt x="1001" y="8806"/>
                  </a:cubicBezTo>
                  <a:cubicBezTo>
                    <a:pt x="890" y="8806"/>
                    <a:pt x="778" y="8792"/>
                    <a:pt x="667" y="8792"/>
                  </a:cubicBezTo>
                  <a:cubicBezTo>
                    <a:pt x="612" y="8792"/>
                    <a:pt x="556" y="8795"/>
                    <a:pt x="500" y="8806"/>
                  </a:cubicBezTo>
                  <a:cubicBezTo>
                    <a:pt x="334" y="8840"/>
                    <a:pt x="200" y="8873"/>
                    <a:pt x="33" y="8940"/>
                  </a:cubicBezTo>
                  <a:cubicBezTo>
                    <a:pt x="0" y="8940"/>
                    <a:pt x="0" y="9006"/>
                    <a:pt x="33" y="9040"/>
                  </a:cubicBezTo>
                  <a:cubicBezTo>
                    <a:pt x="200" y="9173"/>
                    <a:pt x="334" y="9273"/>
                    <a:pt x="500" y="9340"/>
                  </a:cubicBezTo>
                  <a:cubicBezTo>
                    <a:pt x="667" y="9373"/>
                    <a:pt x="834" y="9440"/>
                    <a:pt x="1001" y="9440"/>
                  </a:cubicBezTo>
                  <a:cubicBezTo>
                    <a:pt x="1368" y="9473"/>
                    <a:pt x="1735" y="9473"/>
                    <a:pt x="2135" y="9473"/>
                  </a:cubicBezTo>
                  <a:cubicBezTo>
                    <a:pt x="2391" y="9473"/>
                    <a:pt x="2650" y="9477"/>
                    <a:pt x="2912" y="9477"/>
                  </a:cubicBezTo>
                  <a:cubicBezTo>
                    <a:pt x="3436" y="9477"/>
                    <a:pt x="3970" y="9462"/>
                    <a:pt x="4503" y="9373"/>
                  </a:cubicBezTo>
                  <a:cubicBezTo>
                    <a:pt x="5104" y="9273"/>
                    <a:pt x="5738" y="9107"/>
                    <a:pt x="6305" y="8773"/>
                  </a:cubicBezTo>
                  <a:cubicBezTo>
                    <a:pt x="6705" y="8539"/>
                    <a:pt x="7139" y="8273"/>
                    <a:pt x="7472" y="7872"/>
                  </a:cubicBezTo>
                  <a:cubicBezTo>
                    <a:pt x="7672" y="8273"/>
                    <a:pt x="7972" y="8606"/>
                    <a:pt x="8339" y="8806"/>
                  </a:cubicBezTo>
                  <a:cubicBezTo>
                    <a:pt x="8384" y="8817"/>
                    <a:pt x="8432" y="8825"/>
                    <a:pt x="8479" y="8825"/>
                  </a:cubicBezTo>
                  <a:cubicBezTo>
                    <a:pt x="8573" y="8825"/>
                    <a:pt x="8662" y="8795"/>
                    <a:pt x="8706" y="8706"/>
                  </a:cubicBezTo>
                  <a:cubicBezTo>
                    <a:pt x="8806" y="8339"/>
                    <a:pt x="8806" y="8106"/>
                    <a:pt x="8640" y="7906"/>
                  </a:cubicBezTo>
                  <a:cubicBezTo>
                    <a:pt x="8573" y="7806"/>
                    <a:pt x="8540" y="7772"/>
                    <a:pt x="8473" y="7739"/>
                  </a:cubicBezTo>
                  <a:cubicBezTo>
                    <a:pt x="8506" y="7672"/>
                    <a:pt x="8540" y="7672"/>
                    <a:pt x="8573" y="7639"/>
                  </a:cubicBezTo>
                  <a:lnTo>
                    <a:pt x="8706" y="7505"/>
                  </a:lnTo>
                  <a:cubicBezTo>
                    <a:pt x="8740" y="7439"/>
                    <a:pt x="8840" y="7339"/>
                    <a:pt x="8840" y="7272"/>
                  </a:cubicBezTo>
                  <a:cubicBezTo>
                    <a:pt x="8873" y="7138"/>
                    <a:pt x="8840" y="7072"/>
                    <a:pt x="8806" y="6938"/>
                  </a:cubicBezTo>
                  <a:cubicBezTo>
                    <a:pt x="8723" y="6828"/>
                    <a:pt x="8618" y="6763"/>
                    <a:pt x="8527" y="6763"/>
                  </a:cubicBezTo>
                  <a:cubicBezTo>
                    <a:pt x="8508" y="6763"/>
                    <a:pt x="8490" y="6766"/>
                    <a:pt x="8473" y="6772"/>
                  </a:cubicBezTo>
                  <a:cubicBezTo>
                    <a:pt x="8339" y="6772"/>
                    <a:pt x="8239" y="6805"/>
                    <a:pt x="8173" y="6838"/>
                  </a:cubicBezTo>
                  <a:cubicBezTo>
                    <a:pt x="8139" y="6905"/>
                    <a:pt x="8039" y="6905"/>
                    <a:pt x="8006" y="6938"/>
                  </a:cubicBezTo>
                  <a:cubicBezTo>
                    <a:pt x="7972" y="6738"/>
                    <a:pt x="7906" y="6571"/>
                    <a:pt x="7706" y="6438"/>
                  </a:cubicBezTo>
                  <a:cubicBezTo>
                    <a:pt x="7669" y="6383"/>
                    <a:pt x="7602" y="6358"/>
                    <a:pt x="7532" y="6358"/>
                  </a:cubicBezTo>
                  <a:cubicBezTo>
                    <a:pt x="7475" y="6358"/>
                    <a:pt x="7417" y="6375"/>
                    <a:pt x="7372" y="6405"/>
                  </a:cubicBezTo>
                  <a:cubicBezTo>
                    <a:pt x="7205" y="6438"/>
                    <a:pt x="7139" y="6538"/>
                    <a:pt x="7072" y="6738"/>
                  </a:cubicBezTo>
                  <a:cubicBezTo>
                    <a:pt x="7038" y="6905"/>
                    <a:pt x="7038" y="7105"/>
                    <a:pt x="7072" y="7272"/>
                  </a:cubicBezTo>
                  <a:cubicBezTo>
                    <a:pt x="7072" y="7305"/>
                    <a:pt x="7139" y="7405"/>
                    <a:pt x="7172" y="7439"/>
                  </a:cubicBezTo>
                  <a:cubicBezTo>
                    <a:pt x="7038" y="7572"/>
                    <a:pt x="6905" y="7672"/>
                    <a:pt x="6738" y="7806"/>
                  </a:cubicBezTo>
                  <a:lnTo>
                    <a:pt x="6004" y="8306"/>
                  </a:lnTo>
                  <a:cubicBezTo>
                    <a:pt x="5471" y="8606"/>
                    <a:pt x="4837" y="8773"/>
                    <a:pt x="4203" y="8806"/>
                  </a:cubicBezTo>
                  <a:lnTo>
                    <a:pt x="3903" y="8806"/>
                  </a:lnTo>
                  <a:cubicBezTo>
                    <a:pt x="3970" y="8673"/>
                    <a:pt x="3970" y="8606"/>
                    <a:pt x="3970" y="8473"/>
                  </a:cubicBezTo>
                  <a:lnTo>
                    <a:pt x="4070" y="7472"/>
                  </a:lnTo>
                  <a:cubicBezTo>
                    <a:pt x="4170" y="6805"/>
                    <a:pt x="4203" y="6138"/>
                    <a:pt x="4203" y="5471"/>
                  </a:cubicBezTo>
                  <a:cubicBezTo>
                    <a:pt x="4203" y="4803"/>
                    <a:pt x="4170" y="4136"/>
                    <a:pt x="4070" y="3469"/>
                  </a:cubicBezTo>
                  <a:cubicBezTo>
                    <a:pt x="4036" y="3036"/>
                    <a:pt x="4003" y="2602"/>
                    <a:pt x="3870" y="2135"/>
                  </a:cubicBezTo>
                  <a:cubicBezTo>
                    <a:pt x="4170" y="2102"/>
                    <a:pt x="4403" y="2035"/>
                    <a:pt x="4670" y="1935"/>
                  </a:cubicBezTo>
                  <a:cubicBezTo>
                    <a:pt x="4837" y="1835"/>
                    <a:pt x="4970" y="1635"/>
                    <a:pt x="4870" y="1468"/>
                  </a:cubicBezTo>
                  <a:cubicBezTo>
                    <a:pt x="4703" y="1168"/>
                    <a:pt x="4470" y="967"/>
                    <a:pt x="4136" y="967"/>
                  </a:cubicBezTo>
                  <a:cubicBezTo>
                    <a:pt x="4003" y="967"/>
                    <a:pt x="3903" y="967"/>
                    <a:pt x="3836" y="1001"/>
                  </a:cubicBezTo>
                  <a:lnTo>
                    <a:pt x="3836" y="801"/>
                  </a:lnTo>
                  <a:cubicBezTo>
                    <a:pt x="3836" y="701"/>
                    <a:pt x="3836" y="634"/>
                    <a:pt x="3803" y="534"/>
                  </a:cubicBezTo>
                  <a:cubicBezTo>
                    <a:pt x="3736" y="434"/>
                    <a:pt x="3703" y="300"/>
                    <a:pt x="3636" y="200"/>
                  </a:cubicBezTo>
                  <a:cubicBezTo>
                    <a:pt x="3536" y="100"/>
                    <a:pt x="3403" y="0"/>
                    <a:pt x="3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58;p63">
              <a:extLst>
                <a:ext uri="{FF2B5EF4-FFF2-40B4-BE49-F238E27FC236}">
                  <a16:creationId xmlns:a16="http://schemas.microsoft.com/office/drawing/2014/main" id="{F8DFDA41-BC66-4617-89CB-AEBD2D5469AD}"/>
                </a:ext>
              </a:extLst>
            </p:cNvPr>
            <p:cNvSpPr/>
            <p:nvPr/>
          </p:nvSpPr>
          <p:spPr>
            <a:xfrm>
              <a:off x="7669000" y="2068825"/>
              <a:ext cx="11700" cy="63875"/>
            </a:xfrm>
            <a:custGeom>
              <a:avLst/>
              <a:gdLst/>
              <a:ahLst/>
              <a:cxnLst/>
              <a:rect l="l" t="t" r="r" b="b"/>
              <a:pathLst>
                <a:path w="468" h="2555" extrusionOk="0">
                  <a:moveTo>
                    <a:pt x="317" y="0"/>
                  </a:moveTo>
                  <a:cubicBezTo>
                    <a:pt x="267" y="0"/>
                    <a:pt x="217" y="34"/>
                    <a:pt x="200" y="100"/>
                  </a:cubicBezTo>
                  <a:cubicBezTo>
                    <a:pt x="100" y="300"/>
                    <a:pt x="100" y="534"/>
                    <a:pt x="100" y="767"/>
                  </a:cubicBezTo>
                  <a:lnTo>
                    <a:pt x="67" y="1435"/>
                  </a:lnTo>
                  <a:cubicBezTo>
                    <a:pt x="67" y="1635"/>
                    <a:pt x="0" y="1835"/>
                    <a:pt x="0" y="2035"/>
                  </a:cubicBezTo>
                  <a:cubicBezTo>
                    <a:pt x="0" y="2135"/>
                    <a:pt x="0" y="2268"/>
                    <a:pt x="100" y="2335"/>
                  </a:cubicBezTo>
                  <a:cubicBezTo>
                    <a:pt x="134" y="2435"/>
                    <a:pt x="234" y="2469"/>
                    <a:pt x="267" y="2502"/>
                  </a:cubicBezTo>
                  <a:cubicBezTo>
                    <a:pt x="267" y="2541"/>
                    <a:pt x="272" y="2555"/>
                    <a:pt x="279" y="2555"/>
                  </a:cubicBezTo>
                  <a:cubicBezTo>
                    <a:pt x="288" y="2555"/>
                    <a:pt x="301" y="2522"/>
                    <a:pt x="301" y="2502"/>
                  </a:cubicBezTo>
                  <a:cubicBezTo>
                    <a:pt x="301" y="2435"/>
                    <a:pt x="367" y="2369"/>
                    <a:pt x="401" y="2302"/>
                  </a:cubicBezTo>
                  <a:cubicBezTo>
                    <a:pt x="434" y="2202"/>
                    <a:pt x="434" y="2102"/>
                    <a:pt x="434" y="2002"/>
                  </a:cubicBezTo>
                  <a:cubicBezTo>
                    <a:pt x="434" y="1801"/>
                    <a:pt x="434" y="1601"/>
                    <a:pt x="467" y="1368"/>
                  </a:cubicBezTo>
                  <a:lnTo>
                    <a:pt x="467" y="767"/>
                  </a:lnTo>
                  <a:cubicBezTo>
                    <a:pt x="467" y="534"/>
                    <a:pt x="467" y="300"/>
                    <a:pt x="434" y="100"/>
                  </a:cubicBezTo>
                  <a:cubicBezTo>
                    <a:pt x="417" y="34"/>
                    <a:pt x="367" y="0"/>
                    <a:pt x="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59;p63">
              <a:extLst>
                <a:ext uri="{FF2B5EF4-FFF2-40B4-BE49-F238E27FC236}">
                  <a16:creationId xmlns:a16="http://schemas.microsoft.com/office/drawing/2014/main" id="{C2DD2E06-DE2C-4FB1-85F1-2E8974093B77}"/>
                </a:ext>
              </a:extLst>
            </p:cNvPr>
            <p:cNvSpPr/>
            <p:nvPr/>
          </p:nvSpPr>
          <p:spPr>
            <a:xfrm>
              <a:off x="7700675" y="2076775"/>
              <a:ext cx="71475" cy="68125"/>
            </a:xfrm>
            <a:custGeom>
              <a:avLst/>
              <a:gdLst/>
              <a:ahLst/>
              <a:cxnLst/>
              <a:rect l="l" t="t" r="r" b="b"/>
              <a:pathLst>
                <a:path w="2859" h="2725" extrusionOk="0">
                  <a:moveTo>
                    <a:pt x="2654" y="0"/>
                  </a:moveTo>
                  <a:cubicBezTo>
                    <a:pt x="2636" y="0"/>
                    <a:pt x="2619" y="5"/>
                    <a:pt x="2603" y="16"/>
                  </a:cubicBezTo>
                  <a:cubicBezTo>
                    <a:pt x="2303" y="149"/>
                    <a:pt x="2102" y="383"/>
                    <a:pt x="1836" y="616"/>
                  </a:cubicBezTo>
                  <a:cubicBezTo>
                    <a:pt x="1635" y="816"/>
                    <a:pt x="1369" y="983"/>
                    <a:pt x="1168" y="1183"/>
                  </a:cubicBezTo>
                  <a:lnTo>
                    <a:pt x="535" y="1817"/>
                  </a:lnTo>
                  <a:cubicBezTo>
                    <a:pt x="334" y="2017"/>
                    <a:pt x="1" y="2284"/>
                    <a:pt x="34" y="2551"/>
                  </a:cubicBezTo>
                  <a:cubicBezTo>
                    <a:pt x="34" y="2638"/>
                    <a:pt x="109" y="2724"/>
                    <a:pt x="173" y="2724"/>
                  </a:cubicBezTo>
                  <a:cubicBezTo>
                    <a:pt x="183" y="2724"/>
                    <a:pt x="192" y="2722"/>
                    <a:pt x="201" y="2718"/>
                  </a:cubicBezTo>
                  <a:cubicBezTo>
                    <a:pt x="218" y="2719"/>
                    <a:pt x="235" y="2720"/>
                    <a:pt x="252" y="2720"/>
                  </a:cubicBezTo>
                  <a:cubicBezTo>
                    <a:pt x="558" y="2720"/>
                    <a:pt x="777" y="2439"/>
                    <a:pt x="935" y="2217"/>
                  </a:cubicBezTo>
                  <a:cubicBezTo>
                    <a:pt x="1135" y="2017"/>
                    <a:pt x="1335" y="1817"/>
                    <a:pt x="1535" y="1550"/>
                  </a:cubicBezTo>
                  <a:lnTo>
                    <a:pt x="2169" y="950"/>
                  </a:lnTo>
                  <a:cubicBezTo>
                    <a:pt x="2369" y="716"/>
                    <a:pt x="2636" y="516"/>
                    <a:pt x="2803" y="216"/>
                  </a:cubicBezTo>
                  <a:cubicBezTo>
                    <a:pt x="2859" y="132"/>
                    <a:pt x="2750" y="0"/>
                    <a:pt x="2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60;p63">
              <a:extLst>
                <a:ext uri="{FF2B5EF4-FFF2-40B4-BE49-F238E27FC236}">
                  <a16:creationId xmlns:a16="http://schemas.microsoft.com/office/drawing/2014/main" id="{9B41235D-A3A2-426D-9BCA-694882884237}"/>
                </a:ext>
              </a:extLst>
            </p:cNvPr>
            <p:cNvSpPr/>
            <p:nvPr/>
          </p:nvSpPr>
          <p:spPr>
            <a:xfrm>
              <a:off x="7709850" y="2186400"/>
              <a:ext cx="61750" cy="15025"/>
            </a:xfrm>
            <a:custGeom>
              <a:avLst/>
              <a:gdLst/>
              <a:ahLst/>
              <a:cxnLst/>
              <a:rect l="l" t="t" r="r" b="b"/>
              <a:pathLst>
                <a:path w="2470" h="601" extrusionOk="0">
                  <a:moveTo>
                    <a:pt x="134" y="1"/>
                  </a:moveTo>
                  <a:cubicBezTo>
                    <a:pt x="68" y="1"/>
                    <a:pt x="1" y="134"/>
                    <a:pt x="101" y="167"/>
                  </a:cubicBezTo>
                  <a:lnTo>
                    <a:pt x="334" y="301"/>
                  </a:lnTo>
                  <a:cubicBezTo>
                    <a:pt x="434" y="334"/>
                    <a:pt x="501" y="367"/>
                    <a:pt x="601" y="367"/>
                  </a:cubicBezTo>
                  <a:cubicBezTo>
                    <a:pt x="801" y="434"/>
                    <a:pt x="968" y="468"/>
                    <a:pt x="1168" y="501"/>
                  </a:cubicBezTo>
                  <a:cubicBezTo>
                    <a:pt x="1402" y="534"/>
                    <a:pt x="1569" y="601"/>
                    <a:pt x="1769" y="601"/>
                  </a:cubicBezTo>
                  <a:lnTo>
                    <a:pt x="2069" y="601"/>
                  </a:lnTo>
                  <a:cubicBezTo>
                    <a:pt x="2136" y="601"/>
                    <a:pt x="2269" y="534"/>
                    <a:pt x="2336" y="501"/>
                  </a:cubicBezTo>
                  <a:cubicBezTo>
                    <a:pt x="2436" y="501"/>
                    <a:pt x="2469" y="334"/>
                    <a:pt x="2403" y="301"/>
                  </a:cubicBezTo>
                  <a:lnTo>
                    <a:pt x="2136" y="167"/>
                  </a:lnTo>
                  <a:cubicBezTo>
                    <a:pt x="2069" y="134"/>
                    <a:pt x="1936" y="134"/>
                    <a:pt x="1835" y="134"/>
                  </a:cubicBezTo>
                  <a:cubicBezTo>
                    <a:pt x="1635" y="134"/>
                    <a:pt x="1469" y="101"/>
                    <a:pt x="1268" y="34"/>
                  </a:cubicBezTo>
                  <a:cubicBezTo>
                    <a:pt x="1102" y="34"/>
                    <a:pt x="901" y="1"/>
                    <a:pt x="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61;p63">
              <a:extLst>
                <a:ext uri="{FF2B5EF4-FFF2-40B4-BE49-F238E27FC236}">
                  <a16:creationId xmlns:a16="http://schemas.microsoft.com/office/drawing/2014/main" id="{B724F4FA-2901-4284-AD09-3A6A3529C209}"/>
                </a:ext>
              </a:extLst>
            </p:cNvPr>
            <p:cNvSpPr/>
            <p:nvPr/>
          </p:nvSpPr>
          <p:spPr>
            <a:xfrm>
              <a:off x="6891775" y="1864400"/>
              <a:ext cx="355275" cy="293275"/>
            </a:xfrm>
            <a:custGeom>
              <a:avLst/>
              <a:gdLst/>
              <a:ahLst/>
              <a:cxnLst/>
              <a:rect l="l" t="t" r="r" b="b"/>
              <a:pathLst>
                <a:path w="14211" h="11731" extrusionOk="0">
                  <a:moveTo>
                    <a:pt x="3900" y="0"/>
                  </a:moveTo>
                  <a:cubicBezTo>
                    <a:pt x="3802" y="0"/>
                    <a:pt x="3702" y="12"/>
                    <a:pt x="3603" y="38"/>
                  </a:cubicBezTo>
                  <a:cubicBezTo>
                    <a:pt x="2702" y="272"/>
                    <a:pt x="2836" y="1239"/>
                    <a:pt x="2936" y="1973"/>
                  </a:cubicBezTo>
                  <a:cubicBezTo>
                    <a:pt x="3169" y="3774"/>
                    <a:pt x="3970" y="5475"/>
                    <a:pt x="5004" y="6943"/>
                  </a:cubicBezTo>
                  <a:cubicBezTo>
                    <a:pt x="5638" y="7810"/>
                    <a:pt x="6338" y="8611"/>
                    <a:pt x="7039" y="9345"/>
                  </a:cubicBezTo>
                  <a:lnTo>
                    <a:pt x="7372" y="9678"/>
                  </a:lnTo>
                  <a:cubicBezTo>
                    <a:pt x="6839" y="9378"/>
                    <a:pt x="6305" y="9111"/>
                    <a:pt x="5771" y="8844"/>
                  </a:cubicBezTo>
                  <a:cubicBezTo>
                    <a:pt x="4645" y="8353"/>
                    <a:pt x="3419" y="7838"/>
                    <a:pt x="2180" y="7838"/>
                  </a:cubicBezTo>
                  <a:cubicBezTo>
                    <a:pt x="1987" y="7838"/>
                    <a:pt x="1794" y="7850"/>
                    <a:pt x="1602" y="7877"/>
                  </a:cubicBezTo>
                  <a:cubicBezTo>
                    <a:pt x="1034" y="7977"/>
                    <a:pt x="0" y="8277"/>
                    <a:pt x="267" y="9011"/>
                  </a:cubicBezTo>
                  <a:cubicBezTo>
                    <a:pt x="334" y="9311"/>
                    <a:pt x="634" y="9511"/>
                    <a:pt x="868" y="9678"/>
                  </a:cubicBezTo>
                  <a:cubicBezTo>
                    <a:pt x="1168" y="9878"/>
                    <a:pt x="1468" y="10045"/>
                    <a:pt x="1802" y="10212"/>
                  </a:cubicBezTo>
                  <a:cubicBezTo>
                    <a:pt x="3036" y="10879"/>
                    <a:pt x="4437" y="11213"/>
                    <a:pt x="5838" y="11480"/>
                  </a:cubicBezTo>
                  <a:cubicBezTo>
                    <a:pt x="6638" y="11613"/>
                    <a:pt x="7439" y="11680"/>
                    <a:pt x="8273" y="11713"/>
                  </a:cubicBezTo>
                  <a:cubicBezTo>
                    <a:pt x="8376" y="11725"/>
                    <a:pt x="8478" y="11730"/>
                    <a:pt x="8579" y="11730"/>
                  </a:cubicBezTo>
                  <a:cubicBezTo>
                    <a:pt x="9066" y="11730"/>
                    <a:pt x="9526" y="11601"/>
                    <a:pt x="9941" y="11379"/>
                  </a:cubicBezTo>
                  <a:cubicBezTo>
                    <a:pt x="11142" y="10712"/>
                    <a:pt x="12109" y="9511"/>
                    <a:pt x="12876" y="8477"/>
                  </a:cubicBezTo>
                  <a:cubicBezTo>
                    <a:pt x="13677" y="7443"/>
                    <a:pt x="14211" y="6142"/>
                    <a:pt x="14211" y="4808"/>
                  </a:cubicBezTo>
                  <a:cubicBezTo>
                    <a:pt x="14211" y="4174"/>
                    <a:pt x="14144" y="3407"/>
                    <a:pt x="13810" y="2907"/>
                  </a:cubicBezTo>
                  <a:cubicBezTo>
                    <a:pt x="13605" y="2590"/>
                    <a:pt x="13306" y="2460"/>
                    <a:pt x="12983" y="2460"/>
                  </a:cubicBezTo>
                  <a:cubicBezTo>
                    <a:pt x="12729" y="2460"/>
                    <a:pt x="12459" y="2541"/>
                    <a:pt x="12209" y="2673"/>
                  </a:cubicBezTo>
                  <a:cubicBezTo>
                    <a:pt x="10875" y="3374"/>
                    <a:pt x="10541" y="5008"/>
                    <a:pt x="10274" y="6343"/>
                  </a:cubicBezTo>
                  <a:cubicBezTo>
                    <a:pt x="10108" y="7176"/>
                    <a:pt x="9974" y="8010"/>
                    <a:pt x="9841" y="8844"/>
                  </a:cubicBezTo>
                  <a:cubicBezTo>
                    <a:pt x="9841" y="8978"/>
                    <a:pt x="9807" y="9044"/>
                    <a:pt x="9807" y="9178"/>
                  </a:cubicBezTo>
                  <a:lnTo>
                    <a:pt x="9674" y="8678"/>
                  </a:lnTo>
                  <a:cubicBezTo>
                    <a:pt x="9374" y="7777"/>
                    <a:pt x="8973" y="6876"/>
                    <a:pt x="8540" y="6009"/>
                  </a:cubicBezTo>
                  <a:cubicBezTo>
                    <a:pt x="8140" y="5108"/>
                    <a:pt x="7673" y="4208"/>
                    <a:pt x="7206" y="3340"/>
                  </a:cubicBezTo>
                  <a:cubicBezTo>
                    <a:pt x="6739" y="2506"/>
                    <a:pt x="6305" y="1673"/>
                    <a:pt x="5638" y="1005"/>
                  </a:cubicBezTo>
                  <a:cubicBezTo>
                    <a:pt x="5202" y="541"/>
                    <a:pt x="4564" y="0"/>
                    <a:pt x="3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62;p63">
              <a:extLst>
                <a:ext uri="{FF2B5EF4-FFF2-40B4-BE49-F238E27FC236}">
                  <a16:creationId xmlns:a16="http://schemas.microsoft.com/office/drawing/2014/main" id="{CC3FB740-4094-4545-87FB-C209B0A2FBA9}"/>
                </a:ext>
              </a:extLst>
            </p:cNvPr>
            <p:cNvSpPr/>
            <p:nvPr/>
          </p:nvSpPr>
          <p:spPr>
            <a:xfrm>
              <a:off x="6980175" y="2101350"/>
              <a:ext cx="95925" cy="34825"/>
            </a:xfrm>
            <a:custGeom>
              <a:avLst/>
              <a:gdLst/>
              <a:ahLst/>
              <a:cxnLst/>
              <a:rect l="l" t="t" r="r" b="b"/>
              <a:pathLst>
                <a:path w="3837" h="1393" extrusionOk="0">
                  <a:moveTo>
                    <a:pt x="267" y="0"/>
                  </a:moveTo>
                  <a:cubicBezTo>
                    <a:pt x="67" y="0"/>
                    <a:pt x="0" y="267"/>
                    <a:pt x="167" y="400"/>
                  </a:cubicBezTo>
                  <a:cubicBezTo>
                    <a:pt x="467" y="567"/>
                    <a:pt x="801" y="701"/>
                    <a:pt x="1134" y="767"/>
                  </a:cubicBezTo>
                  <a:lnTo>
                    <a:pt x="2102" y="1068"/>
                  </a:lnTo>
                  <a:cubicBezTo>
                    <a:pt x="2402" y="1168"/>
                    <a:pt x="2736" y="1268"/>
                    <a:pt x="3002" y="1368"/>
                  </a:cubicBezTo>
                  <a:cubicBezTo>
                    <a:pt x="3086" y="1384"/>
                    <a:pt x="3169" y="1393"/>
                    <a:pt x="3253" y="1393"/>
                  </a:cubicBezTo>
                  <a:cubicBezTo>
                    <a:pt x="3336" y="1393"/>
                    <a:pt x="3419" y="1384"/>
                    <a:pt x="3503" y="1368"/>
                  </a:cubicBezTo>
                  <a:cubicBezTo>
                    <a:pt x="3636" y="1334"/>
                    <a:pt x="3736" y="1234"/>
                    <a:pt x="3803" y="1168"/>
                  </a:cubicBezTo>
                  <a:cubicBezTo>
                    <a:pt x="3836" y="1068"/>
                    <a:pt x="3836" y="1001"/>
                    <a:pt x="3803" y="1001"/>
                  </a:cubicBezTo>
                  <a:cubicBezTo>
                    <a:pt x="3670" y="934"/>
                    <a:pt x="3636" y="867"/>
                    <a:pt x="3503" y="801"/>
                  </a:cubicBezTo>
                  <a:cubicBezTo>
                    <a:pt x="3403" y="701"/>
                    <a:pt x="3236" y="667"/>
                    <a:pt x="3102" y="667"/>
                  </a:cubicBezTo>
                  <a:cubicBezTo>
                    <a:pt x="2802" y="567"/>
                    <a:pt x="2469" y="500"/>
                    <a:pt x="2168" y="400"/>
                  </a:cubicBezTo>
                  <a:cubicBezTo>
                    <a:pt x="1902" y="334"/>
                    <a:pt x="1568" y="234"/>
                    <a:pt x="1268" y="167"/>
                  </a:cubicBezTo>
                  <a:cubicBezTo>
                    <a:pt x="934" y="67"/>
                    <a:pt x="60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63;p63">
              <a:extLst>
                <a:ext uri="{FF2B5EF4-FFF2-40B4-BE49-F238E27FC236}">
                  <a16:creationId xmlns:a16="http://schemas.microsoft.com/office/drawing/2014/main" id="{A79D4FDB-3A44-4825-BE75-30E13FDF53B3}"/>
                </a:ext>
              </a:extLst>
            </p:cNvPr>
            <p:cNvSpPr/>
            <p:nvPr/>
          </p:nvSpPr>
          <p:spPr>
            <a:xfrm>
              <a:off x="7023750" y="1965525"/>
              <a:ext cx="84875" cy="125525"/>
            </a:xfrm>
            <a:custGeom>
              <a:avLst/>
              <a:gdLst/>
              <a:ahLst/>
              <a:cxnLst/>
              <a:rect l="l" t="t" r="r" b="b"/>
              <a:pathLst>
                <a:path w="3395" h="5021" extrusionOk="0">
                  <a:moveTo>
                    <a:pt x="281" y="0"/>
                  </a:moveTo>
                  <a:cubicBezTo>
                    <a:pt x="140" y="0"/>
                    <a:pt x="1" y="148"/>
                    <a:pt x="25" y="296"/>
                  </a:cubicBezTo>
                  <a:cubicBezTo>
                    <a:pt x="159" y="763"/>
                    <a:pt x="392" y="1163"/>
                    <a:pt x="659" y="1597"/>
                  </a:cubicBezTo>
                  <a:cubicBezTo>
                    <a:pt x="859" y="1997"/>
                    <a:pt x="1059" y="2398"/>
                    <a:pt x="1326" y="2798"/>
                  </a:cubicBezTo>
                  <a:cubicBezTo>
                    <a:pt x="1560" y="3165"/>
                    <a:pt x="1760" y="3598"/>
                    <a:pt x="2027" y="3965"/>
                  </a:cubicBezTo>
                  <a:cubicBezTo>
                    <a:pt x="2227" y="4299"/>
                    <a:pt x="2527" y="4899"/>
                    <a:pt x="2927" y="4999"/>
                  </a:cubicBezTo>
                  <a:cubicBezTo>
                    <a:pt x="2956" y="5014"/>
                    <a:pt x="2986" y="5020"/>
                    <a:pt x="3016" y="5020"/>
                  </a:cubicBezTo>
                  <a:cubicBezTo>
                    <a:pt x="3126" y="5020"/>
                    <a:pt x="3235" y="4930"/>
                    <a:pt x="3261" y="4799"/>
                  </a:cubicBezTo>
                  <a:cubicBezTo>
                    <a:pt x="3394" y="4399"/>
                    <a:pt x="2994" y="3965"/>
                    <a:pt x="2727" y="3598"/>
                  </a:cubicBezTo>
                  <a:cubicBezTo>
                    <a:pt x="2494" y="3232"/>
                    <a:pt x="2227" y="2831"/>
                    <a:pt x="1993" y="2431"/>
                  </a:cubicBezTo>
                  <a:cubicBezTo>
                    <a:pt x="1726" y="2064"/>
                    <a:pt x="1493" y="1664"/>
                    <a:pt x="1226" y="1263"/>
                  </a:cubicBezTo>
                  <a:cubicBezTo>
                    <a:pt x="993" y="830"/>
                    <a:pt x="759" y="430"/>
                    <a:pt x="425" y="63"/>
                  </a:cubicBezTo>
                  <a:cubicBezTo>
                    <a:pt x="382" y="19"/>
                    <a:pt x="331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64;p63">
              <a:extLst>
                <a:ext uri="{FF2B5EF4-FFF2-40B4-BE49-F238E27FC236}">
                  <a16:creationId xmlns:a16="http://schemas.microsoft.com/office/drawing/2014/main" id="{E373BDA1-13D5-4226-B6B2-EC2D98D16D40}"/>
                </a:ext>
              </a:extLst>
            </p:cNvPr>
            <p:cNvSpPr/>
            <p:nvPr/>
          </p:nvSpPr>
          <p:spPr>
            <a:xfrm>
              <a:off x="7166375" y="2008100"/>
              <a:ext cx="42325" cy="86775"/>
            </a:xfrm>
            <a:custGeom>
              <a:avLst/>
              <a:gdLst/>
              <a:ahLst/>
              <a:cxnLst/>
              <a:rect l="l" t="t" r="r" b="b"/>
              <a:pathLst>
                <a:path w="1693" h="3471" extrusionOk="0">
                  <a:moveTo>
                    <a:pt x="1415" y="0"/>
                  </a:moveTo>
                  <a:cubicBezTo>
                    <a:pt x="1368" y="0"/>
                    <a:pt x="1323" y="19"/>
                    <a:pt x="1292" y="61"/>
                  </a:cubicBezTo>
                  <a:cubicBezTo>
                    <a:pt x="1192" y="194"/>
                    <a:pt x="1058" y="261"/>
                    <a:pt x="1025" y="394"/>
                  </a:cubicBezTo>
                  <a:cubicBezTo>
                    <a:pt x="958" y="528"/>
                    <a:pt x="892" y="695"/>
                    <a:pt x="825" y="795"/>
                  </a:cubicBezTo>
                  <a:cubicBezTo>
                    <a:pt x="725" y="1095"/>
                    <a:pt x="625" y="1362"/>
                    <a:pt x="525" y="1629"/>
                  </a:cubicBezTo>
                  <a:cubicBezTo>
                    <a:pt x="458" y="1895"/>
                    <a:pt x="358" y="2196"/>
                    <a:pt x="224" y="2429"/>
                  </a:cubicBezTo>
                  <a:cubicBezTo>
                    <a:pt x="191" y="2563"/>
                    <a:pt x="158" y="2729"/>
                    <a:pt x="124" y="2863"/>
                  </a:cubicBezTo>
                  <a:cubicBezTo>
                    <a:pt x="58" y="2996"/>
                    <a:pt x="58" y="3130"/>
                    <a:pt x="24" y="3296"/>
                  </a:cubicBezTo>
                  <a:cubicBezTo>
                    <a:pt x="0" y="3392"/>
                    <a:pt x="79" y="3471"/>
                    <a:pt x="150" y="3471"/>
                  </a:cubicBezTo>
                  <a:cubicBezTo>
                    <a:pt x="179" y="3471"/>
                    <a:pt x="206" y="3458"/>
                    <a:pt x="224" y="3430"/>
                  </a:cubicBezTo>
                  <a:cubicBezTo>
                    <a:pt x="324" y="3296"/>
                    <a:pt x="458" y="3230"/>
                    <a:pt x="525" y="3096"/>
                  </a:cubicBezTo>
                  <a:lnTo>
                    <a:pt x="791" y="2729"/>
                  </a:lnTo>
                  <a:cubicBezTo>
                    <a:pt x="892" y="2463"/>
                    <a:pt x="1058" y="2196"/>
                    <a:pt x="1192" y="1929"/>
                  </a:cubicBezTo>
                  <a:cubicBezTo>
                    <a:pt x="1325" y="1629"/>
                    <a:pt x="1459" y="1362"/>
                    <a:pt x="1525" y="1095"/>
                  </a:cubicBezTo>
                  <a:cubicBezTo>
                    <a:pt x="1559" y="961"/>
                    <a:pt x="1625" y="795"/>
                    <a:pt x="1659" y="695"/>
                  </a:cubicBezTo>
                  <a:cubicBezTo>
                    <a:pt x="1692" y="528"/>
                    <a:pt x="1659" y="361"/>
                    <a:pt x="1659" y="228"/>
                  </a:cubicBezTo>
                  <a:cubicBezTo>
                    <a:pt x="1636" y="90"/>
                    <a:pt x="1519" y="0"/>
                    <a:pt x="1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65;p63">
              <a:extLst>
                <a:ext uri="{FF2B5EF4-FFF2-40B4-BE49-F238E27FC236}">
                  <a16:creationId xmlns:a16="http://schemas.microsoft.com/office/drawing/2014/main" id="{EAA3B5D0-8E4A-4687-B689-1C575E4AA5BC}"/>
                </a:ext>
              </a:extLst>
            </p:cNvPr>
            <p:cNvSpPr/>
            <p:nvPr/>
          </p:nvSpPr>
          <p:spPr>
            <a:xfrm>
              <a:off x="7257025" y="2022375"/>
              <a:ext cx="254375" cy="243825"/>
            </a:xfrm>
            <a:custGeom>
              <a:avLst/>
              <a:gdLst/>
              <a:ahLst/>
              <a:cxnLst/>
              <a:rect l="l" t="t" r="r" b="b"/>
              <a:pathLst>
                <a:path w="10175" h="9753" extrusionOk="0">
                  <a:moveTo>
                    <a:pt x="6579" y="1"/>
                  </a:moveTo>
                  <a:cubicBezTo>
                    <a:pt x="6176" y="1"/>
                    <a:pt x="5811" y="384"/>
                    <a:pt x="5538" y="657"/>
                  </a:cubicBezTo>
                  <a:cubicBezTo>
                    <a:pt x="4571" y="1658"/>
                    <a:pt x="3904" y="2892"/>
                    <a:pt x="3537" y="4227"/>
                  </a:cubicBezTo>
                  <a:cubicBezTo>
                    <a:pt x="3270" y="5027"/>
                    <a:pt x="3170" y="5828"/>
                    <a:pt x="3070" y="6595"/>
                  </a:cubicBezTo>
                  <a:cubicBezTo>
                    <a:pt x="3070" y="6728"/>
                    <a:pt x="3036" y="6862"/>
                    <a:pt x="3036" y="6962"/>
                  </a:cubicBezTo>
                  <a:lnTo>
                    <a:pt x="2769" y="5561"/>
                  </a:lnTo>
                  <a:cubicBezTo>
                    <a:pt x="2536" y="4527"/>
                    <a:pt x="2202" y="3393"/>
                    <a:pt x="1402" y="2659"/>
                  </a:cubicBezTo>
                  <a:cubicBezTo>
                    <a:pt x="1194" y="2451"/>
                    <a:pt x="809" y="2146"/>
                    <a:pt x="481" y="2146"/>
                  </a:cubicBezTo>
                  <a:cubicBezTo>
                    <a:pt x="337" y="2146"/>
                    <a:pt x="203" y="2205"/>
                    <a:pt x="101" y="2359"/>
                  </a:cubicBezTo>
                  <a:cubicBezTo>
                    <a:pt x="1" y="2559"/>
                    <a:pt x="1" y="2826"/>
                    <a:pt x="1" y="3059"/>
                  </a:cubicBezTo>
                  <a:cubicBezTo>
                    <a:pt x="1" y="3326"/>
                    <a:pt x="34" y="3626"/>
                    <a:pt x="101" y="3860"/>
                  </a:cubicBezTo>
                  <a:cubicBezTo>
                    <a:pt x="334" y="4927"/>
                    <a:pt x="735" y="5894"/>
                    <a:pt x="1235" y="6862"/>
                  </a:cubicBezTo>
                  <a:cubicBezTo>
                    <a:pt x="1535" y="7395"/>
                    <a:pt x="1869" y="7896"/>
                    <a:pt x="2202" y="8430"/>
                  </a:cubicBezTo>
                  <a:cubicBezTo>
                    <a:pt x="2436" y="8830"/>
                    <a:pt x="2836" y="9097"/>
                    <a:pt x="3203" y="9264"/>
                  </a:cubicBezTo>
                  <a:cubicBezTo>
                    <a:pt x="3864" y="9634"/>
                    <a:pt x="4756" y="9752"/>
                    <a:pt x="5596" y="9752"/>
                  </a:cubicBezTo>
                  <a:cubicBezTo>
                    <a:pt x="5816" y="9752"/>
                    <a:pt x="6031" y="9744"/>
                    <a:pt x="6239" y="9731"/>
                  </a:cubicBezTo>
                  <a:cubicBezTo>
                    <a:pt x="7239" y="9697"/>
                    <a:pt x="8273" y="9464"/>
                    <a:pt x="9074" y="8830"/>
                  </a:cubicBezTo>
                  <a:cubicBezTo>
                    <a:pt x="9441" y="8530"/>
                    <a:pt x="9875" y="8163"/>
                    <a:pt x="10008" y="7696"/>
                  </a:cubicBezTo>
                  <a:cubicBezTo>
                    <a:pt x="10175" y="7195"/>
                    <a:pt x="9841" y="6828"/>
                    <a:pt x="9408" y="6595"/>
                  </a:cubicBezTo>
                  <a:cubicBezTo>
                    <a:pt x="9135" y="6472"/>
                    <a:pt x="8855" y="6420"/>
                    <a:pt x="8572" y="6420"/>
                  </a:cubicBezTo>
                  <a:cubicBezTo>
                    <a:pt x="7786" y="6420"/>
                    <a:pt x="6984" y="6818"/>
                    <a:pt x="6272" y="7162"/>
                  </a:cubicBezTo>
                  <a:cubicBezTo>
                    <a:pt x="5705" y="7429"/>
                    <a:pt x="5171" y="7729"/>
                    <a:pt x="4604" y="8063"/>
                  </a:cubicBezTo>
                  <a:cubicBezTo>
                    <a:pt x="4537" y="8129"/>
                    <a:pt x="4504" y="8163"/>
                    <a:pt x="4404" y="8196"/>
                  </a:cubicBezTo>
                  <a:cubicBezTo>
                    <a:pt x="4504" y="8129"/>
                    <a:pt x="4571" y="7996"/>
                    <a:pt x="4671" y="7862"/>
                  </a:cubicBezTo>
                  <a:cubicBezTo>
                    <a:pt x="5071" y="7295"/>
                    <a:pt x="5405" y="6562"/>
                    <a:pt x="5738" y="5928"/>
                  </a:cubicBezTo>
                  <a:cubicBezTo>
                    <a:pt x="6072" y="5261"/>
                    <a:pt x="6405" y="4560"/>
                    <a:pt x="6706" y="3893"/>
                  </a:cubicBezTo>
                  <a:cubicBezTo>
                    <a:pt x="7006" y="3226"/>
                    <a:pt x="7239" y="2559"/>
                    <a:pt x="7373" y="1858"/>
                  </a:cubicBezTo>
                  <a:cubicBezTo>
                    <a:pt x="7439" y="1324"/>
                    <a:pt x="7439" y="557"/>
                    <a:pt x="7006" y="157"/>
                  </a:cubicBezTo>
                  <a:cubicBezTo>
                    <a:pt x="6861" y="46"/>
                    <a:pt x="6718" y="1"/>
                    <a:pt x="6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66;p63">
              <a:extLst>
                <a:ext uri="{FF2B5EF4-FFF2-40B4-BE49-F238E27FC236}">
                  <a16:creationId xmlns:a16="http://schemas.microsoft.com/office/drawing/2014/main" id="{3B062CBF-55C1-44F0-9C5E-D1D480CDE9DD}"/>
                </a:ext>
              </a:extLst>
            </p:cNvPr>
            <p:cNvSpPr/>
            <p:nvPr/>
          </p:nvSpPr>
          <p:spPr>
            <a:xfrm>
              <a:off x="7082750" y="2106300"/>
              <a:ext cx="284375" cy="278600"/>
            </a:xfrm>
            <a:custGeom>
              <a:avLst/>
              <a:gdLst/>
              <a:ahLst/>
              <a:cxnLst/>
              <a:rect l="l" t="t" r="r" b="b"/>
              <a:pathLst>
                <a:path w="11375" h="11144" extrusionOk="0">
                  <a:moveTo>
                    <a:pt x="1512" y="1"/>
                  </a:moveTo>
                  <a:cubicBezTo>
                    <a:pt x="1453" y="1"/>
                    <a:pt x="1394" y="12"/>
                    <a:pt x="1334" y="36"/>
                  </a:cubicBezTo>
                  <a:cubicBezTo>
                    <a:pt x="1101" y="136"/>
                    <a:pt x="934" y="302"/>
                    <a:pt x="901" y="503"/>
                  </a:cubicBezTo>
                  <a:cubicBezTo>
                    <a:pt x="867" y="669"/>
                    <a:pt x="901" y="836"/>
                    <a:pt x="934" y="970"/>
                  </a:cubicBezTo>
                  <a:cubicBezTo>
                    <a:pt x="934" y="1036"/>
                    <a:pt x="1001" y="1170"/>
                    <a:pt x="1034" y="1270"/>
                  </a:cubicBezTo>
                  <a:cubicBezTo>
                    <a:pt x="734" y="1270"/>
                    <a:pt x="400" y="1270"/>
                    <a:pt x="200" y="1503"/>
                  </a:cubicBezTo>
                  <a:cubicBezTo>
                    <a:pt x="67" y="1637"/>
                    <a:pt x="0" y="1837"/>
                    <a:pt x="0" y="2004"/>
                  </a:cubicBezTo>
                  <a:cubicBezTo>
                    <a:pt x="0" y="2271"/>
                    <a:pt x="167" y="2471"/>
                    <a:pt x="367" y="2537"/>
                  </a:cubicBezTo>
                  <a:cubicBezTo>
                    <a:pt x="601" y="2671"/>
                    <a:pt x="901" y="2704"/>
                    <a:pt x="1168" y="2704"/>
                  </a:cubicBezTo>
                  <a:cubicBezTo>
                    <a:pt x="1268" y="2704"/>
                    <a:pt x="1435" y="2671"/>
                    <a:pt x="1568" y="2637"/>
                  </a:cubicBezTo>
                  <a:lnTo>
                    <a:pt x="1835" y="2504"/>
                  </a:lnTo>
                  <a:cubicBezTo>
                    <a:pt x="1868" y="2471"/>
                    <a:pt x="1902" y="2471"/>
                    <a:pt x="1935" y="2437"/>
                  </a:cubicBezTo>
                  <a:lnTo>
                    <a:pt x="2002" y="2437"/>
                  </a:lnTo>
                  <a:cubicBezTo>
                    <a:pt x="2168" y="2371"/>
                    <a:pt x="2369" y="2337"/>
                    <a:pt x="2569" y="2271"/>
                  </a:cubicBezTo>
                  <a:cubicBezTo>
                    <a:pt x="2702" y="2437"/>
                    <a:pt x="2769" y="2537"/>
                    <a:pt x="2902" y="2704"/>
                  </a:cubicBezTo>
                  <a:cubicBezTo>
                    <a:pt x="3102" y="3038"/>
                    <a:pt x="3369" y="3371"/>
                    <a:pt x="3569" y="3772"/>
                  </a:cubicBezTo>
                  <a:cubicBezTo>
                    <a:pt x="4003" y="4472"/>
                    <a:pt x="4370" y="5173"/>
                    <a:pt x="4670" y="5873"/>
                  </a:cubicBezTo>
                  <a:cubicBezTo>
                    <a:pt x="5004" y="6607"/>
                    <a:pt x="5237" y="7341"/>
                    <a:pt x="5437" y="8141"/>
                  </a:cubicBezTo>
                  <a:cubicBezTo>
                    <a:pt x="5537" y="8475"/>
                    <a:pt x="5704" y="8875"/>
                    <a:pt x="5704" y="9209"/>
                  </a:cubicBezTo>
                  <a:lnTo>
                    <a:pt x="5704" y="9309"/>
                  </a:lnTo>
                  <a:cubicBezTo>
                    <a:pt x="5271" y="9509"/>
                    <a:pt x="4904" y="9676"/>
                    <a:pt x="4503" y="9843"/>
                  </a:cubicBezTo>
                  <a:cubicBezTo>
                    <a:pt x="4103" y="10009"/>
                    <a:pt x="3736" y="10176"/>
                    <a:pt x="3369" y="10310"/>
                  </a:cubicBezTo>
                  <a:cubicBezTo>
                    <a:pt x="3202" y="10376"/>
                    <a:pt x="3002" y="10443"/>
                    <a:pt x="2836" y="10543"/>
                  </a:cubicBezTo>
                  <a:cubicBezTo>
                    <a:pt x="2669" y="10643"/>
                    <a:pt x="2535" y="10810"/>
                    <a:pt x="2402" y="10943"/>
                  </a:cubicBezTo>
                  <a:cubicBezTo>
                    <a:pt x="2369" y="10977"/>
                    <a:pt x="2402" y="11044"/>
                    <a:pt x="2435" y="11044"/>
                  </a:cubicBezTo>
                  <a:cubicBezTo>
                    <a:pt x="2669" y="11110"/>
                    <a:pt x="2869" y="11144"/>
                    <a:pt x="3069" y="11144"/>
                  </a:cubicBezTo>
                  <a:cubicBezTo>
                    <a:pt x="3269" y="11144"/>
                    <a:pt x="3436" y="11044"/>
                    <a:pt x="3636" y="11010"/>
                  </a:cubicBezTo>
                  <a:cubicBezTo>
                    <a:pt x="4036" y="10877"/>
                    <a:pt x="4470" y="10677"/>
                    <a:pt x="4837" y="10510"/>
                  </a:cubicBezTo>
                  <a:cubicBezTo>
                    <a:pt x="5671" y="10143"/>
                    <a:pt x="6538" y="9776"/>
                    <a:pt x="7272" y="9209"/>
                  </a:cubicBezTo>
                  <a:cubicBezTo>
                    <a:pt x="7906" y="8809"/>
                    <a:pt x="8440" y="8275"/>
                    <a:pt x="8873" y="7674"/>
                  </a:cubicBezTo>
                  <a:cubicBezTo>
                    <a:pt x="9207" y="7207"/>
                    <a:pt x="9507" y="6707"/>
                    <a:pt x="9674" y="6140"/>
                  </a:cubicBezTo>
                  <a:cubicBezTo>
                    <a:pt x="10041" y="6440"/>
                    <a:pt x="10541" y="6640"/>
                    <a:pt x="11041" y="6674"/>
                  </a:cubicBezTo>
                  <a:cubicBezTo>
                    <a:pt x="11208" y="6674"/>
                    <a:pt x="11375" y="6540"/>
                    <a:pt x="11375" y="6374"/>
                  </a:cubicBezTo>
                  <a:cubicBezTo>
                    <a:pt x="11308" y="6140"/>
                    <a:pt x="11175" y="5873"/>
                    <a:pt x="10908" y="5740"/>
                  </a:cubicBezTo>
                  <a:cubicBezTo>
                    <a:pt x="10841" y="5706"/>
                    <a:pt x="10741" y="5673"/>
                    <a:pt x="10674" y="5673"/>
                  </a:cubicBezTo>
                  <a:cubicBezTo>
                    <a:pt x="10708" y="5640"/>
                    <a:pt x="10741" y="5540"/>
                    <a:pt x="10741" y="5506"/>
                  </a:cubicBezTo>
                  <a:cubicBezTo>
                    <a:pt x="10808" y="5440"/>
                    <a:pt x="10808" y="5373"/>
                    <a:pt x="10841" y="5306"/>
                  </a:cubicBezTo>
                  <a:cubicBezTo>
                    <a:pt x="10875" y="5173"/>
                    <a:pt x="10875" y="5106"/>
                    <a:pt x="10841" y="4972"/>
                  </a:cubicBezTo>
                  <a:cubicBezTo>
                    <a:pt x="10775" y="4839"/>
                    <a:pt x="10741" y="4706"/>
                    <a:pt x="10641" y="4639"/>
                  </a:cubicBezTo>
                  <a:cubicBezTo>
                    <a:pt x="10557" y="4575"/>
                    <a:pt x="10445" y="4552"/>
                    <a:pt x="10341" y="4552"/>
                  </a:cubicBezTo>
                  <a:cubicBezTo>
                    <a:pt x="10281" y="4552"/>
                    <a:pt x="10223" y="4560"/>
                    <a:pt x="10174" y="4572"/>
                  </a:cubicBezTo>
                  <a:cubicBezTo>
                    <a:pt x="10041" y="4639"/>
                    <a:pt x="9941" y="4739"/>
                    <a:pt x="9874" y="4839"/>
                  </a:cubicBezTo>
                  <a:cubicBezTo>
                    <a:pt x="9841" y="4872"/>
                    <a:pt x="9807" y="4972"/>
                    <a:pt x="9740" y="5006"/>
                  </a:cubicBezTo>
                  <a:cubicBezTo>
                    <a:pt x="9607" y="4839"/>
                    <a:pt x="9474" y="4639"/>
                    <a:pt x="9207" y="4639"/>
                  </a:cubicBezTo>
                  <a:cubicBezTo>
                    <a:pt x="9073" y="4639"/>
                    <a:pt x="8907" y="4672"/>
                    <a:pt x="8773" y="4772"/>
                  </a:cubicBezTo>
                  <a:cubicBezTo>
                    <a:pt x="8673" y="4872"/>
                    <a:pt x="8573" y="5039"/>
                    <a:pt x="8640" y="5273"/>
                  </a:cubicBezTo>
                  <a:cubicBezTo>
                    <a:pt x="8673" y="5473"/>
                    <a:pt x="8740" y="5640"/>
                    <a:pt x="8907" y="5806"/>
                  </a:cubicBezTo>
                  <a:cubicBezTo>
                    <a:pt x="8973" y="5840"/>
                    <a:pt x="9007" y="5940"/>
                    <a:pt x="9073" y="5973"/>
                  </a:cubicBezTo>
                  <a:cubicBezTo>
                    <a:pt x="9007" y="6173"/>
                    <a:pt x="8907" y="6374"/>
                    <a:pt x="8840" y="6540"/>
                  </a:cubicBezTo>
                  <a:cubicBezTo>
                    <a:pt x="8673" y="6841"/>
                    <a:pt x="8506" y="7174"/>
                    <a:pt x="8273" y="7441"/>
                  </a:cubicBezTo>
                  <a:cubicBezTo>
                    <a:pt x="7839" y="8008"/>
                    <a:pt x="7272" y="8475"/>
                    <a:pt x="6672" y="8842"/>
                  </a:cubicBezTo>
                  <a:cubicBezTo>
                    <a:pt x="6538" y="8875"/>
                    <a:pt x="6438" y="8975"/>
                    <a:pt x="6338" y="9009"/>
                  </a:cubicBezTo>
                  <a:cubicBezTo>
                    <a:pt x="6271" y="8875"/>
                    <a:pt x="6238" y="8742"/>
                    <a:pt x="6238" y="8642"/>
                  </a:cubicBezTo>
                  <a:cubicBezTo>
                    <a:pt x="6171" y="8275"/>
                    <a:pt x="6038" y="7875"/>
                    <a:pt x="5904" y="7508"/>
                  </a:cubicBezTo>
                  <a:cubicBezTo>
                    <a:pt x="5671" y="6740"/>
                    <a:pt x="5371" y="6040"/>
                    <a:pt x="5037" y="5339"/>
                  </a:cubicBezTo>
                  <a:cubicBezTo>
                    <a:pt x="4704" y="4639"/>
                    <a:pt x="4337" y="3972"/>
                    <a:pt x="3936" y="3305"/>
                  </a:cubicBezTo>
                  <a:cubicBezTo>
                    <a:pt x="3703" y="2871"/>
                    <a:pt x="3403" y="2404"/>
                    <a:pt x="3069" y="2004"/>
                  </a:cubicBezTo>
                  <a:cubicBezTo>
                    <a:pt x="3369" y="1837"/>
                    <a:pt x="3603" y="1637"/>
                    <a:pt x="3836" y="1437"/>
                  </a:cubicBezTo>
                  <a:cubicBezTo>
                    <a:pt x="3936" y="1270"/>
                    <a:pt x="4003" y="1003"/>
                    <a:pt x="3770" y="836"/>
                  </a:cubicBezTo>
                  <a:cubicBezTo>
                    <a:pt x="3594" y="683"/>
                    <a:pt x="3361" y="601"/>
                    <a:pt x="3118" y="601"/>
                  </a:cubicBezTo>
                  <a:cubicBezTo>
                    <a:pt x="2991" y="601"/>
                    <a:pt x="2861" y="624"/>
                    <a:pt x="2735" y="669"/>
                  </a:cubicBezTo>
                  <a:cubicBezTo>
                    <a:pt x="2602" y="703"/>
                    <a:pt x="2535" y="803"/>
                    <a:pt x="2402" y="836"/>
                  </a:cubicBezTo>
                  <a:cubicBezTo>
                    <a:pt x="2369" y="769"/>
                    <a:pt x="2369" y="669"/>
                    <a:pt x="2335" y="636"/>
                  </a:cubicBezTo>
                  <a:cubicBezTo>
                    <a:pt x="2268" y="536"/>
                    <a:pt x="2235" y="469"/>
                    <a:pt x="2168" y="369"/>
                  </a:cubicBezTo>
                  <a:cubicBezTo>
                    <a:pt x="2068" y="269"/>
                    <a:pt x="1935" y="136"/>
                    <a:pt x="1835" y="102"/>
                  </a:cubicBezTo>
                  <a:cubicBezTo>
                    <a:pt x="1727" y="38"/>
                    <a:pt x="1619" y="1"/>
                    <a:pt x="1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67;p63">
              <a:extLst>
                <a:ext uri="{FF2B5EF4-FFF2-40B4-BE49-F238E27FC236}">
                  <a16:creationId xmlns:a16="http://schemas.microsoft.com/office/drawing/2014/main" id="{44D20EB9-2582-43D0-ADEC-D9E0B549F3CA}"/>
                </a:ext>
              </a:extLst>
            </p:cNvPr>
            <p:cNvSpPr/>
            <p:nvPr/>
          </p:nvSpPr>
          <p:spPr>
            <a:xfrm>
              <a:off x="7282875" y="2140350"/>
              <a:ext cx="34825" cy="67275"/>
            </a:xfrm>
            <a:custGeom>
              <a:avLst/>
              <a:gdLst/>
              <a:ahLst/>
              <a:cxnLst/>
              <a:rect l="l" t="t" r="r" b="b"/>
              <a:pathLst>
                <a:path w="1393" h="2691" extrusionOk="0">
                  <a:moveTo>
                    <a:pt x="184" y="1"/>
                  </a:moveTo>
                  <a:cubicBezTo>
                    <a:pt x="87" y="1"/>
                    <a:pt x="1" y="79"/>
                    <a:pt x="1" y="175"/>
                  </a:cubicBezTo>
                  <a:cubicBezTo>
                    <a:pt x="34" y="442"/>
                    <a:pt x="134" y="675"/>
                    <a:pt x="201" y="942"/>
                  </a:cubicBezTo>
                  <a:lnTo>
                    <a:pt x="468" y="1642"/>
                  </a:lnTo>
                  <a:cubicBezTo>
                    <a:pt x="535" y="1843"/>
                    <a:pt x="635" y="2109"/>
                    <a:pt x="701" y="2310"/>
                  </a:cubicBezTo>
                  <a:cubicBezTo>
                    <a:pt x="735" y="2443"/>
                    <a:pt x="835" y="2510"/>
                    <a:pt x="968" y="2610"/>
                  </a:cubicBezTo>
                  <a:cubicBezTo>
                    <a:pt x="1035" y="2643"/>
                    <a:pt x="1135" y="2676"/>
                    <a:pt x="1235" y="2676"/>
                  </a:cubicBezTo>
                  <a:cubicBezTo>
                    <a:pt x="1274" y="2686"/>
                    <a:pt x="1305" y="2690"/>
                    <a:pt x="1327" y="2690"/>
                  </a:cubicBezTo>
                  <a:cubicBezTo>
                    <a:pt x="1382" y="2690"/>
                    <a:pt x="1392" y="2667"/>
                    <a:pt x="1369" y="2643"/>
                  </a:cubicBezTo>
                  <a:cubicBezTo>
                    <a:pt x="1335" y="2576"/>
                    <a:pt x="1369" y="2476"/>
                    <a:pt x="1369" y="2376"/>
                  </a:cubicBezTo>
                  <a:cubicBezTo>
                    <a:pt x="1369" y="2310"/>
                    <a:pt x="1302" y="2176"/>
                    <a:pt x="1235" y="2043"/>
                  </a:cubicBezTo>
                  <a:cubicBezTo>
                    <a:pt x="1168" y="1843"/>
                    <a:pt x="1068" y="1609"/>
                    <a:pt x="968" y="1376"/>
                  </a:cubicBezTo>
                  <a:cubicBezTo>
                    <a:pt x="868" y="1175"/>
                    <a:pt x="735" y="942"/>
                    <a:pt x="668" y="708"/>
                  </a:cubicBezTo>
                  <a:cubicBezTo>
                    <a:pt x="568" y="475"/>
                    <a:pt x="468" y="275"/>
                    <a:pt x="301" y="41"/>
                  </a:cubicBezTo>
                  <a:cubicBezTo>
                    <a:pt x="263" y="13"/>
                    <a:pt x="223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68;p63">
              <a:extLst>
                <a:ext uri="{FF2B5EF4-FFF2-40B4-BE49-F238E27FC236}">
                  <a16:creationId xmlns:a16="http://schemas.microsoft.com/office/drawing/2014/main" id="{5DB8D248-5C1D-4981-9A5E-27048E0750C0}"/>
                </a:ext>
              </a:extLst>
            </p:cNvPr>
            <p:cNvSpPr/>
            <p:nvPr/>
          </p:nvSpPr>
          <p:spPr>
            <a:xfrm>
              <a:off x="7342925" y="2102675"/>
              <a:ext cx="49725" cy="104450"/>
            </a:xfrm>
            <a:custGeom>
              <a:avLst/>
              <a:gdLst/>
              <a:ahLst/>
              <a:cxnLst/>
              <a:rect l="l" t="t" r="r" b="b"/>
              <a:pathLst>
                <a:path w="1989" h="4178" extrusionOk="0">
                  <a:moveTo>
                    <a:pt x="1805" y="1"/>
                  </a:moveTo>
                  <a:cubicBezTo>
                    <a:pt x="1742" y="1"/>
                    <a:pt x="1675" y="27"/>
                    <a:pt x="1635" y="81"/>
                  </a:cubicBezTo>
                  <a:cubicBezTo>
                    <a:pt x="1435" y="347"/>
                    <a:pt x="1268" y="748"/>
                    <a:pt x="1135" y="1081"/>
                  </a:cubicBezTo>
                  <a:cubicBezTo>
                    <a:pt x="1001" y="1415"/>
                    <a:pt x="835" y="1682"/>
                    <a:pt x="734" y="2015"/>
                  </a:cubicBezTo>
                  <a:lnTo>
                    <a:pt x="334" y="3016"/>
                  </a:lnTo>
                  <a:cubicBezTo>
                    <a:pt x="234" y="3316"/>
                    <a:pt x="1" y="3783"/>
                    <a:pt x="167" y="4083"/>
                  </a:cubicBezTo>
                  <a:cubicBezTo>
                    <a:pt x="215" y="4131"/>
                    <a:pt x="278" y="4178"/>
                    <a:pt x="359" y="4178"/>
                  </a:cubicBezTo>
                  <a:cubicBezTo>
                    <a:pt x="392" y="4178"/>
                    <a:pt x="429" y="4170"/>
                    <a:pt x="468" y="4150"/>
                  </a:cubicBezTo>
                  <a:cubicBezTo>
                    <a:pt x="835" y="3983"/>
                    <a:pt x="901" y="3583"/>
                    <a:pt x="968" y="3249"/>
                  </a:cubicBezTo>
                  <a:cubicBezTo>
                    <a:pt x="1101" y="2916"/>
                    <a:pt x="1168" y="2549"/>
                    <a:pt x="1302" y="2249"/>
                  </a:cubicBezTo>
                  <a:cubicBezTo>
                    <a:pt x="1435" y="1915"/>
                    <a:pt x="1502" y="1582"/>
                    <a:pt x="1635" y="1248"/>
                  </a:cubicBezTo>
                  <a:cubicBezTo>
                    <a:pt x="1769" y="914"/>
                    <a:pt x="1935" y="581"/>
                    <a:pt x="1969" y="181"/>
                  </a:cubicBezTo>
                  <a:cubicBezTo>
                    <a:pt x="1989" y="61"/>
                    <a:pt x="1901" y="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69;p63">
              <a:extLst>
                <a:ext uri="{FF2B5EF4-FFF2-40B4-BE49-F238E27FC236}">
                  <a16:creationId xmlns:a16="http://schemas.microsoft.com/office/drawing/2014/main" id="{9A9F147D-35E0-459D-A6DE-86CD8FE637F4}"/>
                </a:ext>
              </a:extLst>
            </p:cNvPr>
            <p:cNvSpPr/>
            <p:nvPr/>
          </p:nvSpPr>
          <p:spPr>
            <a:xfrm>
              <a:off x="7380450" y="2225600"/>
              <a:ext cx="69250" cy="24950"/>
            </a:xfrm>
            <a:custGeom>
              <a:avLst/>
              <a:gdLst/>
              <a:ahLst/>
              <a:cxnLst/>
              <a:rect l="l" t="t" r="r" b="b"/>
              <a:pathLst>
                <a:path w="2770" h="998" extrusionOk="0">
                  <a:moveTo>
                    <a:pt x="2269" y="0"/>
                  </a:moveTo>
                  <a:cubicBezTo>
                    <a:pt x="2136" y="0"/>
                    <a:pt x="2002" y="34"/>
                    <a:pt x="1935" y="67"/>
                  </a:cubicBezTo>
                  <a:cubicBezTo>
                    <a:pt x="1735" y="134"/>
                    <a:pt x="1502" y="200"/>
                    <a:pt x="1302" y="267"/>
                  </a:cubicBezTo>
                  <a:cubicBezTo>
                    <a:pt x="1101" y="367"/>
                    <a:pt x="901" y="401"/>
                    <a:pt x="668" y="501"/>
                  </a:cubicBezTo>
                  <a:cubicBezTo>
                    <a:pt x="601" y="534"/>
                    <a:pt x="468" y="567"/>
                    <a:pt x="401" y="601"/>
                  </a:cubicBezTo>
                  <a:cubicBezTo>
                    <a:pt x="268" y="668"/>
                    <a:pt x="167" y="734"/>
                    <a:pt x="101" y="768"/>
                  </a:cubicBezTo>
                  <a:cubicBezTo>
                    <a:pt x="1" y="834"/>
                    <a:pt x="1" y="968"/>
                    <a:pt x="134" y="968"/>
                  </a:cubicBezTo>
                  <a:cubicBezTo>
                    <a:pt x="223" y="968"/>
                    <a:pt x="282" y="997"/>
                    <a:pt x="352" y="997"/>
                  </a:cubicBezTo>
                  <a:cubicBezTo>
                    <a:pt x="386" y="997"/>
                    <a:pt x="423" y="990"/>
                    <a:pt x="468" y="968"/>
                  </a:cubicBezTo>
                  <a:cubicBezTo>
                    <a:pt x="601" y="968"/>
                    <a:pt x="668" y="968"/>
                    <a:pt x="801" y="934"/>
                  </a:cubicBezTo>
                  <a:cubicBezTo>
                    <a:pt x="1001" y="901"/>
                    <a:pt x="1268" y="868"/>
                    <a:pt x="1468" y="801"/>
                  </a:cubicBezTo>
                  <a:cubicBezTo>
                    <a:pt x="1669" y="768"/>
                    <a:pt x="1935" y="701"/>
                    <a:pt x="2136" y="601"/>
                  </a:cubicBezTo>
                  <a:cubicBezTo>
                    <a:pt x="2269" y="567"/>
                    <a:pt x="2336" y="534"/>
                    <a:pt x="2436" y="467"/>
                  </a:cubicBezTo>
                  <a:cubicBezTo>
                    <a:pt x="2569" y="434"/>
                    <a:pt x="2636" y="367"/>
                    <a:pt x="2736" y="267"/>
                  </a:cubicBezTo>
                  <a:cubicBezTo>
                    <a:pt x="2769" y="200"/>
                    <a:pt x="2736" y="0"/>
                    <a:pt x="2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3CB5BC-7C31-4F26-A3E5-30AC3822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33" y="253604"/>
            <a:ext cx="6172200" cy="9144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成果檢討問卷</a:t>
            </a:r>
          </a:p>
        </p:txBody>
      </p:sp>
      <p:pic>
        <p:nvPicPr>
          <p:cNvPr id="43011" name="圖片 2">
            <a:extLst>
              <a:ext uri="{FF2B5EF4-FFF2-40B4-BE49-F238E27FC236}">
                <a16:creationId xmlns:a16="http://schemas.microsoft.com/office/drawing/2014/main" id="{AC88832C-5C91-46AB-A68A-49E311BAD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07" y="979647"/>
            <a:ext cx="4358879" cy="40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C98BAF34-E8F9-40B3-84CB-4102556B1515}"/>
              </a:ext>
            </a:extLst>
          </p:cNvPr>
          <p:cNvSpPr/>
          <p:nvPr/>
        </p:nvSpPr>
        <p:spPr>
          <a:xfrm>
            <a:off x="1622822" y="1099424"/>
            <a:ext cx="2591991" cy="647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1050" dirty="0"/>
          </a:p>
        </p:txBody>
      </p:sp>
      <p:grpSp>
        <p:nvGrpSpPr>
          <p:cNvPr id="6" name="Google Shape;1978;p47">
            <a:extLst>
              <a:ext uri="{FF2B5EF4-FFF2-40B4-BE49-F238E27FC236}">
                <a16:creationId xmlns:a16="http://schemas.microsoft.com/office/drawing/2014/main" id="{3D3614E7-7873-4FE1-A0AB-5D86CFA452D0}"/>
              </a:ext>
            </a:extLst>
          </p:cNvPr>
          <p:cNvGrpSpPr/>
          <p:nvPr/>
        </p:nvGrpSpPr>
        <p:grpSpPr>
          <a:xfrm rot="1494900">
            <a:off x="7377228" y="3618630"/>
            <a:ext cx="1269137" cy="1155085"/>
            <a:chOff x="4969550" y="3579475"/>
            <a:chExt cx="747225" cy="680075"/>
          </a:xfrm>
        </p:grpSpPr>
        <p:sp>
          <p:nvSpPr>
            <p:cNvPr id="7" name="Google Shape;1979;p47">
              <a:extLst>
                <a:ext uri="{FF2B5EF4-FFF2-40B4-BE49-F238E27FC236}">
                  <a16:creationId xmlns:a16="http://schemas.microsoft.com/office/drawing/2014/main" id="{02C88DF8-4387-4543-A2A9-D20896043F9F}"/>
                </a:ext>
              </a:extLst>
            </p:cNvPr>
            <p:cNvSpPr/>
            <p:nvPr/>
          </p:nvSpPr>
          <p:spPr>
            <a:xfrm>
              <a:off x="4970375" y="3579475"/>
              <a:ext cx="746400" cy="680075"/>
            </a:xfrm>
            <a:custGeom>
              <a:avLst/>
              <a:gdLst/>
              <a:ahLst/>
              <a:cxnLst/>
              <a:rect l="l" t="t" r="r" b="b"/>
              <a:pathLst>
                <a:path w="29856" h="27203" extrusionOk="0">
                  <a:moveTo>
                    <a:pt x="14912" y="0"/>
                  </a:moveTo>
                  <a:cubicBezTo>
                    <a:pt x="11434" y="0"/>
                    <a:pt x="7957" y="1326"/>
                    <a:pt x="5305" y="3978"/>
                  </a:cubicBezTo>
                  <a:cubicBezTo>
                    <a:pt x="1" y="9315"/>
                    <a:pt x="1" y="17921"/>
                    <a:pt x="5305" y="23225"/>
                  </a:cubicBezTo>
                  <a:cubicBezTo>
                    <a:pt x="7957" y="25877"/>
                    <a:pt x="11434" y="27203"/>
                    <a:pt x="14912" y="27203"/>
                  </a:cubicBezTo>
                  <a:cubicBezTo>
                    <a:pt x="18389" y="27203"/>
                    <a:pt x="21867" y="25877"/>
                    <a:pt x="24518" y="23225"/>
                  </a:cubicBezTo>
                  <a:cubicBezTo>
                    <a:pt x="29856" y="17921"/>
                    <a:pt x="29856" y="9315"/>
                    <a:pt x="24518" y="3978"/>
                  </a:cubicBezTo>
                  <a:cubicBezTo>
                    <a:pt x="21867" y="1326"/>
                    <a:pt x="18389" y="0"/>
                    <a:pt x="14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0;p47">
              <a:extLst>
                <a:ext uri="{FF2B5EF4-FFF2-40B4-BE49-F238E27FC236}">
                  <a16:creationId xmlns:a16="http://schemas.microsoft.com/office/drawing/2014/main" id="{64C3548E-31F4-47E5-B5D7-02F5D0988CDC}"/>
                </a:ext>
              </a:extLst>
            </p:cNvPr>
            <p:cNvSpPr/>
            <p:nvPr/>
          </p:nvSpPr>
          <p:spPr>
            <a:xfrm>
              <a:off x="5003750" y="3785650"/>
              <a:ext cx="678000" cy="292050"/>
            </a:xfrm>
            <a:custGeom>
              <a:avLst/>
              <a:gdLst/>
              <a:ahLst/>
              <a:cxnLst/>
              <a:rect l="l" t="t" r="r" b="b"/>
              <a:pathLst>
                <a:path w="27120" h="11682" extrusionOk="0">
                  <a:moveTo>
                    <a:pt x="26052" y="1"/>
                  </a:moveTo>
                  <a:cubicBezTo>
                    <a:pt x="21841" y="993"/>
                    <a:pt x="17534" y="1494"/>
                    <a:pt x="13224" y="1494"/>
                  </a:cubicBezTo>
                  <a:cubicBezTo>
                    <a:pt x="9136" y="1494"/>
                    <a:pt x="5046" y="1043"/>
                    <a:pt x="1034" y="134"/>
                  </a:cubicBezTo>
                  <a:cubicBezTo>
                    <a:pt x="367" y="1735"/>
                    <a:pt x="0" y="3503"/>
                    <a:pt x="0" y="5371"/>
                  </a:cubicBezTo>
                  <a:cubicBezTo>
                    <a:pt x="0" y="6205"/>
                    <a:pt x="67" y="7039"/>
                    <a:pt x="200" y="7840"/>
                  </a:cubicBezTo>
                  <a:cubicBezTo>
                    <a:pt x="395" y="8868"/>
                    <a:pt x="12457" y="11682"/>
                    <a:pt x="21103" y="11682"/>
                  </a:cubicBezTo>
                  <a:cubicBezTo>
                    <a:pt x="22829" y="11682"/>
                    <a:pt x="24420" y="11570"/>
                    <a:pt x="25752" y="11309"/>
                  </a:cubicBezTo>
                  <a:cubicBezTo>
                    <a:pt x="26619" y="9507"/>
                    <a:pt x="27120" y="7506"/>
                    <a:pt x="27120" y="5338"/>
                  </a:cubicBezTo>
                  <a:cubicBezTo>
                    <a:pt x="27120" y="3403"/>
                    <a:pt x="26753" y="1635"/>
                    <a:pt x="260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1;p47">
              <a:extLst>
                <a:ext uri="{FF2B5EF4-FFF2-40B4-BE49-F238E27FC236}">
                  <a16:creationId xmlns:a16="http://schemas.microsoft.com/office/drawing/2014/main" id="{8EAF658D-FD61-4E89-916F-6266C6D1798F}"/>
                </a:ext>
              </a:extLst>
            </p:cNvPr>
            <p:cNvSpPr/>
            <p:nvPr/>
          </p:nvSpPr>
          <p:spPr>
            <a:xfrm>
              <a:off x="5214725" y="3686425"/>
              <a:ext cx="77575" cy="45875"/>
            </a:xfrm>
            <a:custGeom>
              <a:avLst/>
              <a:gdLst/>
              <a:ahLst/>
              <a:cxnLst/>
              <a:rect l="l" t="t" r="r" b="b"/>
              <a:pathLst>
                <a:path w="3103" h="1835" extrusionOk="0">
                  <a:moveTo>
                    <a:pt x="1568" y="0"/>
                  </a:moveTo>
                  <a:cubicBezTo>
                    <a:pt x="734" y="0"/>
                    <a:pt x="1" y="434"/>
                    <a:pt x="1" y="934"/>
                  </a:cubicBezTo>
                  <a:cubicBezTo>
                    <a:pt x="1" y="1434"/>
                    <a:pt x="734" y="1835"/>
                    <a:pt x="1568" y="1835"/>
                  </a:cubicBezTo>
                  <a:cubicBezTo>
                    <a:pt x="2402" y="1835"/>
                    <a:pt x="3103" y="1434"/>
                    <a:pt x="3103" y="934"/>
                  </a:cubicBezTo>
                  <a:cubicBezTo>
                    <a:pt x="3103" y="434"/>
                    <a:pt x="2402" y="0"/>
                    <a:pt x="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82;p47">
              <a:extLst>
                <a:ext uri="{FF2B5EF4-FFF2-40B4-BE49-F238E27FC236}">
                  <a16:creationId xmlns:a16="http://schemas.microsoft.com/office/drawing/2014/main" id="{2A6A08A5-9A9D-4B38-B73B-C0E3F28C90B1}"/>
                </a:ext>
              </a:extLst>
            </p:cNvPr>
            <p:cNvSpPr/>
            <p:nvPr/>
          </p:nvSpPr>
          <p:spPr>
            <a:xfrm>
              <a:off x="5343150" y="4056675"/>
              <a:ext cx="145975" cy="75075"/>
            </a:xfrm>
            <a:custGeom>
              <a:avLst/>
              <a:gdLst/>
              <a:ahLst/>
              <a:cxnLst/>
              <a:rect l="l" t="t" r="r" b="b"/>
              <a:pathLst>
                <a:path w="5839" h="3003" extrusionOk="0">
                  <a:moveTo>
                    <a:pt x="2936" y="1"/>
                  </a:moveTo>
                  <a:cubicBezTo>
                    <a:pt x="1302" y="1"/>
                    <a:pt x="1" y="668"/>
                    <a:pt x="1" y="1502"/>
                  </a:cubicBezTo>
                  <a:cubicBezTo>
                    <a:pt x="1" y="2336"/>
                    <a:pt x="1302" y="3003"/>
                    <a:pt x="2936" y="3003"/>
                  </a:cubicBezTo>
                  <a:cubicBezTo>
                    <a:pt x="4537" y="3003"/>
                    <a:pt x="5838" y="2336"/>
                    <a:pt x="5838" y="1502"/>
                  </a:cubicBezTo>
                  <a:cubicBezTo>
                    <a:pt x="5838" y="668"/>
                    <a:pt x="4504" y="1"/>
                    <a:pt x="2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3;p47">
              <a:extLst>
                <a:ext uri="{FF2B5EF4-FFF2-40B4-BE49-F238E27FC236}">
                  <a16:creationId xmlns:a16="http://schemas.microsoft.com/office/drawing/2014/main" id="{4D05479A-740D-4E34-9803-86B29666435E}"/>
                </a:ext>
              </a:extLst>
            </p:cNvPr>
            <p:cNvSpPr/>
            <p:nvPr/>
          </p:nvSpPr>
          <p:spPr>
            <a:xfrm>
              <a:off x="5276450" y="4160925"/>
              <a:ext cx="66725" cy="33375"/>
            </a:xfrm>
            <a:custGeom>
              <a:avLst/>
              <a:gdLst/>
              <a:ahLst/>
              <a:cxnLst/>
              <a:rect l="l" t="t" r="r" b="b"/>
              <a:pathLst>
                <a:path w="2669" h="1335" extrusionOk="0">
                  <a:moveTo>
                    <a:pt x="1334" y="0"/>
                  </a:moveTo>
                  <a:cubicBezTo>
                    <a:pt x="600" y="0"/>
                    <a:pt x="0" y="301"/>
                    <a:pt x="0" y="667"/>
                  </a:cubicBezTo>
                  <a:cubicBezTo>
                    <a:pt x="0" y="1034"/>
                    <a:pt x="600" y="1335"/>
                    <a:pt x="1334" y="1335"/>
                  </a:cubicBezTo>
                  <a:cubicBezTo>
                    <a:pt x="2068" y="1335"/>
                    <a:pt x="2669" y="1034"/>
                    <a:pt x="2669" y="667"/>
                  </a:cubicBezTo>
                  <a:cubicBezTo>
                    <a:pt x="2669" y="301"/>
                    <a:pt x="2068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84;p47">
              <a:extLst>
                <a:ext uri="{FF2B5EF4-FFF2-40B4-BE49-F238E27FC236}">
                  <a16:creationId xmlns:a16="http://schemas.microsoft.com/office/drawing/2014/main" id="{7D6A1FAD-9388-4FD1-8E9E-0DAA35FFAC09}"/>
                </a:ext>
              </a:extLst>
            </p:cNvPr>
            <p:cNvSpPr/>
            <p:nvPr/>
          </p:nvSpPr>
          <p:spPr>
            <a:xfrm>
              <a:off x="5449900" y="3720600"/>
              <a:ext cx="64225" cy="45900"/>
            </a:xfrm>
            <a:custGeom>
              <a:avLst/>
              <a:gdLst/>
              <a:ahLst/>
              <a:cxnLst/>
              <a:rect l="l" t="t" r="r" b="b"/>
              <a:pathLst>
                <a:path w="2569" h="1836" extrusionOk="0">
                  <a:moveTo>
                    <a:pt x="1268" y="1"/>
                  </a:moveTo>
                  <a:cubicBezTo>
                    <a:pt x="567" y="1"/>
                    <a:pt x="0" y="434"/>
                    <a:pt x="0" y="935"/>
                  </a:cubicBezTo>
                  <a:cubicBezTo>
                    <a:pt x="0" y="1435"/>
                    <a:pt x="567" y="1835"/>
                    <a:pt x="1268" y="1835"/>
                  </a:cubicBezTo>
                  <a:cubicBezTo>
                    <a:pt x="2002" y="1835"/>
                    <a:pt x="2569" y="1435"/>
                    <a:pt x="2569" y="935"/>
                  </a:cubicBezTo>
                  <a:cubicBezTo>
                    <a:pt x="2569" y="434"/>
                    <a:pt x="2002" y="1"/>
                    <a:pt x="1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85;p47">
              <a:extLst>
                <a:ext uri="{FF2B5EF4-FFF2-40B4-BE49-F238E27FC236}">
                  <a16:creationId xmlns:a16="http://schemas.microsoft.com/office/drawing/2014/main" id="{B96A2627-28B5-4731-9631-4240C804E9C8}"/>
                </a:ext>
              </a:extLst>
            </p:cNvPr>
            <p:cNvSpPr/>
            <p:nvPr/>
          </p:nvSpPr>
          <p:spPr>
            <a:xfrm>
              <a:off x="5356500" y="3643050"/>
              <a:ext cx="58400" cy="33375"/>
            </a:xfrm>
            <a:custGeom>
              <a:avLst/>
              <a:gdLst/>
              <a:ahLst/>
              <a:cxnLst/>
              <a:rect l="l" t="t" r="r" b="b"/>
              <a:pathLst>
                <a:path w="2336" h="1335" extrusionOk="0">
                  <a:moveTo>
                    <a:pt x="1168" y="1"/>
                  </a:moveTo>
                  <a:cubicBezTo>
                    <a:pt x="534" y="1"/>
                    <a:pt x="0" y="267"/>
                    <a:pt x="0" y="668"/>
                  </a:cubicBezTo>
                  <a:cubicBezTo>
                    <a:pt x="0" y="1035"/>
                    <a:pt x="534" y="1335"/>
                    <a:pt x="1168" y="1335"/>
                  </a:cubicBezTo>
                  <a:cubicBezTo>
                    <a:pt x="1835" y="1335"/>
                    <a:pt x="2335" y="1035"/>
                    <a:pt x="2335" y="668"/>
                  </a:cubicBezTo>
                  <a:cubicBezTo>
                    <a:pt x="2335" y="267"/>
                    <a:pt x="1835" y="1"/>
                    <a:pt x="1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86;p47">
              <a:extLst>
                <a:ext uri="{FF2B5EF4-FFF2-40B4-BE49-F238E27FC236}">
                  <a16:creationId xmlns:a16="http://schemas.microsoft.com/office/drawing/2014/main" id="{9CBF39C8-3BA8-4B6D-8C21-4934750580A3}"/>
                </a:ext>
              </a:extLst>
            </p:cNvPr>
            <p:cNvSpPr/>
            <p:nvPr/>
          </p:nvSpPr>
          <p:spPr>
            <a:xfrm>
              <a:off x="5137175" y="4056675"/>
              <a:ext cx="116775" cy="85100"/>
            </a:xfrm>
            <a:custGeom>
              <a:avLst/>
              <a:gdLst/>
              <a:ahLst/>
              <a:cxnLst/>
              <a:rect l="l" t="t" r="r" b="b"/>
              <a:pathLst>
                <a:path w="4671" h="3404" extrusionOk="0">
                  <a:moveTo>
                    <a:pt x="2335" y="1"/>
                  </a:moveTo>
                  <a:cubicBezTo>
                    <a:pt x="1034" y="1"/>
                    <a:pt x="0" y="735"/>
                    <a:pt x="0" y="1702"/>
                  </a:cubicBezTo>
                  <a:cubicBezTo>
                    <a:pt x="0" y="2669"/>
                    <a:pt x="1034" y="3403"/>
                    <a:pt x="2335" y="3403"/>
                  </a:cubicBezTo>
                  <a:cubicBezTo>
                    <a:pt x="3603" y="3403"/>
                    <a:pt x="4670" y="2669"/>
                    <a:pt x="4670" y="1702"/>
                  </a:cubicBezTo>
                  <a:cubicBezTo>
                    <a:pt x="4670" y="801"/>
                    <a:pt x="3603" y="1"/>
                    <a:pt x="2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87;p47">
              <a:extLst>
                <a:ext uri="{FF2B5EF4-FFF2-40B4-BE49-F238E27FC236}">
                  <a16:creationId xmlns:a16="http://schemas.microsoft.com/office/drawing/2014/main" id="{737ACA2A-D24C-4457-AAA3-0666757D636E}"/>
                </a:ext>
              </a:extLst>
            </p:cNvPr>
            <p:cNvSpPr/>
            <p:nvPr/>
          </p:nvSpPr>
          <p:spPr>
            <a:xfrm>
              <a:off x="5320625" y="3857375"/>
              <a:ext cx="129300" cy="62575"/>
            </a:xfrm>
            <a:custGeom>
              <a:avLst/>
              <a:gdLst/>
              <a:ahLst/>
              <a:cxnLst/>
              <a:rect l="l" t="t" r="r" b="b"/>
              <a:pathLst>
                <a:path w="5172" h="2503" extrusionOk="0">
                  <a:moveTo>
                    <a:pt x="2569" y="0"/>
                  </a:moveTo>
                  <a:cubicBezTo>
                    <a:pt x="1168" y="0"/>
                    <a:pt x="1" y="534"/>
                    <a:pt x="1" y="1268"/>
                  </a:cubicBezTo>
                  <a:cubicBezTo>
                    <a:pt x="1" y="1968"/>
                    <a:pt x="1168" y="2502"/>
                    <a:pt x="2569" y="2502"/>
                  </a:cubicBezTo>
                  <a:cubicBezTo>
                    <a:pt x="4004" y="2502"/>
                    <a:pt x="5171" y="1935"/>
                    <a:pt x="5171" y="1268"/>
                  </a:cubicBezTo>
                  <a:cubicBezTo>
                    <a:pt x="5171" y="534"/>
                    <a:pt x="4037" y="0"/>
                    <a:pt x="2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88;p47">
              <a:extLst>
                <a:ext uri="{FF2B5EF4-FFF2-40B4-BE49-F238E27FC236}">
                  <a16:creationId xmlns:a16="http://schemas.microsoft.com/office/drawing/2014/main" id="{A49D69A5-AD2B-4F16-8BE2-FAC5F58BA64D}"/>
                </a:ext>
              </a:extLst>
            </p:cNvPr>
            <p:cNvSpPr/>
            <p:nvPr/>
          </p:nvSpPr>
          <p:spPr>
            <a:xfrm>
              <a:off x="5514100" y="4057525"/>
              <a:ext cx="85100" cy="41700"/>
            </a:xfrm>
            <a:custGeom>
              <a:avLst/>
              <a:gdLst/>
              <a:ahLst/>
              <a:cxnLst/>
              <a:rect l="l" t="t" r="r" b="b"/>
              <a:pathLst>
                <a:path w="3404" h="1668" extrusionOk="0">
                  <a:moveTo>
                    <a:pt x="1702" y="0"/>
                  </a:moveTo>
                  <a:cubicBezTo>
                    <a:pt x="768" y="0"/>
                    <a:pt x="1" y="367"/>
                    <a:pt x="1" y="834"/>
                  </a:cubicBezTo>
                  <a:cubicBezTo>
                    <a:pt x="1" y="1301"/>
                    <a:pt x="768" y="1668"/>
                    <a:pt x="1702" y="1668"/>
                  </a:cubicBezTo>
                  <a:cubicBezTo>
                    <a:pt x="2669" y="1668"/>
                    <a:pt x="3403" y="1301"/>
                    <a:pt x="3403" y="834"/>
                  </a:cubicBezTo>
                  <a:cubicBezTo>
                    <a:pt x="3403" y="367"/>
                    <a:pt x="2669" y="0"/>
                    <a:pt x="1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89;p47">
              <a:extLst>
                <a:ext uri="{FF2B5EF4-FFF2-40B4-BE49-F238E27FC236}">
                  <a16:creationId xmlns:a16="http://schemas.microsoft.com/office/drawing/2014/main" id="{E2558C81-DD8D-4302-9D6C-ED68076D183F}"/>
                </a:ext>
              </a:extLst>
            </p:cNvPr>
            <p:cNvSpPr/>
            <p:nvPr/>
          </p:nvSpPr>
          <p:spPr>
            <a:xfrm>
              <a:off x="5539950" y="3782325"/>
              <a:ext cx="85925" cy="52550"/>
            </a:xfrm>
            <a:custGeom>
              <a:avLst/>
              <a:gdLst/>
              <a:ahLst/>
              <a:cxnLst/>
              <a:rect l="l" t="t" r="r" b="b"/>
              <a:pathLst>
                <a:path w="3437" h="2102" extrusionOk="0">
                  <a:moveTo>
                    <a:pt x="1735" y="0"/>
                  </a:moveTo>
                  <a:cubicBezTo>
                    <a:pt x="768" y="0"/>
                    <a:pt x="1" y="467"/>
                    <a:pt x="1" y="1034"/>
                  </a:cubicBezTo>
                  <a:cubicBezTo>
                    <a:pt x="1" y="1635"/>
                    <a:pt x="768" y="2102"/>
                    <a:pt x="1735" y="2102"/>
                  </a:cubicBezTo>
                  <a:cubicBezTo>
                    <a:pt x="2669" y="2102"/>
                    <a:pt x="3437" y="1635"/>
                    <a:pt x="3437" y="1034"/>
                  </a:cubicBezTo>
                  <a:cubicBezTo>
                    <a:pt x="3437" y="467"/>
                    <a:pt x="2669" y="0"/>
                    <a:pt x="1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90;p47">
              <a:extLst>
                <a:ext uri="{FF2B5EF4-FFF2-40B4-BE49-F238E27FC236}">
                  <a16:creationId xmlns:a16="http://schemas.microsoft.com/office/drawing/2014/main" id="{0DBAEA1C-9850-495B-B74D-F78E3F08516A}"/>
                </a:ext>
              </a:extLst>
            </p:cNvPr>
            <p:cNvSpPr/>
            <p:nvPr/>
          </p:nvSpPr>
          <p:spPr>
            <a:xfrm>
              <a:off x="5283100" y="3748950"/>
              <a:ext cx="45900" cy="23375"/>
            </a:xfrm>
            <a:custGeom>
              <a:avLst/>
              <a:gdLst/>
              <a:ahLst/>
              <a:cxnLst/>
              <a:rect l="l" t="t" r="r" b="b"/>
              <a:pathLst>
                <a:path w="1836" h="935" extrusionOk="0">
                  <a:moveTo>
                    <a:pt x="902" y="1"/>
                  </a:moveTo>
                  <a:cubicBezTo>
                    <a:pt x="401" y="1"/>
                    <a:pt x="1" y="201"/>
                    <a:pt x="1" y="468"/>
                  </a:cubicBezTo>
                  <a:cubicBezTo>
                    <a:pt x="1" y="701"/>
                    <a:pt x="401" y="935"/>
                    <a:pt x="902" y="935"/>
                  </a:cubicBezTo>
                  <a:cubicBezTo>
                    <a:pt x="1402" y="935"/>
                    <a:pt x="1836" y="701"/>
                    <a:pt x="1836" y="468"/>
                  </a:cubicBezTo>
                  <a:cubicBezTo>
                    <a:pt x="1836" y="268"/>
                    <a:pt x="1402" y="34"/>
                    <a:pt x="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91;p47">
              <a:extLst>
                <a:ext uri="{FF2B5EF4-FFF2-40B4-BE49-F238E27FC236}">
                  <a16:creationId xmlns:a16="http://schemas.microsoft.com/office/drawing/2014/main" id="{5174D762-EE2D-4592-AF75-1587F9941EAD}"/>
                </a:ext>
              </a:extLst>
            </p:cNvPr>
            <p:cNvSpPr/>
            <p:nvPr/>
          </p:nvSpPr>
          <p:spPr>
            <a:xfrm>
              <a:off x="5151350" y="3709775"/>
              <a:ext cx="33375" cy="22525"/>
            </a:xfrm>
            <a:custGeom>
              <a:avLst/>
              <a:gdLst/>
              <a:ahLst/>
              <a:cxnLst/>
              <a:rect l="l" t="t" r="r" b="b"/>
              <a:pathLst>
                <a:path w="1335" h="901" extrusionOk="0">
                  <a:moveTo>
                    <a:pt x="668" y="0"/>
                  </a:moveTo>
                  <a:cubicBezTo>
                    <a:pt x="301" y="0"/>
                    <a:pt x="0" y="200"/>
                    <a:pt x="0" y="434"/>
                  </a:cubicBezTo>
                  <a:cubicBezTo>
                    <a:pt x="0" y="701"/>
                    <a:pt x="301" y="901"/>
                    <a:pt x="668" y="901"/>
                  </a:cubicBezTo>
                  <a:cubicBezTo>
                    <a:pt x="1035" y="901"/>
                    <a:pt x="1335" y="701"/>
                    <a:pt x="1335" y="434"/>
                  </a:cubicBezTo>
                  <a:cubicBezTo>
                    <a:pt x="1335" y="200"/>
                    <a:pt x="1035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92;p47">
              <a:extLst>
                <a:ext uri="{FF2B5EF4-FFF2-40B4-BE49-F238E27FC236}">
                  <a16:creationId xmlns:a16="http://schemas.microsoft.com/office/drawing/2014/main" id="{4C684A78-380E-4D63-947D-ED3A903C492C}"/>
                </a:ext>
              </a:extLst>
            </p:cNvPr>
            <p:cNvSpPr/>
            <p:nvPr/>
          </p:nvSpPr>
          <p:spPr>
            <a:xfrm>
              <a:off x="5092975" y="3991625"/>
              <a:ext cx="75075" cy="50075"/>
            </a:xfrm>
            <a:custGeom>
              <a:avLst/>
              <a:gdLst/>
              <a:ahLst/>
              <a:cxnLst/>
              <a:rect l="l" t="t" r="r" b="b"/>
              <a:pathLst>
                <a:path w="3003" h="2003" extrusionOk="0">
                  <a:moveTo>
                    <a:pt x="1502" y="1"/>
                  </a:moveTo>
                  <a:cubicBezTo>
                    <a:pt x="668" y="1"/>
                    <a:pt x="0" y="468"/>
                    <a:pt x="0" y="1002"/>
                  </a:cubicBezTo>
                  <a:cubicBezTo>
                    <a:pt x="0" y="1535"/>
                    <a:pt x="668" y="2002"/>
                    <a:pt x="1502" y="2002"/>
                  </a:cubicBezTo>
                  <a:cubicBezTo>
                    <a:pt x="2335" y="2002"/>
                    <a:pt x="3003" y="1569"/>
                    <a:pt x="3003" y="1002"/>
                  </a:cubicBezTo>
                  <a:cubicBezTo>
                    <a:pt x="3003" y="468"/>
                    <a:pt x="2335" y="1"/>
                    <a:pt x="1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93;p47">
              <a:extLst>
                <a:ext uri="{FF2B5EF4-FFF2-40B4-BE49-F238E27FC236}">
                  <a16:creationId xmlns:a16="http://schemas.microsoft.com/office/drawing/2014/main" id="{EDB80176-48F4-483B-A350-0686F32B527E}"/>
                </a:ext>
              </a:extLst>
            </p:cNvPr>
            <p:cNvSpPr/>
            <p:nvPr/>
          </p:nvSpPr>
          <p:spPr>
            <a:xfrm>
              <a:off x="5488250" y="3981625"/>
              <a:ext cx="51725" cy="29225"/>
            </a:xfrm>
            <a:custGeom>
              <a:avLst/>
              <a:gdLst/>
              <a:ahLst/>
              <a:cxnLst/>
              <a:rect l="l" t="t" r="r" b="b"/>
              <a:pathLst>
                <a:path w="2069" h="1169" extrusionOk="0">
                  <a:moveTo>
                    <a:pt x="1035" y="1"/>
                  </a:moveTo>
                  <a:cubicBezTo>
                    <a:pt x="468" y="1"/>
                    <a:pt x="1" y="267"/>
                    <a:pt x="1" y="568"/>
                  </a:cubicBezTo>
                  <a:cubicBezTo>
                    <a:pt x="1" y="901"/>
                    <a:pt x="468" y="1168"/>
                    <a:pt x="1035" y="1168"/>
                  </a:cubicBezTo>
                  <a:cubicBezTo>
                    <a:pt x="1602" y="1168"/>
                    <a:pt x="2069" y="901"/>
                    <a:pt x="2069" y="568"/>
                  </a:cubicBezTo>
                  <a:cubicBezTo>
                    <a:pt x="2069" y="267"/>
                    <a:pt x="1602" y="1"/>
                    <a:pt x="10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94;p47">
              <a:extLst>
                <a:ext uri="{FF2B5EF4-FFF2-40B4-BE49-F238E27FC236}">
                  <a16:creationId xmlns:a16="http://schemas.microsoft.com/office/drawing/2014/main" id="{5B789612-CBDC-4709-BE83-DEA6DB9BBC9F}"/>
                </a:ext>
              </a:extLst>
            </p:cNvPr>
            <p:cNvSpPr/>
            <p:nvPr/>
          </p:nvSpPr>
          <p:spPr>
            <a:xfrm>
              <a:off x="5223075" y="3964125"/>
              <a:ext cx="246025" cy="105100"/>
            </a:xfrm>
            <a:custGeom>
              <a:avLst/>
              <a:gdLst/>
              <a:ahLst/>
              <a:cxnLst/>
              <a:rect l="l" t="t" r="r" b="b"/>
              <a:pathLst>
                <a:path w="9841" h="4204" extrusionOk="0">
                  <a:moveTo>
                    <a:pt x="801" y="0"/>
                  </a:moveTo>
                  <a:cubicBezTo>
                    <a:pt x="334" y="0"/>
                    <a:pt x="0" y="400"/>
                    <a:pt x="167" y="834"/>
                  </a:cubicBezTo>
                  <a:cubicBezTo>
                    <a:pt x="834" y="2769"/>
                    <a:pt x="2735" y="4203"/>
                    <a:pt x="4937" y="4203"/>
                  </a:cubicBezTo>
                  <a:cubicBezTo>
                    <a:pt x="7139" y="4203"/>
                    <a:pt x="9007" y="2769"/>
                    <a:pt x="9674" y="834"/>
                  </a:cubicBezTo>
                  <a:cubicBezTo>
                    <a:pt x="9841" y="400"/>
                    <a:pt x="9474" y="0"/>
                    <a:pt x="9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95;p47">
              <a:extLst>
                <a:ext uri="{FF2B5EF4-FFF2-40B4-BE49-F238E27FC236}">
                  <a16:creationId xmlns:a16="http://schemas.microsoft.com/office/drawing/2014/main" id="{06BF582E-0F68-4EF2-A277-80986851FF7A}"/>
                </a:ext>
              </a:extLst>
            </p:cNvPr>
            <p:cNvSpPr/>
            <p:nvPr/>
          </p:nvSpPr>
          <p:spPr>
            <a:xfrm>
              <a:off x="5195550" y="3839850"/>
              <a:ext cx="70900" cy="97600"/>
            </a:xfrm>
            <a:custGeom>
              <a:avLst/>
              <a:gdLst/>
              <a:ahLst/>
              <a:cxnLst/>
              <a:rect l="l" t="t" r="r" b="b"/>
              <a:pathLst>
                <a:path w="2836" h="3904" extrusionOk="0">
                  <a:moveTo>
                    <a:pt x="1401" y="1"/>
                  </a:moveTo>
                  <a:cubicBezTo>
                    <a:pt x="601" y="1"/>
                    <a:pt x="0" y="868"/>
                    <a:pt x="0" y="1969"/>
                  </a:cubicBezTo>
                  <a:cubicBezTo>
                    <a:pt x="0" y="3036"/>
                    <a:pt x="601" y="3904"/>
                    <a:pt x="1401" y="3904"/>
                  </a:cubicBezTo>
                  <a:cubicBezTo>
                    <a:pt x="2202" y="3904"/>
                    <a:pt x="2836" y="3036"/>
                    <a:pt x="2836" y="1969"/>
                  </a:cubicBezTo>
                  <a:cubicBezTo>
                    <a:pt x="2836" y="868"/>
                    <a:pt x="2202" y="1"/>
                    <a:pt x="1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6;p47">
              <a:extLst>
                <a:ext uri="{FF2B5EF4-FFF2-40B4-BE49-F238E27FC236}">
                  <a16:creationId xmlns:a16="http://schemas.microsoft.com/office/drawing/2014/main" id="{4B33D35C-145A-479B-B4D0-1E0C37630A8C}"/>
                </a:ext>
              </a:extLst>
            </p:cNvPr>
            <p:cNvSpPr/>
            <p:nvPr/>
          </p:nvSpPr>
          <p:spPr>
            <a:xfrm>
              <a:off x="5420700" y="3839850"/>
              <a:ext cx="70925" cy="97600"/>
            </a:xfrm>
            <a:custGeom>
              <a:avLst/>
              <a:gdLst/>
              <a:ahLst/>
              <a:cxnLst/>
              <a:rect l="l" t="t" r="r" b="b"/>
              <a:pathLst>
                <a:path w="2837" h="3904" extrusionOk="0">
                  <a:moveTo>
                    <a:pt x="1402" y="1"/>
                  </a:moveTo>
                  <a:cubicBezTo>
                    <a:pt x="601" y="1"/>
                    <a:pt x="1" y="868"/>
                    <a:pt x="1" y="1969"/>
                  </a:cubicBezTo>
                  <a:cubicBezTo>
                    <a:pt x="1" y="3036"/>
                    <a:pt x="601" y="3904"/>
                    <a:pt x="1402" y="3904"/>
                  </a:cubicBezTo>
                  <a:cubicBezTo>
                    <a:pt x="2202" y="3904"/>
                    <a:pt x="2836" y="3036"/>
                    <a:pt x="2836" y="1969"/>
                  </a:cubicBezTo>
                  <a:cubicBezTo>
                    <a:pt x="2836" y="868"/>
                    <a:pt x="2202" y="1"/>
                    <a:pt x="1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97;p47">
              <a:extLst>
                <a:ext uri="{FF2B5EF4-FFF2-40B4-BE49-F238E27FC236}">
                  <a16:creationId xmlns:a16="http://schemas.microsoft.com/office/drawing/2014/main" id="{A3E3E867-453B-49E3-9E7D-1632EF2AC325}"/>
                </a:ext>
              </a:extLst>
            </p:cNvPr>
            <p:cNvSpPr/>
            <p:nvPr/>
          </p:nvSpPr>
          <p:spPr>
            <a:xfrm>
              <a:off x="4969550" y="3579475"/>
              <a:ext cx="746400" cy="680075"/>
            </a:xfrm>
            <a:custGeom>
              <a:avLst/>
              <a:gdLst/>
              <a:ahLst/>
              <a:cxnLst/>
              <a:rect l="l" t="t" r="r" b="b"/>
              <a:pathLst>
                <a:path w="29856" h="27203" extrusionOk="0">
                  <a:moveTo>
                    <a:pt x="14912" y="0"/>
                  </a:moveTo>
                  <a:cubicBezTo>
                    <a:pt x="11434" y="0"/>
                    <a:pt x="7957" y="1326"/>
                    <a:pt x="5305" y="3978"/>
                  </a:cubicBezTo>
                  <a:cubicBezTo>
                    <a:pt x="1" y="9315"/>
                    <a:pt x="1" y="17921"/>
                    <a:pt x="5305" y="23225"/>
                  </a:cubicBezTo>
                  <a:cubicBezTo>
                    <a:pt x="7957" y="25877"/>
                    <a:pt x="11434" y="27203"/>
                    <a:pt x="14912" y="27203"/>
                  </a:cubicBezTo>
                  <a:cubicBezTo>
                    <a:pt x="18389" y="27203"/>
                    <a:pt x="21867" y="25877"/>
                    <a:pt x="24518" y="23225"/>
                  </a:cubicBezTo>
                  <a:cubicBezTo>
                    <a:pt x="29856" y="17921"/>
                    <a:pt x="29856" y="9315"/>
                    <a:pt x="24518" y="3978"/>
                  </a:cubicBezTo>
                  <a:cubicBezTo>
                    <a:pt x="21867" y="1326"/>
                    <a:pt x="18389" y="0"/>
                    <a:pt x="14912" y="0"/>
                  </a:cubicBezTo>
                  <a:close/>
                </a:path>
              </a:pathLst>
            </a:cu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內容版面配置區 2">
            <a:extLst>
              <a:ext uri="{FF2B5EF4-FFF2-40B4-BE49-F238E27FC236}">
                <a16:creationId xmlns:a16="http://schemas.microsoft.com/office/drawing/2014/main" id="{9D097885-CF8A-44B1-949E-A875B241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6942" y="1375410"/>
            <a:ext cx="4437696" cy="478200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影片</a:t>
            </a:r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~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下課花路米，地震防災</a:t>
            </a:r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FOLLOW ME</a:t>
            </a:r>
            <a:endPara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3B7F763-C7F7-4319-B677-43F9B9A8A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11" y="565039"/>
            <a:ext cx="7717500" cy="478200"/>
          </a:xfrm>
        </p:spPr>
        <p:txBody>
          <a:bodyPr/>
          <a:lstStyle/>
          <a:p>
            <a:pPr marL="363474">
              <a:defRPr/>
            </a:pPr>
            <a:r>
              <a:rPr lang="zh-TW" altLang="en-US" dirty="0">
                <a:solidFill>
                  <a:schemeClr val="accent1">
                    <a:tint val="83000"/>
                    <a:satMod val="150000"/>
                  </a:schemeClr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防災教材教具分享</a:t>
            </a:r>
          </a:p>
        </p:txBody>
      </p:sp>
      <p:pic>
        <p:nvPicPr>
          <p:cNvPr id="44036" name="圖片 3" descr="DSC07601.JPG">
            <a:extLst>
              <a:ext uri="{FF2B5EF4-FFF2-40B4-BE49-F238E27FC236}">
                <a16:creationId xmlns:a16="http://schemas.microsoft.com/office/drawing/2014/main" id="{886616DB-DE25-4FEA-AAA9-C2CB75FAA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37" y="1955006"/>
            <a:ext cx="4050506" cy="3038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Google Shape;1761;p37">
            <a:extLst>
              <a:ext uri="{FF2B5EF4-FFF2-40B4-BE49-F238E27FC236}">
                <a16:creationId xmlns:a16="http://schemas.microsoft.com/office/drawing/2014/main" id="{E7EC839D-311D-45A7-A92D-F9104994A6CC}"/>
              </a:ext>
            </a:extLst>
          </p:cNvPr>
          <p:cNvSpPr/>
          <p:nvPr/>
        </p:nvSpPr>
        <p:spPr>
          <a:xfrm>
            <a:off x="545201" y="559527"/>
            <a:ext cx="781800" cy="7818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1470;p77">
            <a:extLst>
              <a:ext uri="{FF2B5EF4-FFF2-40B4-BE49-F238E27FC236}">
                <a16:creationId xmlns:a16="http://schemas.microsoft.com/office/drawing/2014/main" id="{C9AE5A77-A02E-4C78-BD0D-5DAD3C7292F1}"/>
              </a:ext>
            </a:extLst>
          </p:cNvPr>
          <p:cNvGrpSpPr/>
          <p:nvPr/>
        </p:nvGrpSpPr>
        <p:grpSpPr>
          <a:xfrm>
            <a:off x="682745" y="754532"/>
            <a:ext cx="477989" cy="391790"/>
            <a:chOff x="-64774725" y="1916550"/>
            <a:chExt cx="319000" cy="314400"/>
          </a:xfrm>
        </p:grpSpPr>
        <p:sp>
          <p:nvSpPr>
            <p:cNvPr id="7" name="Google Shape;11471;p77">
              <a:extLst>
                <a:ext uri="{FF2B5EF4-FFF2-40B4-BE49-F238E27FC236}">
                  <a16:creationId xmlns:a16="http://schemas.microsoft.com/office/drawing/2014/main" id="{BFD73BF9-FD6F-4ABD-AC48-AD04BA237B15}"/>
                </a:ext>
              </a:extLst>
            </p:cNvPr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472;p77">
              <a:extLst>
                <a:ext uri="{FF2B5EF4-FFF2-40B4-BE49-F238E27FC236}">
                  <a16:creationId xmlns:a16="http://schemas.microsoft.com/office/drawing/2014/main" id="{9CCC06CC-34D1-4B0B-9CBB-DC877646D827}"/>
                </a:ext>
              </a:extLst>
            </p:cNvPr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內容版面配置區 2">
            <a:extLst>
              <a:ext uri="{FF2B5EF4-FFF2-40B4-BE49-F238E27FC236}">
                <a16:creationId xmlns:a16="http://schemas.microsoft.com/office/drawing/2014/main" id="{74C70695-0AA1-433B-9816-4F6BD682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412081"/>
            <a:ext cx="6172200" cy="3429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桌遊</a:t>
            </a:r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~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土石流大富翁、洪水警報、禁忌之島</a:t>
            </a:r>
          </a:p>
        </p:txBody>
      </p:sp>
      <p:pic>
        <p:nvPicPr>
          <p:cNvPr id="45060" name="圖片 3" descr="DSC07606.JPG">
            <a:extLst>
              <a:ext uri="{FF2B5EF4-FFF2-40B4-BE49-F238E27FC236}">
                <a16:creationId xmlns:a16="http://schemas.microsoft.com/office/drawing/2014/main" id="{4EB431E1-EEFA-4A6D-8F23-62E36934B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4" y="2040048"/>
            <a:ext cx="3384947" cy="2538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61" name="圖片 4" descr="DSC07611.JPG">
            <a:extLst>
              <a:ext uri="{FF2B5EF4-FFF2-40B4-BE49-F238E27FC236}">
                <a16:creationId xmlns:a16="http://schemas.microsoft.com/office/drawing/2014/main" id="{8A7166A2-7D15-432D-800F-7C009748F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21" y="2066836"/>
            <a:ext cx="3312319" cy="2484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96A9B551-0DB9-4F46-BB6C-AA3B9944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11" y="565039"/>
            <a:ext cx="7717500" cy="478200"/>
          </a:xfrm>
        </p:spPr>
        <p:txBody>
          <a:bodyPr/>
          <a:lstStyle/>
          <a:p>
            <a:pPr marL="363474">
              <a:defRPr/>
            </a:pPr>
            <a:r>
              <a:rPr lang="zh-TW" altLang="en-US" dirty="0">
                <a:solidFill>
                  <a:schemeClr val="accent1">
                    <a:tint val="83000"/>
                    <a:satMod val="150000"/>
                  </a:schemeClr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防災教材教具分享</a:t>
            </a:r>
          </a:p>
        </p:txBody>
      </p:sp>
      <p:sp>
        <p:nvSpPr>
          <p:cNvPr id="9" name="Google Shape;1761;p37">
            <a:extLst>
              <a:ext uri="{FF2B5EF4-FFF2-40B4-BE49-F238E27FC236}">
                <a16:creationId xmlns:a16="http://schemas.microsoft.com/office/drawing/2014/main" id="{9A46B0DD-A28C-41BF-BEA7-47FE3986014F}"/>
              </a:ext>
            </a:extLst>
          </p:cNvPr>
          <p:cNvSpPr/>
          <p:nvPr/>
        </p:nvSpPr>
        <p:spPr>
          <a:xfrm>
            <a:off x="545201" y="559527"/>
            <a:ext cx="781800" cy="7818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1470;p77">
            <a:extLst>
              <a:ext uri="{FF2B5EF4-FFF2-40B4-BE49-F238E27FC236}">
                <a16:creationId xmlns:a16="http://schemas.microsoft.com/office/drawing/2014/main" id="{7DAA3DB7-4FFD-469D-A91C-67C1041EBEA4}"/>
              </a:ext>
            </a:extLst>
          </p:cNvPr>
          <p:cNvGrpSpPr/>
          <p:nvPr/>
        </p:nvGrpSpPr>
        <p:grpSpPr>
          <a:xfrm>
            <a:off x="682745" y="754532"/>
            <a:ext cx="477989" cy="391790"/>
            <a:chOff x="-64774725" y="1916550"/>
            <a:chExt cx="319000" cy="314400"/>
          </a:xfrm>
        </p:grpSpPr>
        <p:sp>
          <p:nvSpPr>
            <p:cNvPr id="11" name="Google Shape;11471;p77">
              <a:extLst>
                <a:ext uri="{FF2B5EF4-FFF2-40B4-BE49-F238E27FC236}">
                  <a16:creationId xmlns:a16="http://schemas.microsoft.com/office/drawing/2014/main" id="{D1502100-F16C-4AD4-AAC5-285D788EE01C}"/>
                </a:ext>
              </a:extLst>
            </p:cNvPr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472;p77">
              <a:extLst>
                <a:ext uri="{FF2B5EF4-FFF2-40B4-BE49-F238E27FC236}">
                  <a16:creationId xmlns:a16="http://schemas.microsoft.com/office/drawing/2014/main" id="{34380D68-4A0A-49E4-B70D-04BC3383186A}"/>
                </a:ext>
              </a:extLst>
            </p:cNvPr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內容版面配置區 2">
            <a:extLst>
              <a:ext uri="{FF2B5EF4-FFF2-40B4-BE49-F238E27FC236}">
                <a16:creationId xmlns:a16="http://schemas.microsoft.com/office/drawing/2014/main" id="{C67FD4AE-1910-4A86-836E-134347E6B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341327"/>
            <a:ext cx="6172200" cy="417195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桌遊</a:t>
            </a:r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~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洪水警報</a:t>
            </a:r>
          </a:p>
          <a:p>
            <a:pPr>
              <a:defRPr/>
            </a:pPr>
            <a:endParaRPr lang="zh-TW" altLang="en-US" dirty="0"/>
          </a:p>
        </p:txBody>
      </p:sp>
      <p:pic>
        <p:nvPicPr>
          <p:cNvPr id="46084" name="圖片 3" descr="getImage1.jpg">
            <a:extLst>
              <a:ext uri="{FF2B5EF4-FFF2-40B4-BE49-F238E27FC236}">
                <a16:creationId xmlns:a16="http://schemas.microsoft.com/office/drawing/2014/main" id="{C6EC6315-C255-4785-A8C4-43828D324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11" y="1829276"/>
            <a:ext cx="3132535" cy="3132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5" name="圖片 4" descr="getImage2.jpg">
            <a:extLst>
              <a:ext uri="{FF2B5EF4-FFF2-40B4-BE49-F238E27FC236}">
                <a16:creationId xmlns:a16="http://schemas.microsoft.com/office/drawing/2014/main" id="{D61707F2-3614-4119-ABF6-815BA6033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61" y="1829276"/>
            <a:ext cx="3132534" cy="3132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FDC62ABF-9CBC-41CF-9888-C2210BED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11" y="565039"/>
            <a:ext cx="7717500" cy="478200"/>
          </a:xfrm>
        </p:spPr>
        <p:txBody>
          <a:bodyPr/>
          <a:lstStyle/>
          <a:p>
            <a:pPr marL="363474">
              <a:defRPr/>
            </a:pPr>
            <a:r>
              <a:rPr lang="zh-TW" altLang="en-US" dirty="0">
                <a:solidFill>
                  <a:schemeClr val="accent1">
                    <a:tint val="83000"/>
                    <a:satMod val="150000"/>
                  </a:schemeClr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防災教材教具分享</a:t>
            </a:r>
          </a:p>
        </p:txBody>
      </p:sp>
      <p:sp>
        <p:nvSpPr>
          <p:cNvPr id="9" name="Google Shape;1761;p37">
            <a:extLst>
              <a:ext uri="{FF2B5EF4-FFF2-40B4-BE49-F238E27FC236}">
                <a16:creationId xmlns:a16="http://schemas.microsoft.com/office/drawing/2014/main" id="{DF66505F-3763-44CA-AD79-AE1C0C21457F}"/>
              </a:ext>
            </a:extLst>
          </p:cNvPr>
          <p:cNvSpPr/>
          <p:nvPr/>
        </p:nvSpPr>
        <p:spPr>
          <a:xfrm>
            <a:off x="545201" y="559527"/>
            <a:ext cx="781800" cy="7818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1470;p77">
            <a:extLst>
              <a:ext uri="{FF2B5EF4-FFF2-40B4-BE49-F238E27FC236}">
                <a16:creationId xmlns:a16="http://schemas.microsoft.com/office/drawing/2014/main" id="{7668854E-51F1-4E09-95D4-D0896AA4EB6B}"/>
              </a:ext>
            </a:extLst>
          </p:cNvPr>
          <p:cNvGrpSpPr/>
          <p:nvPr/>
        </p:nvGrpSpPr>
        <p:grpSpPr>
          <a:xfrm>
            <a:off x="682745" y="754532"/>
            <a:ext cx="477989" cy="391790"/>
            <a:chOff x="-64774725" y="1916550"/>
            <a:chExt cx="319000" cy="314400"/>
          </a:xfrm>
        </p:grpSpPr>
        <p:sp>
          <p:nvSpPr>
            <p:cNvPr id="11" name="Google Shape;11471;p77">
              <a:extLst>
                <a:ext uri="{FF2B5EF4-FFF2-40B4-BE49-F238E27FC236}">
                  <a16:creationId xmlns:a16="http://schemas.microsoft.com/office/drawing/2014/main" id="{143CFF7D-2128-4488-822F-E55B0ACB7F23}"/>
                </a:ext>
              </a:extLst>
            </p:cNvPr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472;p77">
              <a:extLst>
                <a:ext uri="{FF2B5EF4-FFF2-40B4-BE49-F238E27FC236}">
                  <a16:creationId xmlns:a16="http://schemas.microsoft.com/office/drawing/2014/main" id="{AB250F5E-69AF-40DF-B45E-90CF9177758B}"/>
                </a:ext>
              </a:extLst>
            </p:cNvPr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內容版面配置區 2">
            <a:extLst>
              <a:ext uri="{FF2B5EF4-FFF2-40B4-BE49-F238E27FC236}">
                <a16:creationId xmlns:a16="http://schemas.microsoft.com/office/drawing/2014/main" id="{4022039C-3F8B-4540-B876-7ED1984C4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412081"/>
            <a:ext cx="6172200" cy="3429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桌遊</a:t>
            </a:r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~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禁忌之島</a:t>
            </a:r>
          </a:p>
          <a:p>
            <a:pPr>
              <a:defRPr/>
            </a:pPr>
            <a:endParaRPr lang="zh-TW" altLang="en-US" dirty="0"/>
          </a:p>
        </p:txBody>
      </p:sp>
      <p:pic>
        <p:nvPicPr>
          <p:cNvPr id="47108" name="圖片 3" descr="358990e5-20ae-4318-aed9-6b11e3014171.jpg">
            <a:extLst>
              <a:ext uri="{FF2B5EF4-FFF2-40B4-BE49-F238E27FC236}">
                <a16:creationId xmlns:a16="http://schemas.microsoft.com/office/drawing/2014/main" id="{50662578-1CD7-47ED-93A2-ACA6457B0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922145"/>
            <a:ext cx="2808685" cy="2780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109" name="圖片 4" descr="DSCN6932.JPG">
            <a:extLst>
              <a:ext uri="{FF2B5EF4-FFF2-40B4-BE49-F238E27FC236}">
                <a16:creationId xmlns:a16="http://schemas.microsoft.com/office/drawing/2014/main" id="{5947DE75-9E84-44ED-9611-BEEEE41EC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0378"/>
            <a:ext cx="3312319" cy="2483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20A6CEB5-5389-4B62-B121-5AB1AB79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11" y="565039"/>
            <a:ext cx="7717500" cy="478200"/>
          </a:xfrm>
        </p:spPr>
        <p:txBody>
          <a:bodyPr/>
          <a:lstStyle/>
          <a:p>
            <a:pPr marL="363474">
              <a:defRPr/>
            </a:pPr>
            <a:r>
              <a:rPr lang="zh-TW" altLang="en-US" dirty="0">
                <a:solidFill>
                  <a:schemeClr val="accent1">
                    <a:tint val="83000"/>
                    <a:satMod val="150000"/>
                  </a:schemeClr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防災教材教具分享</a:t>
            </a:r>
          </a:p>
        </p:txBody>
      </p:sp>
      <p:sp>
        <p:nvSpPr>
          <p:cNvPr id="9" name="Google Shape;1761;p37">
            <a:extLst>
              <a:ext uri="{FF2B5EF4-FFF2-40B4-BE49-F238E27FC236}">
                <a16:creationId xmlns:a16="http://schemas.microsoft.com/office/drawing/2014/main" id="{2BC6CE42-5016-48C5-A628-98CD3F6AEA19}"/>
              </a:ext>
            </a:extLst>
          </p:cNvPr>
          <p:cNvSpPr/>
          <p:nvPr/>
        </p:nvSpPr>
        <p:spPr>
          <a:xfrm>
            <a:off x="545201" y="559527"/>
            <a:ext cx="781800" cy="7818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1470;p77">
            <a:extLst>
              <a:ext uri="{FF2B5EF4-FFF2-40B4-BE49-F238E27FC236}">
                <a16:creationId xmlns:a16="http://schemas.microsoft.com/office/drawing/2014/main" id="{BF1FAF89-53FF-463F-B245-3D4F8759C968}"/>
              </a:ext>
            </a:extLst>
          </p:cNvPr>
          <p:cNvGrpSpPr/>
          <p:nvPr/>
        </p:nvGrpSpPr>
        <p:grpSpPr>
          <a:xfrm>
            <a:off x="682745" y="754532"/>
            <a:ext cx="477989" cy="391790"/>
            <a:chOff x="-64774725" y="1916550"/>
            <a:chExt cx="319000" cy="314400"/>
          </a:xfrm>
        </p:grpSpPr>
        <p:sp>
          <p:nvSpPr>
            <p:cNvPr id="11" name="Google Shape;11471;p77">
              <a:extLst>
                <a:ext uri="{FF2B5EF4-FFF2-40B4-BE49-F238E27FC236}">
                  <a16:creationId xmlns:a16="http://schemas.microsoft.com/office/drawing/2014/main" id="{42507AFE-997B-4FD6-8111-701425EA8541}"/>
                </a:ext>
              </a:extLst>
            </p:cNvPr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472;p77">
              <a:extLst>
                <a:ext uri="{FF2B5EF4-FFF2-40B4-BE49-F238E27FC236}">
                  <a16:creationId xmlns:a16="http://schemas.microsoft.com/office/drawing/2014/main" id="{000D48E5-13AC-4D04-B91E-A39C304E2459}"/>
                </a:ext>
              </a:extLst>
            </p:cNvPr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內容版面配置區 2">
            <a:extLst>
              <a:ext uri="{FF2B5EF4-FFF2-40B4-BE49-F238E27FC236}">
                <a16:creationId xmlns:a16="http://schemas.microsoft.com/office/drawing/2014/main" id="{5458A7A9-9510-400A-A4FD-CE8ABF13B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412081"/>
            <a:ext cx="6172200" cy="3429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書籍</a:t>
            </a:r>
          </a:p>
        </p:txBody>
      </p:sp>
      <p:pic>
        <p:nvPicPr>
          <p:cNvPr id="48133" name="圖片 5" descr="DSC07597.JPG">
            <a:extLst>
              <a:ext uri="{FF2B5EF4-FFF2-40B4-BE49-F238E27FC236}">
                <a16:creationId xmlns:a16="http://schemas.microsoft.com/office/drawing/2014/main" id="{73DFCBFB-AC42-490A-BE35-7EC0F1ABC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90" y="1848474"/>
            <a:ext cx="3990142" cy="2992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F014523D-786C-4FC6-9DE4-3A1AEB421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11" y="565039"/>
            <a:ext cx="7717500" cy="478200"/>
          </a:xfrm>
        </p:spPr>
        <p:txBody>
          <a:bodyPr/>
          <a:lstStyle/>
          <a:p>
            <a:pPr marL="363474">
              <a:defRPr/>
            </a:pPr>
            <a:r>
              <a:rPr lang="zh-TW" altLang="en-US" dirty="0">
                <a:solidFill>
                  <a:schemeClr val="accent1">
                    <a:tint val="83000"/>
                    <a:satMod val="150000"/>
                  </a:schemeClr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防災教材教具分享</a:t>
            </a:r>
          </a:p>
        </p:txBody>
      </p:sp>
      <p:sp>
        <p:nvSpPr>
          <p:cNvPr id="9" name="Google Shape;1761;p37">
            <a:extLst>
              <a:ext uri="{FF2B5EF4-FFF2-40B4-BE49-F238E27FC236}">
                <a16:creationId xmlns:a16="http://schemas.microsoft.com/office/drawing/2014/main" id="{A369C95E-DA36-4B66-8324-E4BAA922C66D}"/>
              </a:ext>
            </a:extLst>
          </p:cNvPr>
          <p:cNvSpPr/>
          <p:nvPr/>
        </p:nvSpPr>
        <p:spPr>
          <a:xfrm>
            <a:off x="545201" y="559527"/>
            <a:ext cx="781800" cy="7818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1470;p77">
            <a:extLst>
              <a:ext uri="{FF2B5EF4-FFF2-40B4-BE49-F238E27FC236}">
                <a16:creationId xmlns:a16="http://schemas.microsoft.com/office/drawing/2014/main" id="{5B748F25-452A-4B19-851B-591B9AFB3928}"/>
              </a:ext>
            </a:extLst>
          </p:cNvPr>
          <p:cNvGrpSpPr/>
          <p:nvPr/>
        </p:nvGrpSpPr>
        <p:grpSpPr>
          <a:xfrm>
            <a:off x="682745" y="754532"/>
            <a:ext cx="477989" cy="391790"/>
            <a:chOff x="-64774725" y="1916550"/>
            <a:chExt cx="319000" cy="314400"/>
          </a:xfrm>
        </p:grpSpPr>
        <p:sp>
          <p:nvSpPr>
            <p:cNvPr id="11" name="Google Shape;11471;p77">
              <a:extLst>
                <a:ext uri="{FF2B5EF4-FFF2-40B4-BE49-F238E27FC236}">
                  <a16:creationId xmlns:a16="http://schemas.microsoft.com/office/drawing/2014/main" id="{83B4D774-E6B4-4E4B-9519-B1D7D00B7CAC}"/>
                </a:ext>
              </a:extLst>
            </p:cNvPr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472;p77">
              <a:extLst>
                <a:ext uri="{FF2B5EF4-FFF2-40B4-BE49-F238E27FC236}">
                  <a16:creationId xmlns:a16="http://schemas.microsoft.com/office/drawing/2014/main" id="{54B01D1B-CDF2-42DA-8D94-E38AFB6D7824}"/>
                </a:ext>
              </a:extLst>
            </p:cNvPr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50"/>
          <p:cNvSpPr/>
          <p:nvPr/>
        </p:nvSpPr>
        <p:spPr>
          <a:xfrm>
            <a:off x="1825650" y="1956925"/>
            <a:ext cx="5924550" cy="388700"/>
          </a:xfrm>
          <a:custGeom>
            <a:avLst/>
            <a:gdLst/>
            <a:ahLst/>
            <a:cxnLst/>
            <a:rect l="l" t="t" r="r" b="b"/>
            <a:pathLst>
              <a:path w="236982" h="15548" extrusionOk="0">
                <a:moveTo>
                  <a:pt x="0" y="1143"/>
                </a:moveTo>
                <a:cubicBezTo>
                  <a:pt x="9081" y="2540"/>
                  <a:pt x="31877" y="7176"/>
                  <a:pt x="54483" y="9525"/>
                </a:cubicBezTo>
                <a:cubicBezTo>
                  <a:pt x="77089" y="11875"/>
                  <a:pt x="105220" y="16828"/>
                  <a:pt x="135636" y="15240"/>
                </a:cubicBezTo>
                <a:cubicBezTo>
                  <a:pt x="166053" y="13653"/>
                  <a:pt x="220091" y="2540"/>
                  <a:pt x="236982" y="0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71" name="Google Shape;2071;p50"/>
          <p:cNvGrpSpPr/>
          <p:nvPr/>
        </p:nvGrpSpPr>
        <p:grpSpPr>
          <a:xfrm rot="2214198">
            <a:off x="5085151" y="1680140"/>
            <a:ext cx="1242762" cy="964450"/>
            <a:chOff x="3941922" y="3407823"/>
            <a:chExt cx="953170" cy="739711"/>
          </a:xfrm>
        </p:grpSpPr>
        <p:sp>
          <p:nvSpPr>
            <p:cNvPr id="2072" name="Google Shape;2072;p50"/>
            <p:cNvSpPr/>
            <p:nvPr/>
          </p:nvSpPr>
          <p:spPr>
            <a:xfrm>
              <a:off x="3941922" y="3407823"/>
              <a:ext cx="953170" cy="739711"/>
            </a:xfrm>
            <a:custGeom>
              <a:avLst/>
              <a:gdLst/>
              <a:ahLst/>
              <a:cxnLst/>
              <a:rect l="l" t="t" r="r" b="b"/>
              <a:pathLst>
                <a:path w="28873" h="22407" extrusionOk="0">
                  <a:moveTo>
                    <a:pt x="11061" y="1"/>
                  </a:moveTo>
                  <a:cubicBezTo>
                    <a:pt x="0" y="13468"/>
                    <a:pt x="14152" y="22407"/>
                    <a:pt x="14152" y="22407"/>
                  </a:cubicBezTo>
                  <a:cubicBezTo>
                    <a:pt x="14152" y="22407"/>
                    <a:pt x="28873" y="11580"/>
                    <a:pt x="11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4318657" y="3490254"/>
              <a:ext cx="171005" cy="598814"/>
            </a:xfrm>
            <a:custGeom>
              <a:avLst/>
              <a:gdLst/>
              <a:ahLst/>
              <a:cxnLst/>
              <a:rect l="l" t="t" r="r" b="b"/>
              <a:pathLst>
                <a:path w="5180" h="18139" extrusionOk="0">
                  <a:moveTo>
                    <a:pt x="472" y="1"/>
                  </a:moveTo>
                  <a:cubicBezTo>
                    <a:pt x="411" y="1"/>
                    <a:pt x="347" y="15"/>
                    <a:pt x="284" y="43"/>
                  </a:cubicBezTo>
                  <a:cubicBezTo>
                    <a:pt x="84" y="144"/>
                    <a:pt x="0" y="378"/>
                    <a:pt x="100" y="595"/>
                  </a:cubicBezTo>
                  <a:cubicBezTo>
                    <a:pt x="4294" y="9150"/>
                    <a:pt x="2523" y="17571"/>
                    <a:pt x="2506" y="17654"/>
                  </a:cubicBezTo>
                  <a:cubicBezTo>
                    <a:pt x="2456" y="17855"/>
                    <a:pt x="2607" y="18089"/>
                    <a:pt x="2824" y="18139"/>
                  </a:cubicBezTo>
                  <a:lnTo>
                    <a:pt x="2907" y="18139"/>
                  </a:lnTo>
                  <a:cubicBezTo>
                    <a:pt x="3091" y="18139"/>
                    <a:pt x="3258" y="18005"/>
                    <a:pt x="3292" y="17838"/>
                  </a:cubicBezTo>
                  <a:cubicBezTo>
                    <a:pt x="3325" y="17738"/>
                    <a:pt x="5180" y="9066"/>
                    <a:pt x="836" y="227"/>
                  </a:cubicBezTo>
                  <a:cubicBezTo>
                    <a:pt x="764" y="84"/>
                    <a:pt x="625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4274520" y="3604476"/>
              <a:ext cx="143439" cy="104551"/>
            </a:xfrm>
            <a:custGeom>
              <a:avLst/>
              <a:gdLst/>
              <a:ahLst/>
              <a:cxnLst/>
              <a:rect l="l" t="t" r="r" b="b"/>
              <a:pathLst>
                <a:path w="4345" h="3167" extrusionOk="0">
                  <a:moveTo>
                    <a:pt x="456" y="0"/>
                  </a:moveTo>
                  <a:cubicBezTo>
                    <a:pt x="329" y="0"/>
                    <a:pt x="206" y="63"/>
                    <a:pt x="134" y="176"/>
                  </a:cubicBezTo>
                  <a:cubicBezTo>
                    <a:pt x="0" y="360"/>
                    <a:pt x="51" y="610"/>
                    <a:pt x="234" y="744"/>
                  </a:cubicBezTo>
                  <a:lnTo>
                    <a:pt x="3660" y="3100"/>
                  </a:lnTo>
                  <a:cubicBezTo>
                    <a:pt x="3726" y="3133"/>
                    <a:pt x="3810" y="3167"/>
                    <a:pt x="3893" y="3167"/>
                  </a:cubicBezTo>
                  <a:cubicBezTo>
                    <a:pt x="4010" y="3167"/>
                    <a:pt x="4127" y="3100"/>
                    <a:pt x="4228" y="3000"/>
                  </a:cubicBezTo>
                  <a:cubicBezTo>
                    <a:pt x="4345" y="2799"/>
                    <a:pt x="4311" y="2565"/>
                    <a:pt x="4111" y="2431"/>
                  </a:cubicBezTo>
                  <a:lnTo>
                    <a:pt x="685" y="76"/>
                  </a:lnTo>
                  <a:cubicBezTo>
                    <a:pt x="615" y="24"/>
                    <a:pt x="535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4400824" y="3645609"/>
              <a:ext cx="109800" cy="124655"/>
            </a:xfrm>
            <a:custGeom>
              <a:avLst/>
              <a:gdLst/>
              <a:ahLst/>
              <a:cxnLst/>
              <a:rect l="l" t="t" r="r" b="b"/>
              <a:pathLst>
                <a:path w="3326" h="3776" extrusionOk="0">
                  <a:moveTo>
                    <a:pt x="2887" y="0"/>
                  </a:moveTo>
                  <a:cubicBezTo>
                    <a:pt x="2769" y="0"/>
                    <a:pt x="2652" y="52"/>
                    <a:pt x="2574" y="150"/>
                  </a:cubicBezTo>
                  <a:lnTo>
                    <a:pt x="118" y="3124"/>
                  </a:lnTo>
                  <a:cubicBezTo>
                    <a:pt x="1" y="3291"/>
                    <a:pt x="17" y="3541"/>
                    <a:pt x="184" y="3692"/>
                  </a:cubicBezTo>
                  <a:cubicBezTo>
                    <a:pt x="251" y="3759"/>
                    <a:pt x="352" y="3775"/>
                    <a:pt x="435" y="3775"/>
                  </a:cubicBezTo>
                  <a:cubicBezTo>
                    <a:pt x="535" y="3775"/>
                    <a:pt x="669" y="3708"/>
                    <a:pt x="753" y="3625"/>
                  </a:cubicBezTo>
                  <a:lnTo>
                    <a:pt x="3192" y="651"/>
                  </a:lnTo>
                  <a:cubicBezTo>
                    <a:pt x="3326" y="484"/>
                    <a:pt x="3292" y="233"/>
                    <a:pt x="3125" y="83"/>
                  </a:cubicBezTo>
                  <a:cubicBezTo>
                    <a:pt x="3055" y="27"/>
                    <a:pt x="2971" y="0"/>
                    <a:pt x="2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4250256" y="3756331"/>
              <a:ext cx="191439" cy="103824"/>
            </a:xfrm>
            <a:custGeom>
              <a:avLst/>
              <a:gdLst/>
              <a:ahLst/>
              <a:cxnLst/>
              <a:rect l="l" t="t" r="r" b="b"/>
              <a:pathLst>
                <a:path w="5799" h="3145" extrusionOk="0">
                  <a:moveTo>
                    <a:pt x="455" y="1"/>
                  </a:moveTo>
                  <a:cubicBezTo>
                    <a:pt x="312" y="1"/>
                    <a:pt x="187" y="87"/>
                    <a:pt x="117" y="237"/>
                  </a:cubicBezTo>
                  <a:cubicBezTo>
                    <a:pt x="0" y="438"/>
                    <a:pt x="84" y="672"/>
                    <a:pt x="301" y="772"/>
                  </a:cubicBezTo>
                  <a:lnTo>
                    <a:pt x="5146" y="3095"/>
                  </a:lnTo>
                  <a:cubicBezTo>
                    <a:pt x="5180" y="3111"/>
                    <a:pt x="5247" y="3145"/>
                    <a:pt x="5314" y="3145"/>
                  </a:cubicBezTo>
                  <a:cubicBezTo>
                    <a:pt x="5464" y="3145"/>
                    <a:pt x="5598" y="3045"/>
                    <a:pt x="5681" y="2911"/>
                  </a:cubicBezTo>
                  <a:cubicBezTo>
                    <a:pt x="5798" y="2694"/>
                    <a:pt x="5698" y="2476"/>
                    <a:pt x="5497" y="2359"/>
                  </a:cubicBezTo>
                  <a:lnTo>
                    <a:pt x="652" y="54"/>
                  </a:lnTo>
                  <a:cubicBezTo>
                    <a:pt x="585" y="18"/>
                    <a:pt x="518" y="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4414062" y="3814664"/>
              <a:ext cx="147863" cy="117194"/>
            </a:xfrm>
            <a:custGeom>
              <a:avLst/>
              <a:gdLst/>
              <a:ahLst/>
              <a:cxnLst/>
              <a:rect l="l" t="t" r="r" b="b"/>
              <a:pathLst>
                <a:path w="4479" h="3550" extrusionOk="0">
                  <a:moveTo>
                    <a:pt x="4032" y="0"/>
                  </a:moveTo>
                  <a:cubicBezTo>
                    <a:pt x="3947" y="0"/>
                    <a:pt x="3863" y="26"/>
                    <a:pt x="3794" y="75"/>
                  </a:cubicBezTo>
                  <a:lnTo>
                    <a:pt x="201" y="2815"/>
                  </a:lnTo>
                  <a:cubicBezTo>
                    <a:pt x="17" y="2965"/>
                    <a:pt x="1" y="3216"/>
                    <a:pt x="118" y="3383"/>
                  </a:cubicBezTo>
                  <a:cubicBezTo>
                    <a:pt x="201" y="3483"/>
                    <a:pt x="301" y="3550"/>
                    <a:pt x="435" y="3550"/>
                  </a:cubicBezTo>
                  <a:cubicBezTo>
                    <a:pt x="519" y="3550"/>
                    <a:pt x="602" y="3516"/>
                    <a:pt x="686" y="3466"/>
                  </a:cubicBezTo>
                  <a:lnTo>
                    <a:pt x="4278" y="726"/>
                  </a:lnTo>
                  <a:cubicBezTo>
                    <a:pt x="4462" y="576"/>
                    <a:pt x="4479" y="325"/>
                    <a:pt x="4362" y="158"/>
                  </a:cubicBezTo>
                  <a:cubicBezTo>
                    <a:pt x="4274" y="51"/>
                    <a:pt x="4152" y="0"/>
                    <a:pt x="4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4357248" y="3521681"/>
              <a:ext cx="60710" cy="84743"/>
            </a:xfrm>
            <a:custGeom>
              <a:avLst/>
              <a:gdLst/>
              <a:ahLst/>
              <a:cxnLst/>
              <a:rect l="l" t="t" r="r" b="b"/>
              <a:pathLst>
                <a:path w="1839" h="2567" extrusionOk="0">
                  <a:moveTo>
                    <a:pt x="1398" y="1"/>
                  </a:moveTo>
                  <a:cubicBezTo>
                    <a:pt x="1252" y="1"/>
                    <a:pt x="1103" y="81"/>
                    <a:pt x="1020" y="211"/>
                  </a:cubicBezTo>
                  <a:lnTo>
                    <a:pt x="101" y="1965"/>
                  </a:lnTo>
                  <a:cubicBezTo>
                    <a:pt x="1" y="2166"/>
                    <a:pt x="84" y="2416"/>
                    <a:pt x="268" y="2517"/>
                  </a:cubicBezTo>
                  <a:cubicBezTo>
                    <a:pt x="335" y="2533"/>
                    <a:pt x="402" y="2567"/>
                    <a:pt x="469" y="2567"/>
                  </a:cubicBezTo>
                  <a:cubicBezTo>
                    <a:pt x="602" y="2567"/>
                    <a:pt x="736" y="2483"/>
                    <a:pt x="819" y="2350"/>
                  </a:cubicBezTo>
                  <a:lnTo>
                    <a:pt x="1738" y="595"/>
                  </a:lnTo>
                  <a:cubicBezTo>
                    <a:pt x="1839" y="411"/>
                    <a:pt x="1755" y="161"/>
                    <a:pt x="1571" y="44"/>
                  </a:cubicBezTo>
                  <a:cubicBezTo>
                    <a:pt x="1518" y="15"/>
                    <a:pt x="1458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9" name="Google Shape;2079;p50"/>
          <p:cNvSpPr txBox="1">
            <a:spLocks noGrp="1"/>
          </p:cNvSpPr>
          <p:nvPr>
            <p:ph type="title" idx="4294967295"/>
          </p:nvPr>
        </p:nvSpPr>
        <p:spPr>
          <a:xfrm>
            <a:off x="727552" y="2483774"/>
            <a:ext cx="15729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9/13(</a:t>
            </a:r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一</a:t>
            </a:r>
            <a:r>
              <a:rPr lang="en-US" altLang="zh-TW" dirty="0"/>
              <a:t>)</a:t>
            </a:r>
          </a:p>
        </p:txBody>
      </p:sp>
      <p:sp>
        <p:nvSpPr>
          <p:cNvPr id="2080" name="Google Shape;2080;p5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防震期程說明</a:t>
            </a:r>
          </a:p>
        </p:txBody>
      </p:sp>
      <p:sp>
        <p:nvSpPr>
          <p:cNvPr id="2081" name="Google Shape;2081;p50"/>
          <p:cNvSpPr txBox="1">
            <a:spLocks noGrp="1"/>
          </p:cNvSpPr>
          <p:nvPr>
            <p:ph type="body" idx="4294967295"/>
          </p:nvPr>
        </p:nvSpPr>
        <p:spPr>
          <a:xfrm>
            <a:off x="727552" y="3099925"/>
            <a:ext cx="1572900" cy="6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防災資料包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張貼相關佈告</a:t>
            </a:r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+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家庭防災卡</a:t>
            </a:r>
          </a:p>
        </p:txBody>
      </p:sp>
      <p:sp>
        <p:nvSpPr>
          <p:cNvPr id="2082" name="Google Shape;2082;p50"/>
          <p:cNvSpPr txBox="1">
            <a:spLocks noGrp="1"/>
          </p:cNvSpPr>
          <p:nvPr>
            <p:ph type="body" idx="4294967295"/>
          </p:nvPr>
        </p:nvSpPr>
        <p:spPr>
          <a:xfrm>
            <a:off x="6843561" y="3099925"/>
            <a:ext cx="1572900" cy="6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進行防震演練檢討會議</a:t>
            </a:r>
          </a:p>
        </p:txBody>
      </p:sp>
      <p:sp>
        <p:nvSpPr>
          <p:cNvPr id="2083" name="Google Shape;2083;p50"/>
          <p:cNvSpPr txBox="1">
            <a:spLocks noGrp="1"/>
          </p:cNvSpPr>
          <p:nvPr>
            <p:ph type="body" idx="4294967295"/>
          </p:nvPr>
        </p:nvSpPr>
        <p:spPr>
          <a:xfrm>
            <a:off x="2713998" y="3099925"/>
            <a:ext cx="1572900" cy="6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六年一班進行防震宣導</a:t>
            </a:r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(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影片</a:t>
            </a:r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)</a:t>
            </a:r>
            <a:endPara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sp>
        <p:nvSpPr>
          <p:cNvPr id="2084" name="Google Shape;2084;p50"/>
          <p:cNvSpPr txBox="1">
            <a:spLocks noGrp="1"/>
          </p:cNvSpPr>
          <p:nvPr>
            <p:ph type="body" idx="4294967295"/>
          </p:nvPr>
        </p:nvSpPr>
        <p:spPr>
          <a:xfrm>
            <a:off x="4795611" y="3099925"/>
            <a:ext cx="1572900" cy="6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全國防災日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9:21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分進行防震演練，</a:t>
            </a:r>
            <a:r>
              <a:rPr lang="zh-TW" altLang="en-US" sz="1800" b="1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就地掩護！</a:t>
            </a:r>
          </a:p>
        </p:txBody>
      </p:sp>
      <p:sp>
        <p:nvSpPr>
          <p:cNvPr id="2085" name="Google Shape;2085;p50"/>
          <p:cNvSpPr txBox="1">
            <a:spLocks noGrp="1"/>
          </p:cNvSpPr>
          <p:nvPr>
            <p:ph type="title" idx="4294967295"/>
          </p:nvPr>
        </p:nvSpPr>
        <p:spPr>
          <a:xfrm>
            <a:off x="2713998" y="2483765"/>
            <a:ext cx="15729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zh-TW" dirty="0"/>
              <a:t>9/16</a:t>
            </a:r>
            <a:r>
              <a:rPr lang="en-US" altLang="zh-TW" dirty="0"/>
              <a:t>(</a:t>
            </a:r>
            <a:r>
              <a:rPr lang="zh-TW" altLang="en-US" i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四</a:t>
            </a:r>
            <a:r>
              <a:rPr lang="en-US" altLang="zh-TW" dirty="0"/>
              <a:t>)</a:t>
            </a:r>
            <a:endParaRPr lang="en" altLang="zh-TW" dirty="0"/>
          </a:p>
        </p:txBody>
      </p:sp>
      <p:sp>
        <p:nvSpPr>
          <p:cNvPr id="2086" name="Google Shape;2086;p50"/>
          <p:cNvSpPr txBox="1">
            <a:spLocks noGrp="1"/>
          </p:cNvSpPr>
          <p:nvPr>
            <p:ph type="title" idx="4294967295"/>
          </p:nvPr>
        </p:nvSpPr>
        <p:spPr>
          <a:xfrm>
            <a:off x="4795602" y="2483758"/>
            <a:ext cx="15729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zh-TW" dirty="0"/>
              <a:t>9/17</a:t>
            </a:r>
            <a:r>
              <a:rPr lang="en-US" altLang="zh-TW" dirty="0"/>
              <a:t>(</a:t>
            </a:r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五</a:t>
            </a:r>
            <a:r>
              <a:rPr lang="en-US" altLang="zh-TW" dirty="0"/>
              <a:t>)</a:t>
            </a:r>
            <a:endParaRPr lang="en" altLang="zh-TW" dirty="0"/>
          </a:p>
        </p:txBody>
      </p:sp>
      <p:sp>
        <p:nvSpPr>
          <p:cNvPr id="2087" name="Google Shape;2087;p50"/>
          <p:cNvSpPr txBox="1">
            <a:spLocks noGrp="1"/>
          </p:cNvSpPr>
          <p:nvPr>
            <p:ph type="title" idx="4294967295"/>
          </p:nvPr>
        </p:nvSpPr>
        <p:spPr>
          <a:xfrm>
            <a:off x="6843558" y="2483783"/>
            <a:ext cx="15729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altLang="zh-TW" dirty="0"/>
              <a:t>9/24</a:t>
            </a:r>
            <a:r>
              <a:rPr lang="en-US" altLang="zh-TW" dirty="0"/>
              <a:t>(</a:t>
            </a:r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五</a:t>
            </a:r>
            <a:r>
              <a:rPr lang="en-US" altLang="zh-TW" dirty="0"/>
              <a:t>)</a:t>
            </a:r>
            <a:br>
              <a:rPr lang="en" altLang="zh-TW" dirty="0"/>
            </a:br>
            <a:endParaRPr dirty="0">
              <a:solidFill>
                <a:schemeClr val="lt1"/>
              </a:solidFill>
            </a:endParaRPr>
          </a:p>
        </p:txBody>
      </p:sp>
      <p:grpSp>
        <p:nvGrpSpPr>
          <p:cNvPr id="2088" name="Google Shape;2088;p50"/>
          <p:cNvGrpSpPr/>
          <p:nvPr/>
        </p:nvGrpSpPr>
        <p:grpSpPr>
          <a:xfrm rot="-2072637" flipH="1">
            <a:off x="7221834" y="1612637"/>
            <a:ext cx="1033249" cy="803043"/>
            <a:chOff x="2465850" y="4099987"/>
            <a:chExt cx="879849" cy="683821"/>
          </a:xfrm>
        </p:grpSpPr>
        <p:sp>
          <p:nvSpPr>
            <p:cNvPr id="2089" name="Google Shape;2089;p50"/>
            <p:cNvSpPr/>
            <p:nvPr/>
          </p:nvSpPr>
          <p:spPr>
            <a:xfrm>
              <a:off x="2465850" y="4099987"/>
              <a:ext cx="879849" cy="683821"/>
            </a:xfrm>
            <a:custGeom>
              <a:avLst/>
              <a:gdLst/>
              <a:ahLst/>
              <a:cxnLst/>
              <a:rect l="l" t="t" r="r" b="b"/>
              <a:pathLst>
                <a:path w="26652" h="20714" extrusionOk="0">
                  <a:moveTo>
                    <a:pt x="4811" y="0"/>
                  </a:moveTo>
                  <a:cubicBezTo>
                    <a:pt x="4021" y="0"/>
                    <a:pt x="3301" y="301"/>
                    <a:pt x="2741" y="1056"/>
                  </a:cubicBezTo>
                  <a:cubicBezTo>
                    <a:pt x="1" y="4782"/>
                    <a:pt x="7603" y="9209"/>
                    <a:pt x="7603" y="9209"/>
                  </a:cubicBezTo>
                  <a:cubicBezTo>
                    <a:pt x="7603" y="9209"/>
                    <a:pt x="3309" y="9560"/>
                    <a:pt x="5080" y="12484"/>
                  </a:cubicBezTo>
                  <a:cubicBezTo>
                    <a:pt x="6153" y="14255"/>
                    <a:pt x="8322" y="14604"/>
                    <a:pt x="9866" y="14604"/>
                  </a:cubicBezTo>
                  <a:cubicBezTo>
                    <a:pt x="10872" y="14604"/>
                    <a:pt x="11613" y="14456"/>
                    <a:pt x="11613" y="14456"/>
                  </a:cubicBezTo>
                  <a:lnTo>
                    <a:pt x="11613" y="14456"/>
                  </a:lnTo>
                  <a:cubicBezTo>
                    <a:pt x="11613" y="14456"/>
                    <a:pt x="7069" y="19101"/>
                    <a:pt x="12332" y="20437"/>
                  </a:cubicBezTo>
                  <a:cubicBezTo>
                    <a:pt x="13087" y="20631"/>
                    <a:pt x="13854" y="20713"/>
                    <a:pt x="14614" y="20713"/>
                  </a:cubicBezTo>
                  <a:cubicBezTo>
                    <a:pt x="19115" y="20713"/>
                    <a:pt x="23360" y="17814"/>
                    <a:pt x="23360" y="17814"/>
                  </a:cubicBezTo>
                  <a:cubicBezTo>
                    <a:pt x="23360" y="17814"/>
                    <a:pt x="26651" y="6904"/>
                    <a:pt x="22791" y="4046"/>
                  </a:cubicBezTo>
                  <a:cubicBezTo>
                    <a:pt x="22379" y="3742"/>
                    <a:pt x="21981" y="3615"/>
                    <a:pt x="21602" y="3615"/>
                  </a:cubicBezTo>
                  <a:cubicBezTo>
                    <a:pt x="19586" y="3615"/>
                    <a:pt x="18130" y="7238"/>
                    <a:pt x="18130" y="7238"/>
                  </a:cubicBezTo>
                  <a:cubicBezTo>
                    <a:pt x="18130" y="7238"/>
                    <a:pt x="17472" y="111"/>
                    <a:pt x="14346" y="111"/>
                  </a:cubicBezTo>
                  <a:cubicBezTo>
                    <a:pt x="14283" y="111"/>
                    <a:pt x="14219" y="114"/>
                    <a:pt x="14153" y="120"/>
                  </a:cubicBezTo>
                  <a:cubicBezTo>
                    <a:pt x="10845" y="421"/>
                    <a:pt x="12031" y="4548"/>
                    <a:pt x="12031" y="4548"/>
                  </a:cubicBezTo>
                  <a:cubicBezTo>
                    <a:pt x="12031" y="4548"/>
                    <a:pt x="7886" y="0"/>
                    <a:pt x="4811" y="0"/>
                  </a:cubicBezTo>
                  <a:close/>
                </a:path>
              </a:pathLst>
            </a:custGeom>
            <a:solidFill>
              <a:srgbClr val="A8C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2662767" y="4217246"/>
              <a:ext cx="503639" cy="411270"/>
            </a:xfrm>
            <a:custGeom>
              <a:avLst/>
              <a:gdLst/>
              <a:ahLst/>
              <a:cxnLst/>
              <a:rect l="l" t="t" r="r" b="b"/>
              <a:pathLst>
                <a:path w="15256" h="12458" extrusionOk="0">
                  <a:moveTo>
                    <a:pt x="450" y="0"/>
                  </a:moveTo>
                  <a:cubicBezTo>
                    <a:pt x="324" y="0"/>
                    <a:pt x="199" y="59"/>
                    <a:pt x="118" y="160"/>
                  </a:cubicBezTo>
                  <a:cubicBezTo>
                    <a:pt x="1" y="344"/>
                    <a:pt x="34" y="595"/>
                    <a:pt x="201" y="728"/>
                  </a:cubicBezTo>
                  <a:cubicBezTo>
                    <a:pt x="285" y="795"/>
                    <a:pt x="8355" y="6911"/>
                    <a:pt x="14554" y="12357"/>
                  </a:cubicBezTo>
                  <a:cubicBezTo>
                    <a:pt x="14638" y="12424"/>
                    <a:pt x="14738" y="12458"/>
                    <a:pt x="14821" y="12458"/>
                  </a:cubicBezTo>
                  <a:cubicBezTo>
                    <a:pt x="14922" y="12458"/>
                    <a:pt x="15039" y="12424"/>
                    <a:pt x="15122" y="12324"/>
                  </a:cubicBezTo>
                  <a:cubicBezTo>
                    <a:pt x="15256" y="12157"/>
                    <a:pt x="15239" y="11906"/>
                    <a:pt x="15072" y="11756"/>
                  </a:cubicBezTo>
                  <a:cubicBezTo>
                    <a:pt x="8856" y="6276"/>
                    <a:pt x="770" y="144"/>
                    <a:pt x="686" y="77"/>
                  </a:cubicBezTo>
                  <a:cubicBezTo>
                    <a:pt x="614" y="24"/>
                    <a:pt x="53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2768142" y="4235469"/>
              <a:ext cx="228942" cy="249079"/>
            </a:xfrm>
            <a:custGeom>
              <a:avLst/>
              <a:gdLst/>
              <a:ahLst/>
              <a:cxnLst/>
              <a:rect l="l" t="t" r="r" b="b"/>
              <a:pathLst>
                <a:path w="6935" h="7545" extrusionOk="0">
                  <a:moveTo>
                    <a:pt x="5571" y="0"/>
                  </a:moveTo>
                  <a:cubicBezTo>
                    <a:pt x="5546" y="0"/>
                    <a:pt x="5522" y="3"/>
                    <a:pt x="5497" y="9"/>
                  </a:cubicBezTo>
                  <a:cubicBezTo>
                    <a:pt x="5280" y="43"/>
                    <a:pt x="5130" y="260"/>
                    <a:pt x="5163" y="460"/>
                  </a:cubicBezTo>
                  <a:lnTo>
                    <a:pt x="6015" y="6760"/>
                  </a:lnTo>
                  <a:lnTo>
                    <a:pt x="401" y="6709"/>
                  </a:lnTo>
                  <a:cubicBezTo>
                    <a:pt x="184" y="6709"/>
                    <a:pt x="0" y="6876"/>
                    <a:pt x="0" y="7110"/>
                  </a:cubicBezTo>
                  <a:cubicBezTo>
                    <a:pt x="0" y="7311"/>
                    <a:pt x="167" y="7495"/>
                    <a:pt x="401" y="7495"/>
                  </a:cubicBezTo>
                  <a:lnTo>
                    <a:pt x="6934" y="7545"/>
                  </a:lnTo>
                  <a:lnTo>
                    <a:pt x="5949" y="343"/>
                  </a:lnTo>
                  <a:cubicBezTo>
                    <a:pt x="5919" y="153"/>
                    <a:pt x="5748" y="0"/>
                    <a:pt x="5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2897220" y="4351969"/>
              <a:ext cx="285756" cy="317382"/>
            </a:xfrm>
            <a:custGeom>
              <a:avLst/>
              <a:gdLst/>
              <a:ahLst/>
              <a:cxnLst/>
              <a:rect l="l" t="t" r="r" b="b"/>
              <a:pathLst>
                <a:path w="8656" h="9614" extrusionOk="0">
                  <a:moveTo>
                    <a:pt x="8242" y="1"/>
                  </a:moveTo>
                  <a:cubicBezTo>
                    <a:pt x="8058" y="1"/>
                    <a:pt x="7865" y="128"/>
                    <a:pt x="7820" y="323"/>
                  </a:cubicBezTo>
                  <a:lnTo>
                    <a:pt x="6383" y="6823"/>
                  </a:lnTo>
                  <a:lnTo>
                    <a:pt x="301" y="8845"/>
                  </a:lnTo>
                  <a:cubicBezTo>
                    <a:pt x="100" y="8911"/>
                    <a:pt x="0" y="9129"/>
                    <a:pt x="50" y="9346"/>
                  </a:cubicBezTo>
                  <a:cubicBezTo>
                    <a:pt x="100" y="9513"/>
                    <a:pt x="267" y="9613"/>
                    <a:pt x="435" y="9613"/>
                  </a:cubicBezTo>
                  <a:cubicBezTo>
                    <a:pt x="468" y="9613"/>
                    <a:pt x="518" y="9613"/>
                    <a:pt x="551" y="9596"/>
                  </a:cubicBezTo>
                  <a:lnTo>
                    <a:pt x="7068" y="7424"/>
                  </a:lnTo>
                  <a:lnTo>
                    <a:pt x="8622" y="490"/>
                  </a:lnTo>
                  <a:cubicBezTo>
                    <a:pt x="8655" y="273"/>
                    <a:pt x="8521" y="56"/>
                    <a:pt x="8304" y="6"/>
                  </a:cubicBezTo>
                  <a:cubicBezTo>
                    <a:pt x="8284" y="2"/>
                    <a:pt x="8263" y="1"/>
                    <a:pt x="8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3" name="Google Shape;2093;p50"/>
          <p:cNvGrpSpPr/>
          <p:nvPr/>
        </p:nvGrpSpPr>
        <p:grpSpPr>
          <a:xfrm rot="2072637">
            <a:off x="2964814" y="1713224"/>
            <a:ext cx="1033249" cy="803043"/>
            <a:chOff x="2465850" y="4099987"/>
            <a:chExt cx="879849" cy="683821"/>
          </a:xfrm>
        </p:grpSpPr>
        <p:sp>
          <p:nvSpPr>
            <p:cNvPr id="2094" name="Google Shape;2094;p50"/>
            <p:cNvSpPr/>
            <p:nvPr/>
          </p:nvSpPr>
          <p:spPr>
            <a:xfrm>
              <a:off x="2465850" y="4099987"/>
              <a:ext cx="879849" cy="683821"/>
            </a:xfrm>
            <a:custGeom>
              <a:avLst/>
              <a:gdLst/>
              <a:ahLst/>
              <a:cxnLst/>
              <a:rect l="l" t="t" r="r" b="b"/>
              <a:pathLst>
                <a:path w="26652" h="20714" extrusionOk="0">
                  <a:moveTo>
                    <a:pt x="4811" y="0"/>
                  </a:moveTo>
                  <a:cubicBezTo>
                    <a:pt x="4021" y="0"/>
                    <a:pt x="3301" y="301"/>
                    <a:pt x="2741" y="1056"/>
                  </a:cubicBezTo>
                  <a:cubicBezTo>
                    <a:pt x="1" y="4782"/>
                    <a:pt x="7603" y="9209"/>
                    <a:pt x="7603" y="9209"/>
                  </a:cubicBezTo>
                  <a:cubicBezTo>
                    <a:pt x="7603" y="9209"/>
                    <a:pt x="3309" y="9560"/>
                    <a:pt x="5080" y="12484"/>
                  </a:cubicBezTo>
                  <a:cubicBezTo>
                    <a:pt x="6153" y="14255"/>
                    <a:pt x="8322" y="14604"/>
                    <a:pt x="9866" y="14604"/>
                  </a:cubicBezTo>
                  <a:cubicBezTo>
                    <a:pt x="10872" y="14604"/>
                    <a:pt x="11613" y="14456"/>
                    <a:pt x="11613" y="14456"/>
                  </a:cubicBezTo>
                  <a:lnTo>
                    <a:pt x="11613" y="14456"/>
                  </a:lnTo>
                  <a:cubicBezTo>
                    <a:pt x="11613" y="14456"/>
                    <a:pt x="7069" y="19101"/>
                    <a:pt x="12332" y="20437"/>
                  </a:cubicBezTo>
                  <a:cubicBezTo>
                    <a:pt x="13087" y="20631"/>
                    <a:pt x="13854" y="20713"/>
                    <a:pt x="14614" y="20713"/>
                  </a:cubicBezTo>
                  <a:cubicBezTo>
                    <a:pt x="19115" y="20713"/>
                    <a:pt x="23360" y="17814"/>
                    <a:pt x="23360" y="17814"/>
                  </a:cubicBezTo>
                  <a:cubicBezTo>
                    <a:pt x="23360" y="17814"/>
                    <a:pt x="26651" y="6904"/>
                    <a:pt x="22791" y="4046"/>
                  </a:cubicBezTo>
                  <a:cubicBezTo>
                    <a:pt x="22379" y="3742"/>
                    <a:pt x="21981" y="3615"/>
                    <a:pt x="21602" y="3615"/>
                  </a:cubicBezTo>
                  <a:cubicBezTo>
                    <a:pt x="19586" y="3615"/>
                    <a:pt x="18130" y="7238"/>
                    <a:pt x="18130" y="7238"/>
                  </a:cubicBezTo>
                  <a:cubicBezTo>
                    <a:pt x="18130" y="7238"/>
                    <a:pt x="17472" y="111"/>
                    <a:pt x="14346" y="111"/>
                  </a:cubicBezTo>
                  <a:cubicBezTo>
                    <a:pt x="14283" y="111"/>
                    <a:pt x="14219" y="114"/>
                    <a:pt x="14153" y="120"/>
                  </a:cubicBezTo>
                  <a:cubicBezTo>
                    <a:pt x="10845" y="421"/>
                    <a:pt x="12031" y="4548"/>
                    <a:pt x="12031" y="4548"/>
                  </a:cubicBezTo>
                  <a:cubicBezTo>
                    <a:pt x="12031" y="4548"/>
                    <a:pt x="7886" y="0"/>
                    <a:pt x="4811" y="0"/>
                  </a:cubicBezTo>
                  <a:close/>
                </a:path>
              </a:pathLst>
            </a:custGeom>
            <a:solidFill>
              <a:srgbClr val="A8C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2662767" y="4217246"/>
              <a:ext cx="503639" cy="411270"/>
            </a:xfrm>
            <a:custGeom>
              <a:avLst/>
              <a:gdLst/>
              <a:ahLst/>
              <a:cxnLst/>
              <a:rect l="l" t="t" r="r" b="b"/>
              <a:pathLst>
                <a:path w="15256" h="12458" extrusionOk="0">
                  <a:moveTo>
                    <a:pt x="450" y="0"/>
                  </a:moveTo>
                  <a:cubicBezTo>
                    <a:pt x="324" y="0"/>
                    <a:pt x="199" y="59"/>
                    <a:pt x="118" y="160"/>
                  </a:cubicBezTo>
                  <a:cubicBezTo>
                    <a:pt x="1" y="344"/>
                    <a:pt x="34" y="595"/>
                    <a:pt x="201" y="728"/>
                  </a:cubicBezTo>
                  <a:cubicBezTo>
                    <a:pt x="285" y="795"/>
                    <a:pt x="8355" y="6911"/>
                    <a:pt x="14554" y="12357"/>
                  </a:cubicBezTo>
                  <a:cubicBezTo>
                    <a:pt x="14638" y="12424"/>
                    <a:pt x="14738" y="12458"/>
                    <a:pt x="14821" y="12458"/>
                  </a:cubicBezTo>
                  <a:cubicBezTo>
                    <a:pt x="14922" y="12458"/>
                    <a:pt x="15039" y="12424"/>
                    <a:pt x="15122" y="12324"/>
                  </a:cubicBezTo>
                  <a:cubicBezTo>
                    <a:pt x="15256" y="12157"/>
                    <a:pt x="15239" y="11906"/>
                    <a:pt x="15072" y="11756"/>
                  </a:cubicBezTo>
                  <a:cubicBezTo>
                    <a:pt x="8856" y="6276"/>
                    <a:pt x="770" y="144"/>
                    <a:pt x="686" y="77"/>
                  </a:cubicBezTo>
                  <a:cubicBezTo>
                    <a:pt x="614" y="24"/>
                    <a:pt x="53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2768142" y="4235469"/>
              <a:ext cx="228942" cy="249079"/>
            </a:xfrm>
            <a:custGeom>
              <a:avLst/>
              <a:gdLst/>
              <a:ahLst/>
              <a:cxnLst/>
              <a:rect l="l" t="t" r="r" b="b"/>
              <a:pathLst>
                <a:path w="6935" h="7545" extrusionOk="0">
                  <a:moveTo>
                    <a:pt x="5571" y="0"/>
                  </a:moveTo>
                  <a:cubicBezTo>
                    <a:pt x="5546" y="0"/>
                    <a:pt x="5522" y="3"/>
                    <a:pt x="5497" y="9"/>
                  </a:cubicBezTo>
                  <a:cubicBezTo>
                    <a:pt x="5280" y="43"/>
                    <a:pt x="5130" y="260"/>
                    <a:pt x="5163" y="460"/>
                  </a:cubicBezTo>
                  <a:lnTo>
                    <a:pt x="6015" y="6760"/>
                  </a:lnTo>
                  <a:lnTo>
                    <a:pt x="401" y="6709"/>
                  </a:lnTo>
                  <a:cubicBezTo>
                    <a:pt x="184" y="6709"/>
                    <a:pt x="0" y="6876"/>
                    <a:pt x="0" y="7110"/>
                  </a:cubicBezTo>
                  <a:cubicBezTo>
                    <a:pt x="0" y="7311"/>
                    <a:pt x="167" y="7495"/>
                    <a:pt x="401" y="7495"/>
                  </a:cubicBezTo>
                  <a:lnTo>
                    <a:pt x="6934" y="7545"/>
                  </a:lnTo>
                  <a:lnTo>
                    <a:pt x="5949" y="343"/>
                  </a:lnTo>
                  <a:cubicBezTo>
                    <a:pt x="5919" y="153"/>
                    <a:pt x="5748" y="0"/>
                    <a:pt x="5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2897220" y="4351969"/>
              <a:ext cx="285756" cy="317382"/>
            </a:xfrm>
            <a:custGeom>
              <a:avLst/>
              <a:gdLst/>
              <a:ahLst/>
              <a:cxnLst/>
              <a:rect l="l" t="t" r="r" b="b"/>
              <a:pathLst>
                <a:path w="8656" h="9614" extrusionOk="0">
                  <a:moveTo>
                    <a:pt x="8242" y="1"/>
                  </a:moveTo>
                  <a:cubicBezTo>
                    <a:pt x="8058" y="1"/>
                    <a:pt x="7865" y="128"/>
                    <a:pt x="7820" y="323"/>
                  </a:cubicBezTo>
                  <a:lnTo>
                    <a:pt x="6383" y="6823"/>
                  </a:lnTo>
                  <a:lnTo>
                    <a:pt x="301" y="8845"/>
                  </a:lnTo>
                  <a:cubicBezTo>
                    <a:pt x="100" y="8911"/>
                    <a:pt x="0" y="9129"/>
                    <a:pt x="50" y="9346"/>
                  </a:cubicBezTo>
                  <a:cubicBezTo>
                    <a:pt x="100" y="9513"/>
                    <a:pt x="267" y="9613"/>
                    <a:pt x="435" y="9613"/>
                  </a:cubicBezTo>
                  <a:cubicBezTo>
                    <a:pt x="468" y="9613"/>
                    <a:pt x="518" y="9613"/>
                    <a:pt x="551" y="9596"/>
                  </a:cubicBezTo>
                  <a:lnTo>
                    <a:pt x="7068" y="7424"/>
                  </a:lnTo>
                  <a:lnTo>
                    <a:pt x="8622" y="490"/>
                  </a:lnTo>
                  <a:cubicBezTo>
                    <a:pt x="8655" y="273"/>
                    <a:pt x="8521" y="56"/>
                    <a:pt x="8304" y="6"/>
                  </a:cubicBezTo>
                  <a:cubicBezTo>
                    <a:pt x="8284" y="2"/>
                    <a:pt x="8263" y="1"/>
                    <a:pt x="8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8" name="Google Shape;2098;p50"/>
          <p:cNvGrpSpPr/>
          <p:nvPr/>
        </p:nvGrpSpPr>
        <p:grpSpPr>
          <a:xfrm rot="-473712" flipH="1">
            <a:off x="902148" y="1480122"/>
            <a:ext cx="1242799" cy="964479"/>
            <a:chOff x="3941922" y="3407823"/>
            <a:chExt cx="953170" cy="739711"/>
          </a:xfrm>
        </p:grpSpPr>
        <p:sp>
          <p:nvSpPr>
            <p:cNvPr id="2099" name="Google Shape;2099;p50"/>
            <p:cNvSpPr/>
            <p:nvPr/>
          </p:nvSpPr>
          <p:spPr>
            <a:xfrm>
              <a:off x="3941922" y="3407823"/>
              <a:ext cx="953170" cy="739711"/>
            </a:xfrm>
            <a:custGeom>
              <a:avLst/>
              <a:gdLst/>
              <a:ahLst/>
              <a:cxnLst/>
              <a:rect l="l" t="t" r="r" b="b"/>
              <a:pathLst>
                <a:path w="28873" h="22407" extrusionOk="0">
                  <a:moveTo>
                    <a:pt x="11061" y="1"/>
                  </a:moveTo>
                  <a:cubicBezTo>
                    <a:pt x="0" y="13468"/>
                    <a:pt x="14152" y="22407"/>
                    <a:pt x="14152" y="22407"/>
                  </a:cubicBezTo>
                  <a:cubicBezTo>
                    <a:pt x="14152" y="22407"/>
                    <a:pt x="28873" y="11580"/>
                    <a:pt x="11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0"/>
            <p:cNvSpPr/>
            <p:nvPr/>
          </p:nvSpPr>
          <p:spPr>
            <a:xfrm>
              <a:off x="4318657" y="3490254"/>
              <a:ext cx="171005" cy="598814"/>
            </a:xfrm>
            <a:custGeom>
              <a:avLst/>
              <a:gdLst/>
              <a:ahLst/>
              <a:cxnLst/>
              <a:rect l="l" t="t" r="r" b="b"/>
              <a:pathLst>
                <a:path w="5180" h="18139" extrusionOk="0">
                  <a:moveTo>
                    <a:pt x="472" y="1"/>
                  </a:moveTo>
                  <a:cubicBezTo>
                    <a:pt x="411" y="1"/>
                    <a:pt x="347" y="15"/>
                    <a:pt x="284" y="43"/>
                  </a:cubicBezTo>
                  <a:cubicBezTo>
                    <a:pt x="84" y="144"/>
                    <a:pt x="0" y="378"/>
                    <a:pt x="100" y="595"/>
                  </a:cubicBezTo>
                  <a:cubicBezTo>
                    <a:pt x="4294" y="9150"/>
                    <a:pt x="2523" y="17571"/>
                    <a:pt x="2506" y="17654"/>
                  </a:cubicBezTo>
                  <a:cubicBezTo>
                    <a:pt x="2456" y="17855"/>
                    <a:pt x="2607" y="18089"/>
                    <a:pt x="2824" y="18139"/>
                  </a:cubicBezTo>
                  <a:lnTo>
                    <a:pt x="2907" y="18139"/>
                  </a:lnTo>
                  <a:cubicBezTo>
                    <a:pt x="3091" y="18139"/>
                    <a:pt x="3258" y="18005"/>
                    <a:pt x="3292" y="17838"/>
                  </a:cubicBezTo>
                  <a:cubicBezTo>
                    <a:pt x="3325" y="17738"/>
                    <a:pt x="5180" y="9066"/>
                    <a:pt x="836" y="227"/>
                  </a:cubicBezTo>
                  <a:cubicBezTo>
                    <a:pt x="764" y="84"/>
                    <a:pt x="625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0"/>
            <p:cNvSpPr/>
            <p:nvPr/>
          </p:nvSpPr>
          <p:spPr>
            <a:xfrm>
              <a:off x="4274520" y="3604476"/>
              <a:ext cx="143439" cy="104551"/>
            </a:xfrm>
            <a:custGeom>
              <a:avLst/>
              <a:gdLst/>
              <a:ahLst/>
              <a:cxnLst/>
              <a:rect l="l" t="t" r="r" b="b"/>
              <a:pathLst>
                <a:path w="4345" h="3167" extrusionOk="0">
                  <a:moveTo>
                    <a:pt x="456" y="0"/>
                  </a:moveTo>
                  <a:cubicBezTo>
                    <a:pt x="329" y="0"/>
                    <a:pt x="206" y="63"/>
                    <a:pt x="134" y="176"/>
                  </a:cubicBezTo>
                  <a:cubicBezTo>
                    <a:pt x="0" y="360"/>
                    <a:pt x="51" y="610"/>
                    <a:pt x="234" y="744"/>
                  </a:cubicBezTo>
                  <a:lnTo>
                    <a:pt x="3660" y="3100"/>
                  </a:lnTo>
                  <a:cubicBezTo>
                    <a:pt x="3726" y="3133"/>
                    <a:pt x="3810" y="3167"/>
                    <a:pt x="3893" y="3167"/>
                  </a:cubicBezTo>
                  <a:cubicBezTo>
                    <a:pt x="4010" y="3167"/>
                    <a:pt x="4127" y="3100"/>
                    <a:pt x="4228" y="3000"/>
                  </a:cubicBezTo>
                  <a:cubicBezTo>
                    <a:pt x="4345" y="2799"/>
                    <a:pt x="4311" y="2565"/>
                    <a:pt x="4111" y="2431"/>
                  </a:cubicBezTo>
                  <a:lnTo>
                    <a:pt x="685" y="76"/>
                  </a:lnTo>
                  <a:cubicBezTo>
                    <a:pt x="615" y="24"/>
                    <a:pt x="535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0"/>
            <p:cNvSpPr/>
            <p:nvPr/>
          </p:nvSpPr>
          <p:spPr>
            <a:xfrm>
              <a:off x="4400824" y="3645609"/>
              <a:ext cx="109800" cy="124655"/>
            </a:xfrm>
            <a:custGeom>
              <a:avLst/>
              <a:gdLst/>
              <a:ahLst/>
              <a:cxnLst/>
              <a:rect l="l" t="t" r="r" b="b"/>
              <a:pathLst>
                <a:path w="3326" h="3776" extrusionOk="0">
                  <a:moveTo>
                    <a:pt x="2887" y="0"/>
                  </a:moveTo>
                  <a:cubicBezTo>
                    <a:pt x="2769" y="0"/>
                    <a:pt x="2652" y="52"/>
                    <a:pt x="2574" y="150"/>
                  </a:cubicBezTo>
                  <a:lnTo>
                    <a:pt x="118" y="3124"/>
                  </a:lnTo>
                  <a:cubicBezTo>
                    <a:pt x="1" y="3291"/>
                    <a:pt x="17" y="3541"/>
                    <a:pt x="184" y="3692"/>
                  </a:cubicBezTo>
                  <a:cubicBezTo>
                    <a:pt x="251" y="3759"/>
                    <a:pt x="352" y="3775"/>
                    <a:pt x="435" y="3775"/>
                  </a:cubicBezTo>
                  <a:cubicBezTo>
                    <a:pt x="535" y="3775"/>
                    <a:pt x="669" y="3708"/>
                    <a:pt x="753" y="3625"/>
                  </a:cubicBezTo>
                  <a:lnTo>
                    <a:pt x="3192" y="651"/>
                  </a:lnTo>
                  <a:cubicBezTo>
                    <a:pt x="3326" y="484"/>
                    <a:pt x="3292" y="233"/>
                    <a:pt x="3125" y="83"/>
                  </a:cubicBezTo>
                  <a:cubicBezTo>
                    <a:pt x="3055" y="27"/>
                    <a:pt x="2971" y="0"/>
                    <a:pt x="2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0"/>
            <p:cNvSpPr/>
            <p:nvPr/>
          </p:nvSpPr>
          <p:spPr>
            <a:xfrm>
              <a:off x="4250256" y="3756331"/>
              <a:ext cx="191439" cy="103824"/>
            </a:xfrm>
            <a:custGeom>
              <a:avLst/>
              <a:gdLst/>
              <a:ahLst/>
              <a:cxnLst/>
              <a:rect l="l" t="t" r="r" b="b"/>
              <a:pathLst>
                <a:path w="5799" h="3145" extrusionOk="0">
                  <a:moveTo>
                    <a:pt x="455" y="1"/>
                  </a:moveTo>
                  <a:cubicBezTo>
                    <a:pt x="312" y="1"/>
                    <a:pt x="187" y="87"/>
                    <a:pt x="117" y="237"/>
                  </a:cubicBezTo>
                  <a:cubicBezTo>
                    <a:pt x="0" y="438"/>
                    <a:pt x="84" y="672"/>
                    <a:pt x="301" y="772"/>
                  </a:cubicBezTo>
                  <a:lnTo>
                    <a:pt x="5146" y="3095"/>
                  </a:lnTo>
                  <a:cubicBezTo>
                    <a:pt x="5180" y="3111"/>
                    <a:pt x="5247" y="3145"/>
                    <a:pt x="5314" y="3145"/>
                  </a:cubicBezTo>
                  <a:cubicBezTo>
                    <a:pt x="5464" y="3145"/>
                    <a:pt x="5598" y="3045"/>
                    <a:pt x="5681" y="2911"/>
                  </a:cubicBezTo>
                  <a:cubicBezTo>
                    <a:pt x="5798" y="2694"/>
                    <a:pt x="5698" y="2476"/>
                    <a:pt x="5497" y="2359"/>
                  </a:cubicBezTo>
                  <a:lnTo>
                    <a:pt x="652" y="54"/>
                  </a:lnTo>
                  <a:cubicBezTo>
                    <a:pt x="585" y="18"/>
                    <a:pt x="518" y="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0"/>
            <p:cNvSpPr/>
            <p:nvPr/>
          </p:nvSpPr>
          <p:spPr>
            <a:xfrm>
              <a:off x="4414062" y="3814664"/>
              <a:ext cx="147863" cy="117194"/>
            </a:xfrm>
            <a:custGeom>
              <a:avLst/>
              <a:gdLst/>
              <a:ahLst/>
              <a:cxnLst/>
              <a:rect l="l" t="t" r="r" b="b"/>
              <a:pathLst>
                <a:path w="4479" h="3550" extrusionOk="0">
                  <a:moveTo>
                    <a:pt x="4032" y="0"/>
                  </a:moveTo>
                  <a:cubicBezTo>
                    <a:pt x="3947" y="0"/>
                    <a:pt x="3863" y="26"/>
                    <a:pt x="3794" y="75"/>
                  </a:cubicBezTo>
                  <a:lnTo>
                    <a:pt x="201" y="2815"/>
                  </a:lnTo>
                  <a:cubicBezTo>
                    <a:pt x="17" y="2965"/>
                    <a:pt x="1" y="3216"/>
                    <a:pt x="118" y="3383"/>
                  </a:cubicBezTo>
                  <a:cubicBezTo>
                    <a:pt x="201" y="3483"/>
                    <a:pt x="301" y="3550"/>
                    <a:pt x="435" y="3550"/>
                  </a:cubicBezTo>
                  <a:cubicBezTo>
                    <a:pt x="519" y="3550"/>
                    <a:pt x="602" y="3516"/>
                    <a:pt x="686" y="3466"/>
                  </a:cubicBezTo>
                  <a:lnTo>
                    <a:pt x="4278" y="726"/>
                  </a:lnTo>
                  <a:cubicBezTo>
                    <a:pt x="4462" y="576"/>
                    <a:pt x="4479" y="325"/>
                    <a:pt x="4362" y="158"/>
                  </a:cubicBezTo>
                  <a:cubicBezTo>
                    <a:pt x="4274" y="51"/>
                    <a:pt x="4152" y="0"/>
                    <a:pt x="4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0"/>
            <p:cNvSpPr/>
            <p:nvPr/>
          </p:nvSpPr>
          <p:spPr>
            <a:xfrm>
              <a:off x="4357248" y="3521681"/>
              <a:ext cx="60710" cy="84743"/>
            </a:xfrm>
            <a:custGeom>
              <a:avLst/>
              <a:gdLst/>
              <a:ahLst/>
              <a:cxnLst/>
              <a:rect l="l" t="t" r="r" b="b"/>
              <a:pathLst>
                <a:path w="1839" h="2567" extrusionOk="0">
                  <a:moveTo>
                    <a:pt x="1398" y="1"/>
                  </a:moveTo>
                  <a:cubicBezTo>
                    <a:pt x="1252" y="1"/>
                    <a:pt x="1103" y="81"/>
                    <a:pt x="1020" y="211"/>
                  </a:cubicBezTo>
                  <a:lnTo>
                    <a:pt x="101" y="1965"/>
                  </a:lnTo>
                  <a:cubicBezTo>
                    <a:pt x="1" y="2166"/>
                    <a:pt x="84" y="2416"/>
                    <a:pt x="268" y="2517"/>
                  </a:cubicBezTo>
                  <a:cubicBezTo>
                    <a:pt x="335" y="2533"/>
                    <a:pt x="402" y="2567"/>
                    <a:pt x="469" y="2567"/>
                  </a:cubicBezTo>
                  <a:cubicBezTo>
                    <a:pt x="602" y="2567"/>
                    <a:pt x="736" y="2483"/>
                    <a:pt x="819" y="2350"/>
                  </a:cubicBezTo>
                  <a:lnTo>
                    <a:pt x="1738" y="595"/>
                  </a:lnTo>
                  <a:cubicBezTo>
                    <a:pt x="1839" y="411"/>
                    <a:pt x="1755" y="161"/>
                    <a:pt x="1571" y="44"/>
                  </a:cubicBezTo>
                  <a:cubicBezTo>
                    <a:pt x="1518" y="15"/>
                    <a:pt x="1458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89325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內容版面配置區 1">
            <a:extLst>
              <a:ext uri="{FF2B5EF4-FFF2-40B4-BE49-F238E27FC236}">
                <a16:creationId xmlns:a16="http://schemas.microsoft.com/office/drawing/2014/main" id="{87360EF3-AD20-435D-9032-8E8F2AAD6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TW" altLang="en-US" sz="2800" dirty="0">
                <a:latin typeface="王漢宗細黑體繁" panose="02000500000000000000" pitchFamily="2" charset="-120"/>
                <a:ea typeface="王漢宗細黑體繁" panose="02000500000000000000" pitchFamily="2" charset="-120"/>
                <a:hlinkClick r:id="rId2"/>
              </a:rPr>
              <a:t>防災社區網站</a:t>
            </a:r>
            <a:endParaRPr lang="en-US" altLang="zh-TW" sz="2800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800" dirty="0">
                <a:latin typeface="王漢宗細黑體繁" panose="02000500000000000000" pitchFamily="2" charset="-120"/>
                <a:ea typeface="王漢宗細黑體繁" panose="02000500000000000000" pitchFamily="2" charset="-120"/>
                <a:hlinkClick r:id="rId3"/>
              </a:rPr>
              <a:t>台北市政府消防局</a:t>
            </a:r>
            <a:endParaRPr lang="en-US" altLang="zh-TW" sz="2800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800" dirty="0">
                <a:latin typeface="王漢宗細黑體繁" panose="02000500000000000000" pitchFamily="2" charset="-120"/>
                <a:ea typeface="王漢宗細黑體繁" panose="02000500000000000000" pitchFamily="2" charset="-120"/>
                <a:hlinkClick r:id="rId4"/>
              </a:rPr>
              <a:t>內政部消防署</a:t>
            </a:r>
            <a:endParaRPr lang="en-US" altLang="zh-TW" sz="2800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>
              <a:defRPr/>
            </a:pP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B504EE9-3E8B-4AD5-9C4C-F2240B61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參考網站</a:t>
            </a:r>
          </a:p>
        </p:txBody>
      </p:sp>
      <p:sp>
        <p:nvSpPr>
          <p:cNvPr id="121" name="Google Shape;1696;p33">
            <a:extLst>
              <a:ext uri="{FF2B5EF4-FFF2-40B4-BE49-F238E27FC236}">
                <a16:creationId xmlns:a16="http://schemas.microsoft.com/office/drawing/2014/main" id="{08D9BC23-D7E8-4564-99B5-8183DBF22C1C}"/>
              </a:ext>
            </a:extLst>
          </p:cNvPr>
          <p:cNvSpPr/>
          <p:nvPr/>
        </p:nvSpPr>
        <p:spPr>
          <a:xfrm>
            <a:off x="4732020" y="1216581"/>
            <a:ext cx="706639" cy="627908"/>
          </a:xfrm>
          <a:custGeom>
            <a:avLst/>
            <a:gdLst/>
            <a:ahLst/>
            <a:cxnLst/>
            <a:rect l="l" t="t" r="r" b="b"/>
            <a:pathLst>
              <a:path w="22839" h="20296" extrusionOk="0">
                <a:moveTo>
                  <a:pt x="17516" y="1"/>
                </a:moveTo>
                <a:cubicBezTo>
                  <a:pt x="15136" y="1"/>
                  <a:pt x="12626" y="1844"/>
                  <a:pt x="11861" y="5843"/>
                </a:cubicBezTo>
                <a:cubicBezTo>
                  <a:pt x="10590" y="3371"/>
                  <a:pt x="8583" y="2342"/>
                  <a:pt x="6646" y="2342"/>
                </a:cubicBezTo>
                <a:cubicBezTo>
                  <a:pt x="3214" y="2342"/>
                  <a:pt x="1" y="5576"/>
                  <a:pt x="1485" y="9752"/>
                </a:cubicBezTo>
                <a:cubicBezTo>
                  <a:pt x="3440" y="15316"/>
                  <a:pt x="14368" y="20295"/>
                  <a:pt x="14368" y="20295"/>
                </a:cubicBezTo>
                <a:cubicBezTo>
                  <a:pt x="14368" y="20295"/>
                  <a:pt x="22839" y="12025"/>
                  <a:pt x="22404" y="5325"/>
                </a:cubicBezTo>
                <a:cubicBezTo>
                  <a:pt x="22195" y="1882"/>
                  <a:pt x="19921" y="1"/>
                  <a:pt x="175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697;p33">
            <a:extLst>
              <a:ext uri="{FF2B5EF4-FFF2-40B4-BE49-F238E27FC236}">
                <a16:creationId xmlns:a16="http://schemas.microsoft.com/office/drawing/2014/main" id="{E90B2B3C-9008-4A7F-8955-769BACF19FC1}"/>
              </a:ext>
            </a:extLst>
          </p:cNvPr>
          <p:cNvSpPr/>
          <p:nvPr/>
        </p:nvSpPr>
        <p:spPr>
          <a:xfrm rot="1748872">
            <a:off x="7532564" y="1485312"/>
            <a:ext cx="521311" cy="463197"/>
          </a:xfrm>
          <a:custGeom>
            <a:avLst/>
            <a:gdLst/>
            <a:ahLst/>
            <a:cxnLst/>
            <a:rect l="l" t="t" r="r" b="b"/>
            <a:pathLst>
              <a:path w="22839" h="20296" extrusionOk="0">
                <a:moveTo>
                  <a:pt x="17516" y="1"/>
                </a:moveTo>
                <a:cubicBezTo>
                  <a:pt x="15136" y="1"/>
                  <a:pt x="12626" y="1844"/>
                  <a:pt x="11861" y="5843"/>
                </a:cubicBezTo>
                <a:cubicBezTo>
                  <a:pt x="10590" y="3371"/>
                  <a:pt x="8583" y="2342"/>
                  <a:pt x="6646" y="2342"/>
                </a:cubicBezTo>
                <a:cubicBezTo>
                  <a:pt x="3214" y="2342"/>
                  <a:pt x="1" y="5576"/>
                  <a:pt x="1485" y="9752"/>
                </a:cubicBezTo>
                <a:cubicBezTo>
                  <a:pt x="3440" y="15316"/>
                  <a:pt x="14368" y="20295"/>
                  <a:pt x="14368" y="20295"/>
                </a:cubicBezTo>
                <a:cubicBezTo>
                  <a:pt x="14368" y="20295"/>
                  <a:pt x="22839" y="12025"/>
                  <a:pt x="22404" y="5325"/>
                </a:cubicBezTo>
                <a:cubicBezTo>
                  <a:pt x="22195" y="1882"/>
                  <a:pt x="19921" y="1"/>
                  <a:pt x="175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698;p33">
            <a:extLst>
              <a:ext uri="{FF2B5EF4-FFF2-40B4-BE49-F238E27FC236}">
                <a16:creationId xmlns:a16="http://schemas.microsoft.com/office/drawing/2014/main" id="{5DDBA484-C491-4AE1-9B6A-FB850DAC9AE6}"/>
              </a:ext>
            </a:extLst>
          </p:cNvPr>
          <p:cNvSpPr/>
          <p:nvPr/>
        </p:nvSpPr>
        <p:spPr>
          <a:xfrm rot="1748946">
            <a:off x="7814771" y="2035349"/>
            <a:ext cx="484249" cy="430261"/>
          </a:xfrm>
          <a:custGeom>
            <a:avLst/>
            <a:gdLst/>
            <a:ahLst/>
            <a:cxnLst/>
            <a:rect l="l" t="t" r="r" b="b"/>
            <a:pathLst>
              <a:path w="22839" h="20296" extrusionOk="0">
                <a:moveTo>
                  <a:pt x="17516" y="1"/>
                </a:moveTo>
                <a:cubicBezTo>
                  <a:pt x="15136" y="1"/>
                  <a:pt x="12626" y="1844"/>
                  <a:pt x="11861" y="5843"/>
                </a:cubicBezTo>
                <a:cubicBezTo>
                  <a:pt x="10590" y="3371"/>
                  <a:pt x="8583" y="2342"/>
                  <a:pt x="6646" y="2342"/>
                </a:cubicBezTo>
                <a:cubicBezTo>
                  <a:pt x="3214" y="2342"/>
                  <a:pt x="1" y="5576"/>
                  <a:pt x="1485" y="9752"/>
                </a:cubicBezTo>
                <a:cubicBezTo>
                  <a:pt x="3440" y="15316"/>
                  <a:pt x="14368" y="20295"/>
                  <a:pt x="14368" y="20295"/>
                </a:cubicBezTo>
                <a:cubicBezTo>
                  <a:pt x="14368" y="20295"/>
                  <a:pt x="22839" y="12025"/>
                  <a:pt x="22404" y="5325"/>
                </a:cubicBezTo>
                <a:cubicBezTo>
                  <a:pt x="22195" y="1882"/>
                  <a:pt x="19921" y="1"/>
                  <a:pt x="175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699;p33">
            <a:extLst>
              <a:ext uri="{FF2B5EF4-FFF2-40B4-BE49-F238E27FC236}">
                <a16:creationId xmlns:a16="http://schemas.microsoft.com/office/drawing/2014/main" id="{57B2D915-D681-4678-975C-F40C7A014F85}"/>
              </a:ext>
            </a:extLst>
          </p:cNvPr>
          <p:cNvGrpSpPr/>
          <p:nvPr/>
        </p:nvGrpSpPr>
        <p:grpSpPr>
          <a:xfrm>
            <a:off x="5477695" y="1955384"/>
            <a:ext cx="2205508" cy="2159588"/>
            <a:chOff x="5317675" y="1543904"/>
            <a:chExt cx="2205508" cy="2159588"/>
          </a:xfrm>
        </p:grpSpPr>
        <p:sp>
          <p:nvSpPr>
            <p:cNvPr id="125" name="Google Shape;1700;p33">
              <a:extLst>
                <a:ext uri="{FF2B5EF4-FFF2-40B4-BE49-F238E27FC236}">
                  <a16:creationId xmlns:a16="http://schemas.microsoft.com/office/drawing/2014/main" id="{44E719A7-8CEA-489E-9F8B-2D5C1C36BB6C}"/>
                </a:ext>
              </a:extLst>
            </p:cNvPr>
            <p:cNvSpPr/>
            <p:nvPr/>
          </p:nvSpPr>
          <p:spPr>
            <a:xfrm>
              <a:off x="5472061" y="1653041"/>
              <a:ext cx="1941991" cy="1941951"/>
            </a:xfrm>
            <a:custGeom>
              <a:avLst/>
              <a:gdLst/>
              <a:ahLst/>
              <a:cxnLst/>
              <a:rect l="l" t="t" r="r" b="b"/>
              <a:pathLst>
                <a:path w="48757" h="48756" extrusionOk="0">
                  <a:moveTo>
                    <a:pt x="24378" y="0"/>
                  </a:moveTo>
                  <a:cubicBezTo>
                    <a:pt x="10928" y="0"/>
                    <a:pt x="0" y="10911"/>
                    <a:pt x="0" y="24378"/>
                  </a:cubicBezTo>
                  <a:cubicBezTo>
                    <a:pt x="0" y="37828"/>
                    <a:pt x="10928" y="48756"/>
                    <a:pt x="24378" y="48756"/>
                  </a:cubicBezTo>
                  <a:cubicBezTo>
                    <a:pt x="37845" y="48756"/>
                    <a:pt x="48756" y="37828"/>
                    <a:pt x="48756" y="24378"/>
                  </a:cubicBezTo>
                  <a:cubicBezTo>
                    <a:pt x="48756" y="10911"/>
                    <a:pt x="37845" y="0"/>
                    <a:pt x="24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01;p33">
              <a:extLst>
                <a:ext uri="{FF2B5EF4-FFF2-40B4-BE49-F238E27FC236}">
                  <a16:creationId xmlns:a16="http://schemas.microsoft.com/office/drawing/2014/main" id="{B6A678FA-988C-4F10-B7D8-F3ABDC2C13B3}"/>
                </a:ext>
              </a:extLst>
            </p:cNvPr>
            <p:cNvSpPr/>
            <p:nvPr/>
          </p:nvSpPr>
          <p:spPr>
            <a:xfrm>
              <a:off x="5426812" y="1611099"/>
              <a:ext cx="2054431" cy="2055109"/>
            </a:xfrm>
            <a:custGeom>
              <a:avLst/>
              <a:gdLst/>
              <a:ahLst/>
              <a:cxnLst/>
              <a:rect l="l" t="t" r="r" b="b"/>
              <a:pathLst>
                <a:path w="51580" h="51597" extrusionOk="0">
                  <a:moveTo>
                    <a:pt x="51580" y="25799"/>
                  </a:moveTo>
                  <a:cubicBezTo>
                    <a:pt x="51580" y="40051"/>
                    <a:pt x="40034" y="51596"/>
                    <a:pt x="25782" y="51596"/>
                  </a:cubicBezTo>
                  <a:cubicBezTo>
                    <a:pt x="11546" y="51596"/>
                    <a:pt x="0" y="40051"/>
                    <a:pt x="0" y="25799"/>
                  </a:cubicBezTo>
                  <a:cubicBezTo>
                    <a:pt x="0" y="11563"/>
                    <a:pt x="11546" y="1"/>
                    <a:pt x="25782" y="1"/>
                  </a:cubicBezTo>
                  <a:cubicBezTo>
                    <a:pt x="40034" y="1"/>
                    <a:pt x="51580" y="11563"/>
                    <a:pt x="51580" y="257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02;p33">
              <a:extLst>
                <a:ext uri="{FF2B5EF4-FFF2-40B4-BE49-F238E27FC236}">
                  <a16:creationId xmlns:a16="http://schemas.microsoft.com/office/drawing/2014/main" id="{CBC64FC5-9609-4C4C-A9CB-85410C23C628}"/>
                </a:ext>
              </a:extLst>
            </p:cNvPr>
            <p:cNvSpPr/>
            <p:nvPr/>
          </p:nvSpPr>
          <p:spPr>
            <a:xfrm>
              <a:off x="5706985" y="1569834"/>
              <a:ext cx="718772" cy="476526"/>
            </a:xfrm>
            <a:custGeom>
              <a:avLst/>
              <a:gdLst/>
              <a:ahLst/>
              <a:cxnLst/>
              <a:rect l="l" t="t" r="r" b="b"/>
              <a:pathLst>
                <a:path w="18046" h="11964" extrusionOk="0">
                  <a:moveTo>
                    <a:pt x="18046" y="1"/>
                  </a:moveTo>
                  <a:lnTo>
                    <a:pt x="18046" y="1"/>
                  </a:lnTo>
                  <a:lnTo>
                    <a:pt x="18046" y="1"/>
                  </a:lnTo>
                  <a:cubicBezTo>
                    <a:pt x="18046" y="1"/>
                    <a:pt x="18046" y="1"/>
                    <a:pt x="18046" y="1"/>
                  </a:cubicBezTo>
                  <a:close/>
                  <a:moveTo>
                    <a:pt x="18046" y="1"/>
                  </a:moveTo>
                  <a:cubicBezTo>
                    <a:pt x="17995" y="4"/>
                    <a:pt x="4512" y="417"/>
                    <a:pt x="1" y="9123"/>
                  </a:cubicBezTo>
                  <a:lnTo>
                    <a:pt x="1571" y="10744"/>
                  </a:lnTo>
                  <a:lnTo>
                    <a:pt x="4328" y="11964"/>
                  </a:lnTo>
                  <a:lnTo>
                    <a:pt x="6183" y="11446"/>
                  </a:lnTo>
                  <a:lnTo>
                    <a:pt x="9324" y="9925"/>
                  </a:lnTo>
                  <a:lnTo>
                    <a:pt x="12415" y="7603"/>
                  </a:lnTo>
                  <a:lnTo>
                    <a:pt x="14721" y="7603"/>
                  </a:lnTo>
                  <a:lnTo>
                    <a:pt x="16291" y="6166"/>
                  </a:lnTo>
                  <a:lnTo>
                    <a:pt x="180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03;p33">
              <a:extLst>
                <a:ext uri="{FF2B5EF4-FFF2-40B4-BE49-F238E27FC236}">
                  <a16:creationId xmlns:a16="http://schemas.microsoft.com/office/drawing/2014/main" id="{FD82BD16-6F60-4458-A973-63E6F7A96E21}"/>
                </a:ext>
              </a:extLst>
            </p:cNvPr>
            <p:cNvSpPr/>
            <p:nvPr/>
          </p:nvSpPr>
          <p:spPr>
            <a:xfrm>
              <a:off x="6236739" y="1704941"/>
              <a:ext cx="1273166" cy="1953940"/>
            </a:xfrm>
            <a:custGeom>
              <a:avLst/>
              <a:gdLst/>
              <a:ahLst/>
              <a:cxnLst/>
              <a:rect l="l" t="t" r="r" b="b"/>
              <a:pathLst>
                <a:path w="31965" h="49057" extrusionOk="0">
                  <a:moveTo>
                    <a:pt x="16174" y="0"/>
                  </a:moveTo>
                  <a:lnTo>
                    <a:pt x="12432" y="5264"/>
                  </a:lnTo>
                  <a:lnTo>
                    <a:pt x="8188" y="4946"/>
                  </a:lnTo>
                  <a:lnTo>
                    <a:pt x="5915" y="6300"/>
                  </a:lnTo>
                  <a:lnTo>
                    <a:pt x="5180" y="7519"/>
                  </a:lnTo>
                  <a:lnTo>
                    <a:pt x="5180" y="9190"/>
                  </a:lnTo>
                  <a:lnTo>
                    <a:pt x="4545" y="11312"/>
                  </a:lnTo>
                  <a:lnTo>
                    <a:pt x="7570" y="16007"/>
                  </a:lnTo>
                  <a:lnTo>
                    <a:pt x="9240" y="16759"/>
                  </a:lnTo>
                  <a:lnTo>
                    <a:pt x="10761" y="17377"/>
                  </a:lnTo>
                  <a:lnTo>
                    <a:pt x="13334" y="17511"/>
                  </a:lnTo>
                  <a:lnTo>
                    <a:pt x="15456" y="17194"/>
                  </a:lnTo>
                  <a:cubicBezTo>
                    <a:pt x="15456" y="17194"/>
                    <a:pt x="16375" y="17661"/>
                    <a:pt x="16676" y="18113"/>
                  </a:cubicBezTo>
                  <a:cubicBezTo>
                    <a:pt x="16993" y="18580"/>
                    <a:pt x="17277" y="19783"/>
                    <a:pt x="17277" y="19783"/>
                  </a:cubicBezTo>
                  <a:lnTo>
                    <a:pt x="17277" y="21605"/>
                  </a:lnTo>
                  <a:lnTo>
                    <a:pt x="16525" y="23042"/>
                  </a:lnTo>
                  <a:lnTo>
                    <a:pt x="15172" y="23743"/>
                  </a:lnTo>
                  <a:lnTo>
                    <a:pt x="13819" y="25264"/>
                  </a:lnTo>
                  <a:lnTo>
                    <a:pt x="9257" y="27402"/>
                  </a:lnTo>
                  <a:lnTo>
                    <a:pt x="7904" y="27402"/>
                  </a:lnTo>
                  <a:lnTo>
                    <a:pt x="7152" y="28605"/>
                  </a:lnTo>
                  <a:lnTo>
                    <a:pt x="6684" y="30427"/>
                  </a:lnTo>
                  <a:lnTo>
                    <a:pt x="5214" y="31179"/>
                  </a:lnTo>
                  <a:lnTo>
                    <a:pt x="1070" y="36475"/>
                  </a:lnTo>
                  <a:lnTo>
                    <a:pt x="318" y="38748"/>
                  </a:lnTo>
                  <a:lnTo>
                    <a:pt x="1" y="40719"/>
                  </a:lnTo>
                  <a:lnTo>
                    <a:pt x="1" y="43509"/>
                  </a:lnTo>
                  <a:lnTo>
                    <a:pt x="1070" y="46768"/>
                  </a:lnTo>
                  <a:lnTo>
                    <a:pt x="1872" y="48305"/>
                  </a:lnTo>
                  <a:lnTo>
                    <a:pt x="7603" y="49057"/>
                  </a:lnTo>
                  <a:lnTo>
                    <a:pt x="10009" y="49057"/>
                  </a:lnTo>
                  <a:lnTo>
                    <a:pt x="9558" y="45715"/>
                  </a:lnTo>
                  <a:lnTo>
                    <a:pt x="9859" y="43509"/>
                  </a:lnTo>
                  <a:lnTo>
                    <a:pt x="10928" y="41755"/>
                  </a:lnTo>
                  <a:lnTo>
                    <a:pt x="13668" y="40552"/>
                  </a:lnTo>
                  <a:lnTo>
                    <a:pt x="14871" y="39483"/>
                  </a:lnTo>
                  <a:lnTo>
                    <a:pt x="15941" y="38731"/>
                  </a:lnTo>
                  <a:lnTo>
                    <a:pt x="16408" y="36609"/>
                  </a:lnTo>
                  <a:lnTo>
                    <a:pt x="16542" y="34637"/>
                  </a:lnTo>
                  <a:lnTo>
                    <a:pt x="17010" y="33401"/>
                  </a:lnTo>
                  <a:lnTo>
                    <a:pt x="17461" y="31880"/>
                  </a:lnTo>
                  <a:lnTo>
                    <a:pt x="16709" y="30360"/>
                  </a:lnTo>
                  <a:lnTo>
                    <a:pt x="16258" y="29140"/>
                  </a:lnTo>
                  <a:lnTo>
                    <a:pt x="19282" y="28839"/>
                  </a:lnTo>
                  <a:lnTo>
                    <a:pt x="20352" y="28372"/>
                  </a:lnTo>
                  <a:lnTo>
                    <a:pt x="21872" y="26701"/>
                  </a:lnTo>
                  <a:lnTo>
                    <a:pt x="22791" y="25498"/>
                  </a:lnTo>
                  <a:lnTo>
                    <a:pt x="25063" y="25030"/>
                  </a:lnTo>
                  <a:lnTo>
                    <a:pt x="26417" y="23676"/>
                  </a:lnTo>
                  <a:lnTo>
                    <a:pt x="27336" y="22991"/>
                  </a:lnTo>
                  <a:lnTo>
                    <a:pt x="30678" y="23960"/>
                  </a:lnTo>
                  <a:lnTo>
                    <a:pt x="31964" y="18497"/>
                  </a:lnTo>
                  <a:lnTo>
                    <a:pt x="31964" y="18497"/>
                  </a:lnTo>
                  <a:cubicBezTo>
                    <a:pt x="31964" y="18497"/>
                    <a:pt x="31964" y="18497"/>
                    <a:pt x="31964" y="18497"/>
                  </a:cubicBezTo>
                  <a:cubicBezTo>
                    <a:pt x="31882" y="18497"/>
                    <a:pt x="25823" y="2933"/>
                    <a:pt x="16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04;p33">
              <a:extLst>
                <a:ext uri="{FF2B5EF4-FFF2-40B4-BE49-F238E27FC236}">
                  <a16:creationId xmlns:a16="http://schemas.microsoft.com/office/drawing/2014/main" id="{A7BFCC0A-DBAF-4E1F-B961-F96F4C78924B}"/>
                </a:ext>
              </a:extLst>
            </p:cNvPr>
            <p:cNvSpPr/>
            <p:nvPr/>
          </p:nvSpPr>
          <p:spPr>
            <a:xfrm>
              <a:off x="6311940" y="1762855"/>
              <a:ext cx="1189961" cy="1940637"/>
            </a:xfrm>
            <a:custGeom>
              <a:avLst/>
              <a:gdLst/>
              <a:ahLst/>
              <a:cxnLst/>
              <a:rect l="l" t="t" r="r" b="b"/>
              <a:pathLst>
                <a:path w="29876" h="48723" extrusionOk="0">
                  <a:moveTo>
                    <a:pt x="16609" y="0"/>
                  </a:moveTo>
                  <a:cubicBezTo>
                    <a:pt x="16609" y="0"/>
                    <a:pt x="12649" y="5163"/>
                    <a:pt x="11763" y="5614"/>
                  </a:cubicBezTo>
                  <a:cubicBezTo>
                    <a:pt x="11457" y="5770"/>
                    <a:pt x="11086" y="5822"/>
                    <a:pt x="10727" y="5822"/>
                  </a:cubicBezTo>
                  <a:cubicBezTo>
                    <a:pt x="10009" y="5822"/>
                    <a:pt x="9341" y="5614"/>
                    <a:pt x="9341" y="5614"/>
                  </a:cubicBezTo>
                  <a:lnTo>
                    <a:pt x="6768" y="5163"/>
                  </a:lnTo>
                  <a:cubicBezTo>
                    <a:pt x="6768" y="5163"/>
                    <a:pt x="4796" y="6684"/>
                    <a:pt x="4495" y="7435"/>
                  </a:cubicBezTo>
                  <a:cubicBezTo>
                    <a:pt x="4178" y="8187"/>
                    <a:pt x="4495" y="11078"/>
                    <a:pt x="4495" y="11078"/>
                  </a:cubicBezTo>
                  <a:lnTo>
                    <a:pt x="5548" y="12749"/>
                  </a:lnTo>
                  <a:cubicBezTo>
                    <a:pt x="5548" y="12749"/>
                    <a:pt x="11463" y="14704"/>
                    <a:pt x="11931" y="14704"/>
                  </a:cubicBezTo>
                  <a:cubicBezTo>
                    <a:pt x="12382" y="14704"/>
                    <a:pt x="14203" y="14553"/>
                    <a:pt x="14203" y="14553"/>
                  </a:cubicBezTo>
                  <a:cubicBezTo>
                    <a:pt x="14203" y="14553"/>
                    <a:pt x="16943" y="16224"/>
                    <a:pt x="16943" y="16976"/>
                  </a:cubicBezTo>
                  <a:cubicBezTo>
                    <a:pt x="16943" y="17728"/>
                    <a:pt x="17394" y="20468"/>
                    <a:pt x="17394" y="20468"/>
                  </a:cubicBezTo>
                  <a:lnTo>
                    <a:pt x="15423" y="23960"/>
                  </a:lnTo>
                  <a:lnTo>
                    <a:pt x="10126" y="26082"/>
                  </a:lnTo>
                  <a:lnTo>
                    <a:pt x="8773" y="26834"/>
                  </a:lnTo>
                  <a:lnTo>
                    <a:pt x="6951" y="30644"/>
                  </a:lnTo>
                  <a:lnTo>
                    <a:pt x="4679" y="31395"/>
                  </a:lnTo>
                  <a:lnTo>
                    <a:pt x="1638" y="33233"/>
                  </a:lnTo>
                  <a:lnTo>
                    <a:pt x="1" y="38079"/>
                  </a:lnTo>
                  <a:cubicBezTo>
                    <a:pt x="1" y="38079"/>
                    <a:pt x="118" y="42022"/>
                    <a:pt x="719" y="42774"/>
                  </a:cubicBezTo>
                  <a:cubicBezTo>
                    <a:pt x="1337" y="43526"/>
                    <a:pt x="2256" y="46116"/>
                    <a:pt x="2256" y="46116"/>
                  </a:cubicBezTo>
                  <a:lnTo>
                    <a:pt x="2390" y="48722"/>
                  </a:lnTo>
                  <a:lnTo>
                    <a:pt x="7703" y="48722"/>
                  </a:lnTo>
                  <a:lnTo>
                    <a:pt x="6183" y="46116"/>
                  </a:lnTo>
                  <a:cubicBezTo>
                    <a:pt x="6183" y="46116"/>
                    <a:pt x="7185" y="45514"/>
                    <a:pt x="6768" y="44445"/>
                  </a:cubicBezTo>
                  <a:cubicBezTo>
                    <a:pt x="6350" y="43375"/>
                    <a:pt x="6801" y="40635"/>
                    <a:pt x="6801" y="40635"/>
                  </a:cubicBezTo>
                  <a:lnTo>
                    <a:pt x="8154" y="39432"/>
                  </a:lnTo>
                  <a:lnTo>
                    <a:pt x="9825" y="38680"/>
                  </a:lnTo>
                  <a:lnTo>
                    <a:pt x="11964" y="37327"/>
                  </a:lnTo>
                  <a:lnTo>
                    <a:pt x="12716" y="35656"/>
                  </a:lnTo>
                  <a:lnTo>
                    <a:pt x="12866" y="33250"/>
                  </a:lnTo>
                  <a:lnTo>
                    <a:pt x="13752" y="32197"/>
                  </a:lnTo>
                  <a:lnTo>
                    <a:pt x="14387" y="30426"/>
                  </a:lnTo>
                  <a:lnTo>
                    <a:pt x="12716" y="27920"/>
                  </a:lnTo>
                  <a:lnTo>
                    <a:pt x="13635" y="26099"/>
                  </a:lnTo>
                  <a:lnTo>
                    <a:pt x="16659" y="25798"/>
                  </a:lnTo>
                  <a:cubicBezTo>
                    <a:pt x="16659" y="25798"/>
                    <a:pt x="18931" y="24578"/>
                    <a:pt x="19082" y="23977"/>
                  </a:cubicBezTo>
                  <a:cubicBezTo>
                    <a:pt x="19232" y="23375"/>
                    <a:pt x="19834" y="22623"/>
                    <a:pt x="19834" y="22623"/>
                  </a:cubicBezTo>
                  <a:lnTo>
                    <a:pt x="22106" y="22473"/>
                  </a:lnTo>
                  <a:lnTo>
                    <a:pt x="23777" y="19733"/>
                  </a:lnTo>
                  <a:lnTo>
                    <a:pt x="27586" y="19415"/>
                  </a:lnTo>
                  <a:lnTo>
                    <a:pt x="29876" y="16057"/>
                  </a:lnTo>
                  <a:lnTo>
                    <a:pt x="26434" y="7419"/>
                  </a:lnTo>
                  <a:lnTo>
                    <a:pt x="166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05;p33">
              <a:extLst>
                <a:ext uri="{FF2B5EF4-FFF2-40B4-BE49-F238E27FC236}">
                  <a16:creationId xmlns:a16="http://schemas.microsoft.com/office/drawing/2014/main" id="{498223C8-3716-4AE9-8692-012E03719E79}"/>
                </a:ext>
              </a:extLst>
            </p:cNvPr>
            <p:cNvSpPr/>
            <p:nvPr/>
          </p:nvSpPr>
          <p:spPr>
            <a:xfrm>
              <a:off x="5402834" y="2032392"/>
              <a:ext cx="694157" cy="1462797"/>
            </a:xfrm>
            <a:custGeom>
              <a:avLst/>
              <a:gdLst/>
              <a:ahLst/>
              <a:cxnLst/>
              <a:rect l="l" t="t" r="r" b="b"/>
              <a:pathLst>
                <a:path w="17428" h="36726" extrusionOk="0">
                  <a:moveTo>
                    <a:pt x="4646" y="0"/>
                  </a:moveTo>
                  <a:lnTo>
                    <a:pt x="970" y="13634"/>
                  </a:lnTo>
                  <a:lnTo>
                    <a:pt x="1" y="25280"/>
                  </a:lnTo>
                  <a:lnTo>
                    <a:pt x="5899" y="32515"/>
                  </a:lnTo>
                  <a:lnTo>
                    <a:pt x="12282" y="36725"/>
                  </a:lnTo>
                  <a:lnTo>
                    <a:pt x="16074" y="35105"/>
                  </a:lnTo>
                  <a:lnTo>
                    <a:pt x="17428" y="31011"/>
                  </a:lnTo>
                  <a:lnTo>
                    <a:pt x="16074" y="26917"/>
                  </a:lnTo>
                  <a:lnTo>
                    <a:pt x="13802" y="24478"/>
                  </a:lnTo>
                  <a:lnTo>
                    <a:pt x="10778" y="23726"/>
                  </a:lnTo>
                  <a:lnTo>
                    <a:pt x="8639" y="21604"/>
                  </a:lnTo>
                  <a:lnTo>
                    <a:pt x="8789" y="19315"/>
                  </a:lnTo>
                  <a:lnTo>
                    <a:pt x="10778" y="19482"/>
                  </a:lnTo>
                  <a:lnTo>
                    <a:pt x="11663" y="18279"/>
                  </a:lnTo>
                  <a:lnTo>
                    <a:pt x="11530" y="16441"/>
                  </a:lnTo>
                  <a:lnTo>
                    <a:pt x="12449" y="15088"/>
                  </a:lnTo>
                  <a:lnTo>
                    <a:pt x="10778" y="10994"/>
                  </a:lnTo>
                  <a:lnTo>
                    <a:pt x="9859" y="10844"/>
                  </a:lnTo>
                  <a:lnTo>
                    <a:pt x="8188" y="9775"/>
                  </a:lnTo>
                  <a:lnTo>
                    <a:pt x="7286" y="9323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06;p33">
              <a:extLst>
                <a:ext uri="{FF2B5EF4-FFF2-40B4-BE49-F238E27FC236}">
                  <a16:creationId xmlns:a16="http://schemas.microsoft.com/office/drawing/2014/main" id="{7FCA74FB-6B6B-4124-927B-3F667DFA9446}"/>
                </a:ext>
              </a:extLst>
            </p:cNvPr>
            <p:cNvSpPr/>
            <p:nvPr/>
          </p:nvSpPr>
          <p:spPr>
            <a:xfrm>
              <a:off x="5317675" y="2095604"/>
              <a:ext cx="714112" cy="1345019"/>
            </a:xfrm>
            <a:custGeom>
              <a:avLst/>
              <a:gdLst/>
              <a:ahLst/>
              <a:cxnLst/>
              <a:rect l="l" t="t" r="r" b="b"/>
              <a:pathLst>
                <a:path w="17929" h="33769" extrusionOk="0">
                  <a:moveTo>
                    <a:pt x="3342" y="0"/>
                  </a:moveTo>
                  <a:cubicBezTo>
                    <a:pt x="3342" y="0"/>
                    <a:pt x="0" y="18346"/>
                    <a:pt x="0" y="19132"/>
                  </a:cubicBezTo>
                  <a:cubicBezTo>
                    <a:pt x="0" y="19900"/>
                    <a:pt x="4094" y="28087"/>
                    <a:pt x="4094" y="28087"/>
                  </a:cubicBezTo>
                  <a:lnTo>
                    <a:pt x="13668" y="33768"/>
                  </a:lnTo>
                  <a:lnTo>
                    <a:pt x="17460" y="31262"/>
                  </a:lnTo>
                  <a:lnTo>
                    <a:pt x="17928" y="28990"/>
                  </a:lnTo>
                  <a:lnTo>
                    <a:pt x="17009" y="26868"/>
                  </a:lnTo>
                  <a:lnTo>
                    <a:pt x="16090" y="24896"/>
                  </a:lnTo>
                  <a:lnTo>
                    <a:pt x="14420" y="24127"/>
                  </a:lnTo>
                  <a:lnTo>
                    <a:pt x="12281" y="23660"/>
                  </a:lnTo>
                  <a:lnTo>
                    <a:pt x="10159" y="22741"/>
                  </a:lnTo>
                  <a:lnTo>
                    <a:pt x="8939" y="20468"/>
                  </a:lnTo>
                  <a:lnTo>
                    <a:pt x="8789" y="18647"/>
                  </a:lnTo>
                  <a:lnTo>
                    <a:pt x="9106" y="15773"/>
                  </a:lnTo>
                  <a:lnTo>
                    <a:pt x="9858" y="15773"/>
                  </a:lnTo>
                  <a:lnTo>
                    <a:pt x="11679" y="16091"/>
                  </a:lnTo>
                  <a:lnTo>
                    <a:pt x="12130" y="14269"/>
                  </a:lnTo>
                  <a:lnTo>
                    <a:pt x="12448" y="12298"/>
                  </a:lnTo>
                  <a:lnTo>
                    <a:pt x="11846" y="11379"/>
                  </a:lnTo>
                  <a:lnTo>
                    <a:pt x="10025" y="10176"/>
                  </a:lnTo>
                  <a:lnTo>
                    <a:pt x="8672" y="9107"/>
                  </a:lnTo>
                  <a:lnTo>
                    <a:pt x="7753" y="7586"/>
                  </a:lnTo>
                  <a:lnTo>
                    <a:pt x="7435" y="5915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07;p33">
              <a:extLst>
                <a:ext uri="{FF2B5EF4-FFF2-40B4-BE49-F238E27FC236}">
                  <a16:creationId xmlns:a16="http://schemas.microsoft.com/office/drawing/2014/main" id="{C8785A58-069F-47C0-BE1A-8A1D4A7216B6}"/>
                </a:ext>
              </a:extLst>
            </p:cNvPr>
            <p:cNvSpPr/>
            <p:nvPr/>
          </p:nvSpPr>
          <p:spPr>
            <a:xfrm>
              <a:off x="6534238" y="2846299"/>
              <a:ext cx="57276" cy="88542"/>
            </a:xfrm>
            <a:custGeom>
              <a:avLst/>
              <a:gdLst/>
              <a:ahLst/>
              <a:cxnLst/>
              <a:rect l="l" t="t" r="r" b="b"/>
              <a:pathLst>
                <a:path w="1438" h="2223" extrusionOk="0">
                  <a:moveTo>
                    <a:pt x="451" y="1"/>
                  </a:moveTo>
                  <a:lnTo>
                    <a:pt x="0" y="1839"/>
                  </a:lnTo>
                  <a:lnTo>
                    <a:pt x="836" y="2223"/>
                  </a:lnTo>
                  <a:lnTo>
                    <a:pt x="1437" y="719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08;p33">
              <a:extLst>
                <a:ext uri="{FF2B5EF4-FFF2-40B4-BE49-F238E27FC236}">
                  <a16:creationId xmlns:a16="http://schemas.microsoft.com/office/drawing/2014/main" id="{721613E5-C2C8-4005-BD89-A8C60F0D2C2B}"/>
                </a:ext>
              </a:extLst>
            </p:cNvPr>
            <p:cNvSpPr/>
            <p:nvPr/>
          </p:nvSpPr>
          <p:spPr>
            <a:xfrm>
              <a:off x="6661339" y="2486904"/>
              <a:ext cx="147769" cy="147809"/>
            </a:xfrm>
            <a:custGeom>
              <a:avLst/>
              <a:gdLst/>
              <a:ahLst/>
              <a:cxnLst/>
              <a:rect l="l" t="t" r="r" b="b"/>
              <a:pathLst>
                <a:path w="3710" h="3711" extrusionOk="0">
                  <a:moveTo>
                    <a:pt x="1855" y="1"/>
                  </a:moveTo>
                  <a:cubicBezTo>
                    <a:pt x="836" y="1"/>
                    <a:pt x="1" y="820"/>
                    <a:pt x="1" y="1856"/>
                  </a:cubicBezTo>
                  <a:cubicBezTo>
                    <a:pt x="1" y="2875"/>
                    <a:pt x="836" y="3710"/>
                    <a:pt x="1855" y="3710"/>
                  </a:cubicBezTo>
                  <a:cubicBezTo>
                    <a:pt x="2875" y="3710"/>
                    <a:pt x="3710" y="2875"/>
                    <a:pt x="3710" y="1856"/>
                  </a:cubicBezTo>
                  <a:cubicBezTo>
                    <a:pt x="3710" y="820"/>
                    <a:pt x="2875" y="1"/>
                    <a:pt x="18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09;p33">
              <a:extLst>
                <a:ext uri="{FF2B5EF4-FFF2-40B4-BE49-F238E27FC236}">
                  <a16:creationId xmlns:a16="http://schemas.microsoft.com/office/drawing/2014/main" id="{B872CE83-F83C-4C16-8B4C-658D3931F728}"/>
                </a:ext>
              </a:extLst>
            </p:cNvPr>
            <p:cNvSpPr/>
            <p:nvPr/>
          </p:nvSpPr>
          <p:spPr>
            <a:xfrm>
              <a:off x="6215429" y="2424369"/>
              <a:ext cx="96548" cy="124469"/>
            </a:xfrm>
            <a:custGeom>
              <a:avLst/>
              <a:gdLst/>
              <a:ahLst/>
              <a:cxnLst/>
              <a:rect l="l" t="t" r="r" b="b"/>
              <a:pathLst>
                <a:path w="2424" h="3125" extrusionOk="0">
                  <a:moveTo>
                    <a:pt x="1204" y="0"/>
                  </a:moveTo>
                  <a:cubicBezTo>
                    <a:pt x="536" y="0"/>
                    <a:pt x="1" y="702"/>
                    <a:pt x="1" y="1571"/>
                  </a:cubicBezTo>
                  <a:cubicBezTo>
                    <a:pt x="1" y="2423"/>
                    <a:pt x="536" y="3125"/>
                    <a:pt x="1204" y="3125"/>
                  </a:cubicBezTo>
                  <a:cubicBezTo>
                    <a:pt x="1872" y="3125"/>
                    <a:pt x="2424" y="2423"/>
                    <a:pt x="2424" y="1571"/>
                  </a:cubicBezTo>
                  <a:cubicBezTo>
                    <a:pt x="2424" y="702"/>
                    <a:pt x="1872" y="0"/>
                    <a:pt x="1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10;p33">
              <a:extLst>
                <a:ext uri="{FF2B5EF4-FFF2-40B4-BE49-F238E27FC236}">
                  <a16:creationId xmlns:a16="http://schemas.microsoft.com/office/drawing/2014/main" id="{3209A334-A012-4864-8278-D01EFB8A680C}"/>
                </a:ext>
              </a:extLst>
            </p:cNvPr>
            <p:cNvSpPr/>
            <p:nvPr/>
          </p:nvSpPr>
          <p:spPr>
            <a:xfrm>
              <a:off x="6539536" y="2424369"/>
              <a:ext cx="96548" cy="124469"/>
            </a:xfrm>
            <a:custGeom>
              <a:avLst/>
              <a:gdLst/>
              <a:ahLst/>
              <a:cxnLst/>
              <a:rect l="l" t="t" r="r" b="b"/>
              <a:pathLst>
                <a:path w="2424" h="3125" extrusionOk="0">
                  <a:moveTo>
                    <a:pt x="1221" y="0"/>
                  </a:moveTo>
                  <a:cubicBezTo>
                    <a:pt x="552" y="0"/>
                    <a:pt x="1" y="702"/>
                    <a:pt x="1" y="1571"/>
                  </a:cubicBezTo>
                  <a:cubicBezTo>
                    <a:pt x="1" y="2423"/>
                    <a:pt x="552" y="3125"/>
                    <a:pt x="1221" y="3125"/>
                  </a:cubicBezTo>
                  <a:cubicBezTo>
                    <a:pt x="1889" y="3125"/>
                    <a:pt x="2424" y="2423"/>
                    <a:pt x="2424" y="1571"/>
                  </a:cubicBezTo>
                  <a:cubicBezTo>
                    <a:pt x="2424" y="702"/>
                    <a:pt x="1889" y="0"/>
                    <a:pt x="1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11;p33">
              <a:extLst>
                <a:ext uri="{FF2B5EF4-FFF2-40B4-BE49-F238E27FC236}">
                  <a16:creationId xmlns:a16="http://schemas.microsoft.com/office/drawing/2014/main" id="{5CF5F356-1E5A-4B29-B23C-C45CBFE92145}"/>
                </a:ext>
              </a:extLst>
            </p:cNvPr>
            <p:cNvSpPr/>
            <p:nvPr/>
          </p:nvSpPr>
          <p:spPr>
            <a:xfrm>
              <a:off x="6004484" y="2474437"/>
              <a:ext cx="168401" cy="148407"/>
            </a:xfrm>
            <a:custGeom>
              <a:avLst/>
              <a:gdLst/>
              <a:ahLst/>
              <a:cxnLst/>
              <a:rect l="l" t="t" r="r" b="b"/>
              <a:pathLst>
                <a:path w="4228" h="3726" extrusionOk="0">
                  <a:moveTo>
                    <a:pt x="2104" y="0"/>
                  </a:moveTo>
                  <a:cubicBezTo>
                    <a:pt x="1376" y="0"/>
                    <a:pt x="690" y="433"/>
                    <a:pt x="401" y="1149"/>
                  </a:cubicBezTo>
                  <a:cubicBezTo>
                    <a:pt x="0" y="2102"/>
                    <a:pt x="451" y="3188"/>
                    <a:pt x="1404" y="3589"/>
                  </a:cubicBezTo>
                  <a:cubicBezTo>
                    <a:pt x="1634" y="3682"/>
                    <a:pt x="1872" y="3726"/>
                    <a:pt x="2106" y="3726"/>
                  </a:cubicBezTo>
                  <a:cubicBezTo>
                    <a:pt x="2840" y="3726"/>
                    <a:pt x="3535" y="3292"/>
                    <a:pt x="3827" y="2570"/>
                  </a:cubicBezTo>
                  <a:cubicBezTo>
                    <a:pt x="4228" y="1634"/>
                    <a:pt x="3776" y="531"/>
                    <a:pt x="2824" y="147"/>
                  </a:cubicBezTo>
                  <a:cubicBezTo>
                    <a:pt x="2588" y="47"/>
                    <a:pt x="2344" y="0"/>
                    <a:pt x="2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12;p33">
              <a:extLst>
                <a:ext uri="{FF2B5EF4-FFF2-40B4-BE49-F238E27FC236}">
                  <a16:creationId xmlns:a16="http://schemas.microsoft.com/office/drawing/2014/main" id="{E7FAB07A-0CB0-41AF-A104-FB158B10803F}"/>
                </a:ext>
              </a:extLst>
            </p:cNvPr>
            <p:cNvSpPr/>
            <p:nvPr/>
          </p:nvSpPr>
          <p:spPr>
            <a:xfrm>
              <a:off x="6315923" y="2583295"/>
              <a:ext cx="209028" cy="50743"/>
            </a:xfrm>
            <a:custGeom>
              <a:avLst/>
              <a:gdLst/>
              <a:ahLst/>
              <a:cxnLst/>
              <a:rect l="l" t="t" r="r" b="b"/>
              <a:pathLst>
                <a:path w="5248" h="1274" extrusionOk="0">
                  <a:moveTo>
                    <a:pt x="4868" y="1"/>
                  </a:moveTo>
                  <a:cubicBezTo>
                    <a:pt x="4809" y="1"/>
                    <a:pt x="4751" y="17"/>
                    <a:pt x="4696" y="54"/>
                  </a:cubicBezTo>
                  <a:cubicBezTo>
                    <a:pt x="4042" y="494"/>
                    <a:pt x="3357" y="641"/>
                    <a:pt x="2735" y="641"/>
                  </a:cubicBezTo>
                  <a:cubicBezTo>
                    <a:pt x="1516" y="641"/>
                    <a:pt x="541" y="76"/>
                    <a:pt x="519" y="54"/>
                  </a:cubicBezTo>
                  <a:cubicBezTo>
                    <a:pt x="464" y="27"/>
                    <a:pt x="408" y="14"/>
                    <a:pt x="354" y="14"/>
                  </a:cubicBezTo>
                  <a:cubicBezTo>
                    <a:pt x="243" y="14"/>
                    <a:pt x="141" y="69"/>
                    <a:pt x="84" y="171"/>
                  </a:cubicBezTo>
                  <a:cubicBezTo>
                    <a:pt x="1" y="338"/>
                    <a:pt x="51" y="522"/>
                    <a:pt x="185" y="605"/>
                  </a:cubicBezTo>
                  <a:cubicBezTo>
                    <a:pt x="252" y="639"/>
                    <a:pt x="1354" y="1274"/>
                    <a:pt x="2741" y="1274"/>
                  </a:cubicBezTo>
                  <a:cubicBezTo>
                    <a:pt x="3443" y="1274"/>
                    <a:pt x="4262" y="1106"/>
                    <a:pt x="5064" y="589"/>
                  </a:cubicBezTo>
                  <a:cubicBezTo>
                    <a:pt x="5197" y="472"/>
                    <a:pt x="5247" y="288"/>
                    <a:pt x="5147" y="137"/>
                  </a:cubicBezTo>
                  <a:cubicBezTo>
                    <a:pt x="5073" y="52"/>
                    <a:pt x="4971" y="1"/>
                    <a:pt x="4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13;p33">
              <a:extLst>
                <a:ext uri="{FF2B5EF4-FFF2-40B4-BE49-F238E27FC236}">
                  <a16:creationId xmlns:a16="http://schemas.microsoft.com/office/drawing/2014/main" id="{6BD27C37-5169-428C-AE84-98A838B01AD8}"/>
                </a:ext>
              </a:extLst>
            </p:cNvPr>
            <p:cNvSpPr/>
            <p:nvPr/>
          </p:nvSpPr>
          <p:spPr>
            <a:xfrm>
              <a:off x="6198143" y="2421183"/>
              <a:ext cx="48632" cy="53810"/>
            </a:xfrm>
            <a:custGeom>
              <a:avLst/>
              <a:gdLst/>
              <a:ahLst/>
              <a:cxnLst/>
              <a:rect l="l" t="t" r="r" b="b"/>
              <a:pathLst>
                <a:path w="1221" h="1351" extrusionOk="0">
                  <a:moveTo>
                    <a:pt x="673" y="1"/>
                  </a:moveTo>
                  <a:cubicBezTo>
                    <a:pt x="643" y="1"/>
                    <a:pt x="613" y="10"/>
                    <a:pt x="585" y="30"/>
                  </a:cubicBezTo>
                  <a:cubicBezTo>
                    <a:pt x="368" y="197"/>
                    <a:pt x="886" y="782"/>
                    <a:pt x="886" y="782"/>
                  </a:cubicBezTo>
                  <a:cubicBezTo>
                    <a:pt x="886" y="782"/>
                    <a:pt x="867" y="782"/>
                    <a:pt x="836" y="782"/>
                  </a:cubicBezTo>
                  <a:cubicBezTo>
                    <a:pt x="662" y="782"/>
                    <a:pt x="93" y="794"/>
                    <a:pt x="51" y="949"/>
                  </a:cubicBezTo>
                  <a:cubicBezTo>
                    <a:pt x="0" y="1150"/>
                    <a:pt x="853" y="1350"/>
                    <a:pt x="853" y="1350"/>
                  </a:cubicBezTo>
                  <a:lnTo>
                    <a:pt x="1220" y="582"/>
                  </a:lnTo>
                  <a:cubicBezTo>
                    <a:pt x="1220" y="582"/>
                    <a:pt x="917" y="1"/>
                    <a:pt x="673" y="1"/>
                  </a:cubicBezTo>
                  <a:close/>
                </a:path>
              </a:pathLst>
            </a:custGeom>
            <a:solidFill>
              <a:srgbClr val="422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14;p33">
              <a:extLst>
                <a:ext uri="{FF2B5EF4-FFF2-40B4-BE49-F238E27FC236}">
                  <a16:creationId xmlns:a16="http://schemas.microsoft.com/office/drawing/2014/main" id="{7E42114E-D73B-45AA-8B16-EFC0DC71C53D}"/>
                </a:ext>
              </a:extLst>
            </p:cNvPr>
            <p:cNvSpPr/>
            <p:nvPr/>
          </p:nvSpPr>
          <p:spPr>
            <a:xfrm>
              <a:off x="6606093" y="2421820"/>
              <a:ext cx="49310" cy="49150"/>
            </a:xfrm>
            <a:custGeom>
              <a:avLst/>
              <a:gdLst/>
              <a:ahLst/>
              <a:cxnLst/>
              <a:rect l="l" t="t" r="r" b="b"/>
              <a:pathLst>
                <a:path w="1238" h="1234" extrusionOk="0">
                  <a:moveTo>
                    <a:pt x="630" y="1"/>
                  </a:moveTo>
                  <a:cubicBezTo>
                    <a:pt x="453" y="1"/>
                    <a:pt x="1" y="566"/>
                    <a:pt x="1" y="566"/>
                  </a:cubicBezTo>
                  <a:lnTo>
                    <a:pt x="419" y="1234"/>
                  </a:lnTo>
                  <a:cubicBezTo>
                    <a:pt x="419" y="1234"/>
                    <a:pt x="1237" y="917"/>
                    <a:pt x="1137" y="716"/>
                  </a:cubicBezTo>
                  <a:cubicBezTo>
                    <a:pt x="1111" y="661"/>
                    <a:pt x="1047" y="640"/>
                    <a:pt x="965" y="640"/>
                  </a:cubicBezTo>
                  <a:cubicBezTo>
                    <a:pt x="725" y="640"/>
                    <a:pt x="335" y="816"/>
                    <a:pt x="335" y="816"/>
                  </a:cubicBezTo>
                  <a:cubicBezTo>
                    <a:pt x="335" y="816"/>
                    <a:pt x="836" y="131"/>
                    <a:pt x="669" y="14"/>
                  </a:cubicBezTo>
                  <a:cubicBezTo>
                    <a:pt x="658" y="5"/>
                    <a:pt x="645" y="1"/>
                    <a:pt x="630" y="1"/>
                  </a:cubicBezTo>
                  <a:close/>
                </a:path>
              </a:pathLst>
            </a:custGeom>
            <a:solidFill>
              <a:srgbClr val="422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15;p33">
              <a:extLst>
                <a:ext uri="{FF2B5EF4-FFF2-40B4-BE49-F238E27FC236}">
                  <a16:creationId xmlns:a16="http://schemas.microsoft.com/office/drawing/2014/main" id="{20F831E5-360B-4676-ADD2-9B4B7755623B}"/>
                </a:ext>
              </a:extLst>
            </p:cNvPr>
            <p:cNvSpPr/>
            <p:nvPr/>
          </p:nvSpPr>
          <p:spPr>
            <a:xfrm>
              <a:off x="5363560" y="1543904"/>
              <a:ext cx="2159622" cy="2159583"/>
            </a:xfrm>
            <a:custGeom>
              <a:avLst/>
              <a:gdLst/>
              <a:ahLst/>
              <a:cxnLst/>
              <a:rect l="l" t="t" r="r" b="b"/>
              <a:pathLst>
                <a:path w="54221" h="54220" extrusionOk="0">
                  <a:moveTo>
                    <a:pt x="27102" y="0"/>
                  </a:moveTo>
                  <a:cubicBezTo>
                    <a:pt x="12131" y="0"/>
                    <a:pt x="1" y="12147"/>
                    <a:pt x="1" y="27118"/>
                  </a:cubicBezTo>
                  <a:cubicBezTo>
                    <a:pt x="1" y="42089"/>
                    <a:pt x="12131" y="54219"/>
                    <a:pt x="27102" y="54219"/>
                  </a:cubicBezTo>
                  <a:cubicBezTo>
                    <a:pt x="42073" y="54219"/>
                    <a:pt x="54220" y="42089"/>
                    <a:pt x="54220" y="27118"/>
                  </a:cubicBezTo>
                  <a:cubicBezTo>
                    <a:pt x="54220" y="12147"/>
                    <a:pt x="42073" y="0"/>
                    <a:pt x="27102" y="0"/>
                  </a:cubicBezTo>
                  <a:close/>
                </a:path>
              </a:pathLst>
            </a:custGeom>
            <a:noFill/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EFCF97-27AB-46E3-BA60-FF8C6362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477" y="343146"/>
            <a:ext cx="5943600" cy="758428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感謝各位老師及同仁的協助</a:t>
            </a:r>
            <a:r>
              <a:rPr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~</a:t>
            </a:r>
            <a:endPara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A18A22-081F-4AFB-8126-F1B4D9C29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0745" y="1152092"/>
            <a:ext cx="5943600" cy="738188"/>
          </a:xfrm>
        </p:spPr>
        <p:txBody>
          <a:bodyPr/>
          <a:lstStyle/>
          <a:p>
            <a:pPr>
              <a:defRPr/>
            </a:pPr>
            <a:r>
              <a:rPr lang="zh-TW" altLang="en-US" sz="20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多一分準備，少一分傷害</a:t>
            </a:r>
            <a:r>
              <a:rPr lang="en-US" altLang="zh-TW" sz="20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~</a:t>
            </a:r>
            <a:endParaRPr lang="zh-TW" altLang="en-US" sz="2000" dirty="0">
              <a:solidFill>
                <a:schemeClr val="bg1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grpSp>
        <p:nvGrpSpPr>
          <p:cNvPr id="4" name="Google Shape;2373;p63">
            <a:extLst>
              <a:ext uri="{FF2B5EF4-FFF2-40B4-BE49-F238E27FC236}">
                <a16:creationId xmlns:a16="http://schemas.microsoft.com/office/drawing/2014/main" id="{1F3215B3-2869-404E-BE8B-89EBFC53D3F3}"/>
              </a:ext>
            </a:extLst>
          </p:cNvPr>
          <p:cNvGrpSpPr/>
          <p:nvPr/>
        </p:nvGrpSpPr>
        <p:grpSpPr>
          <a:xfrm>
            <a:off x="1541755" y="1796137"/>
            <a:ext cx="5689128" cy="4390541"/>
            <a:chOff x="1105575" y="1610463"/>
            <a:chExt cx="3059275" cy="2499888"/>
          </a:xfrm>
        </p:grpSpPr>
        <p:grpSp>
          <p:nvGrpSpPr>
            <p:cNvPr id="5" name="Google Shape;2374;p63">
              <a:extLst>
                <a:ext uri="{FF2B5EF4-FFF2-40B4-BE49-F238E27FC236}">
                  <a16:creationId xmlns:a16="http://schemas.microsoft.com/office/drawing/2014/main" id="{BE13FB32-6084-4051-9C6F-B172FF8C88BA}"/>
                </a:ext>
              </a:extLst>
            </p:cNvPr>
            <p:cNvGrpSpPr/>
            <p:nvPr/>
          </p:nvGrpSpPr>
          <p:grpSpPr>
            <a:xfrm>
              <a:off x="1839850" y="1859363"/>
              <a:ext cx="1626175" cy="884000"/>
              <a:chOff x="1839850" y="1859363"/>
              <a:chExt cx="1626175" cy="884000"/>
            </a:xfrm>
          </p:grpSpPr>
          <p:sp>
            <p:nvSpPr>
              <p:cNvPr id="117" name="Google Shape;2375;p63">
                <a:extLst>
                  <a:ext uri="{FF2B5EF4-FFF2-40B4-BE49-F238E27FC236}">
                    <a16:creationId xmlns:a16="http://schemas.microsoft.com/office/drawing/2014/main" id="{03A6E874-B963-481E-99CE-EEE1BD23E907}"/>
                  </a:ext>
                </a:extLst>
              </p:cNvPr>
              <p:cNvSpPr/>
              <p:nvPr/>
            </p:nvSpPr>
            <p:spPr>
              <a:xfrm>
                <a:off x="2922275" y="1982913"/>
                <a:ext cx="543750" cy="50775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20310" extrusionOk="0">
                    <a:moveTo>
                      <a:pt x="13154" y="0"/>
                    </a:moveTo>
                    <a:cubicBezTo>
                      <a:pt x="12696" y="0"/>
                      <a:pt x="12236" y="47"/>
                      <a:pt x="11776" y="162"/>
                    </a:cubicBezTo>
                    <a:cubicBezTo>
                      <a:pt x="10742" y="396"/>
                      <a:pt x="9841" y="996"/>
                      <a:pt x="9107" y="1797"/>
                    </a:cubicBezTo>
                    <a:cubicBezTo>
                      <a:pt x="8440" y="2630"/>
                      <a:pt x="7906" y="3665"/>
                      <a:pt x="7773" y="4699"/>
                    </a:cubicBezTo>
                    <a:cubicBezTo>
                      <a:pt x="7611" y="3888"/>
                      <a:pt x="6787" y="3330"/>
                      <a:pt x="5975" y="3330"/>
                    </a:cubicBezTo>
                    <a:cubicBezTo>
                      <a:pt x="5952" y="3330"/>
                      <a:pt x="5928" y="3330"/>
                      <a:pt x="5905" y="3331"/>
                    </a:cubicBezTo>
                    <a:cubicBezTo>
                      <a:pt x="5071" y="3364"/>
                      <a:pt x="4270" y="4032"/>
                      <a:pt x="4037" y="4832"/>
                    </a:cubicBezTo>
                    <a:cubicBezTo>
                      <a:pt x="3770" y="5633"/>
                      <a:pt x="4004" y="6533"/>
                      <a:pt x="4504" y="7200"/>
                    </a:cubicBezTo>
                    <a:cubicBezTo>
                      <a:pt x="3236" y="7467"/>
                      <a:pt x="2069" y="8235"/>
                      <a:pt x="1335" y="9302"/>
                    </a:cubicBezTo>
                    <a:cubicBezTo>
                      <a:pt x="868" y="9902"/>
                      <a:pt x="534" y="10636"/>
                      <a:pt x="368" y="11370"/>
                    </a:cubicBezTo>
                    <a:cubicBezTo>
                      <a:pt x="1" y="13405"/>
                      <a:pt x="868" y="15606"/>
                      <a:pt x="2536" y="16841"/>
                    </a:cubicBezTo>
                    <a:cubicBezTo>
                      <a:pt x="3451" y="17469"/>
                      <a:pt x="4559" y="17788"/>
                      <a:pt x="5668" y="17788"/>
                    </a:cubicBezTo>
                    <a:cubicBezTo>
                      <a:pt x="6621" y="17788"/>
                      <a:pt x="7574" y="17552"/>
                      <a:pt x="8407" y="17074"/>
                    </a:cubicBezTo>
                    <a:lnTo>
                      <a:pt x="9908" y="17041"/>
                    </a:lnTo>
                    <a:cubicBezTo>
                      <a:pt x="10708" y="17875"/>
                      <a:pt x="11542" y="18675"/>
                      <a:pt x="12476" y="19309"/>
                    </a:cubicBezTo>
                    <a:cubicBezTo>
                      <a:pt x="13444" y="19910"/>
                      <a:pt x="14578" y="20310"/>
                      <a:pt x="15745" y="20310"/>
                    </a:cubicBezTo>
                    <a:cubicBezTo>
                      <a:pt x="16913" y="20310"/>
                      <a:pt x="18080" y="19843"/>
                      <a:pt x="18781" y="18909"/>
                    </a:cubicBezTo>
                    <a:cubicBezTo>
                      <a:pt x="19248" y="18342"/>
                      <a:pt x="19515" y="17575"/>
                      <a:pt x="19515" y="16841"/>
                    </a:cubicBezTo>
                    <a:cubicBezTo>
                      <a:pt x="19515" y="16073"/>
                      <a:pt x="19248" y="15340"/>
                      <a:pt x="18781" y="14739"/>
                    </a:cubicBezTo>
                    <a:lnTo>
                      <a:pt x="18781" y="14739"/>
                    </a:lnTo>
                    <a:cubicBezTo>
                      <a:pt x="18963" y="14800"/>
                      <a:pt x="19150" y="14828"/>
                      <a:pt x="19337" y="14828"/>
                    </a:cubicBezTo>
                    <a:cubicBezTo>
                      <a:pt x="20076" y="14828"/>
                      <a:pt x="20810" y="14391"/>
                      <a:pt x="21182" y="13805"/>
                    </a:cubicBezTo>
                    <a:cubicBezTo>
                      <a:pt x="21683" y="13005"/>
                      <a:pt x="21750" y="12004"/>
                      <a:pt x="21616" y="11070"/>
                    </a:cubicBezTo>
                    <a:cubicBezTo>
                      <a:pt x="21549" y="10469"/>
                      <a:pt x="21283" y="9836"/>
                      <a:pt x="20882" y="9335"/>
                    </a:cubicBezTo>
                    <a:cubicBezTo>
                      <a:pt x="20485" y="8909"/>
                      <a:pt x="19894" y="8532"/>
                      <a:pt x="19336" y="8532"/>
                    </a:cubicBezTo>
                    <a:cubicBezTo>
                      <a:pt x="19238" y="8532"/>
                      <a:pt x="19142" y="8543"/>
                      <a:pt x="19048" y="8568"/>
                    </a:cubicBezTo>
                    <a:cubicBezTo>
                      <a:pt x="20015" y="7701"/>
                      <a:pt x="20415" y="6367"/>
                      <a:pt x="20248" y="5066"/>
                    </a:cubicBezTo>
                    <a:cubicBezTo>
                      <a:pt x="20082" y="3831"/>
                      <a:pt x="19348" y="2664"/>
                      <a:pt x="18380" y="1830"/>
                    </a:cubicBezTo>
                    <a:cubicBezTo>
                      <a:pt x="18347" y="1763"/>
                      <a:pt x="18247" y="1696"/>
                      <a:pt x="18180" y="1663"/>
                    </a:cubicBezTo>
                    <a:cubicBezTo>
                      <a:pt x="17246" y="896"/>
                      <a:pt x="16112" y="429"/>
                      <a:pt x="14945" y="195"/>
                    </a:cubicBezTo>
                    <a:cubicBezTo>
                      <a:pt x="14357" y="82"/>
                      <a:pt x="13758" y="0"/>
                      <a:pt x="13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376;p63">
                <a:extLst>
                  <a:ext uri="{FF2B5EF4-FFF2-40B4-BE49-F238E27FC236}">
                    <a16:creationId xmlns:a16="http://schemas.microsoft.com/office/drawing/2014/main" id="{0B7802FB-350B-4058-A029-6D9A37FCB52F}"/>
                  </a:ext>
                </a:extLst>
              </p:cNvPr>
              <p:cNvSpPr/>
              <p:nvPr/>
            </p:nvSpPr>
            <p:spPr>
              <a:xfrm>
                <a:off x="2898100" y="2191263"/>
                <a:ext cx="442000" cy="546250"/>
              </a:xfrm>
              <a:custGeom>
                <a:avLst/>
                <a:gdLst/>
                <a:ahLst/>
                <a:cxnLst/>
                <a:rect l="l" t="t" r="r" b="b"/>
                <a:pathLst>
                  <a:path w="17680" h="21850" extrusionOk="0">
                    <a:moveTo>
                      <a:pt x="13844" y="1"/>
                    </a:moveTo>
                    <a:cubicBezTo>
                      <a:pt x="13543" y="1"/>
                      <a:pt x="13276" y="34"/>
                      <a:pt x="13010" y="34"/>
                    </a:cubicBezTo>
                    <a:cubicBezTo>
                      <a:pt x="13076" y="1535"/>
                      <a:pt x="12843" y="3069"/>
                      <a:pt x="12309" y="4504"/>
                    </a:cubicBezTo>
                    <a:cubicBezTo>
                      <a:pt x="11008" y="5304"/>
                      <a:pt x="10074" y="6072"/>
                      <a:pt x="10074" y="6072"/>
                    </a:cubicBezTo>
                    <a:cubicBezTo>
                      <a:pt x="10308" y="3970"/>
                      <a:pt x="8506" y="835"/>
                      <a:pt x="8506" y="835"/>
                    </a:cubicBezTo>
                    <a:lnTo>
                      <a:pt x="6872" y="1235"/>
                    </a:lnTo>
                    <a:cubicBezTo>
                      <a:pt x="6872" y="1235"/>
                      <a:pt x="8606" y="5138"/>
                      <a:pt x="8039" y="7373"/>
                    </a:cubicBezTo>
                    <a:cubicBezTo>
                      <a:pt x="6672" y="11375"/>
                      <a:pt x="3703" y="14845"/>
                      <a:pt x="0" y="16879"/>
                    </a:cubicBezTo>
                    <a:lnTo>
                      <a:pt x="11175" y="21850"/>
                    </a:lnTo>
                    <a:cubicBezTo>
                      <a:pt x="10174" y="17647"/>
                      <a:pt x="10641" y="13043"/>
                      <a:pt x="12509" y="9174"/>
                    </a:cubicBezTo>
                    <a:cubicBezTo>
                      <a:pt x="13510" y="6539"/>
                      <a:pt x="17680" y="4537"/>
                      <a:pt x="17680" y="4537"/>
                    </a:cubicBezTo>
                    <a:lnTo>
                      <a:pt x="16512" y="2669"/>
                    </a:lnTo>
                    <a:cubicBezTo>
                      <a:pt x="15578" y="2836"/>
                      <a:pt x="14644" y="3203"/>
                      <a:pt x="13743" y="3670"/>
                    </a:cubicBezTo>
                    <a:cubicBezTo>
                      <a:pt x="14010" y="2469"/>
                      <a:pt x="14044" y="1201"/>
                      <a:pt x="13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377;p63">
                <a:extLst>
                  <a:ext uri="{FF2B5EF4-FFF2-40B4-BE49-F238E27FC236}">
                    <a16:creationId xmlns:a16="http://schemas.microsoft.com/office/drawing/2014/main" id="{D5F7A324-0CCB-409B-BCD8-2122A1978EE3}"/>
                  </a:ext>
                </a:extLst>
              </p:cNvPr>
              <p:cNvSpPr/>
              <p:nvPr/>
            </p:nvSpPr>
            <p:spPr>
              <a:xfrm>
                <a:off x="1839850" y="1859363"/>
                <a:ext cx="687175" cy="623550"/>
              </a:xfrm>
              <a:custGeom>
                <a:avLst/>
                <a:gdLst/>
                <a:ahLst/>
                <a:cxnLst/>
                <a:rect l="l" t="t" r="r" b="b"/>
                <a:pathLst>
                  <a:path w="27487" h="24942" extrusionOk="0">
                    <a:moveTo>
                      <a:pt x="14519" y="1"/>
                    </a:moveTo>
                    <a:cubicBezTo>
                      <a:pt x="11970" y="1"/>
                      <a:pt x="9380" y="1377"/>
                      <a:pt x="8106" y="3570"/>
                    </a:cubicBezTo>
                    <a:cubicBezTo>
                      <a:pt x="7139" y="5137"/>
                      <a:pt x="6872" y="7005"/>
                      <a:pt x="6872" y="8807"/>
                    </a:cubicBezTo>
                    <a:cubicBezTo>
                      <a:pt x="6351" y="8624"/>
                      <a:pt x="5797" y="8536"/>
                      <a:pt x="5240" y="8536"/>
                    </a:cubicBezTo>
                    <a:cubicBezTo>
                      <a:pt x="3763" y="8536"/>
                      <a:pt x="2261" y="9151"/>
                      <a:pt x="1268" y="10241"/>
                    </a:cubicBezTo>
                    <a:cubicBezTo>
                      <a:pt x="500" y="11108"/>
                      <a:pt x="100" y="12276"/>
                      <a:pt x="33" y="13410"/>
                    </a:cubicBezTo>
                    <a:cubicBezTo>
                      <a:pt x="0" y="14244"/>
                      <a:pt x="200" y="15078"/>
                      <a:pt x="634" y="15778"/>
                    </a:cubicBezTo>
                    <a:cubicBezTo>
                      <a:pt x="1492" y="17238"/>
                      <a:pt x="3210" y="18157"/>
                      <a:pt x="4966" y="18157"/>
                    </a:cubicBezTo>
                    <a:cubicBezTo>
                      <a:pt x="5257" y="18157"/>
                      <a:pt x="5549" y="18132"/>
                      <a:pt x="5838" y="18080"/>
                    </a:cubicBezTo>
                    <a:lnTo>
                      <a:pt x="5838" y="18080"/>
                    </a:lnTo>
                    <a:cubicBezTo>
                      <a:pt x="4703" y="19514"/>
                      <a:pt x="4804" y="21749"/>
                      <a:pt x="5971" y="23150"/>
                    </a:cubicBezTo>
                    <a:cubicBezTo>
                      <a:pt x="6928" y="24326"/>
                      <a:pt x="8468" y="24941"/>
                      <a:pt x="10021" y="24941"/>
                    </a:cubicBezTo>
                    <a:cubicBezTo>
                      <a:pt x="10362" y="24941"/>
                      <a:pt x="10704" y="24912"/>
                      <a:pt x="11041" y="24852"/>
                    </a:cubicBezTo>
                    <a:cubicBezTo>
                      <a:pt x="12943" y="24518"/>
                      <a:pt x="14611" y="23317"/>
                      <a:pt x="15611" y="21749"/>
                    </a:cubicBezTo>
                    <a:cubicBezTo>
                      <a:pt x="17122" y="22412"/>
                      <a:pt x="18928" y="22969"/>
                      <a:pt x="20661" y="22969"/>
                    </a:cubicBezTo>
                    <a:cubicBezTo>
                      <a:pt x="21108" y="22969"/>
                      <a:pt x="21551" y="22932"/>
                      <a:pt x="21982" y="22850"/>
                    </a:cubicBezTo>
                    <a:cubicBezTo>
                      <a:pt x="24051" y="22483"/>
                      <a:pt x="26052" y="21149"/>
                      <a:pt x="26853" y="19248"/>
                    </a:cubicBezTo>
                    <a:cubicBezTo>
                      <a:pt x="27353" y="17980"/>
                      <a:pt x="27353" y="16579"/>
                      <a:pt x="26886" y="15278"/>
                    </a:cubicBezTo>
                    <a:cubicBezTo>
                      <a:pt x="26486" y="13977"/>
                      <a:pt x="25652" y="13110"/>
                      <a:pt x="24651" y="12176"/>
                    </a:cubicBezTo>
                    <a:cubicBezTo>
                      <a:pt x="26019" y="11842"/>
                      <a:pt x="27153" y="10608"/>
                      <a:pt x="27320" y="9240"/>
                    </a:cubicBezTo>
                    <a:cubicBezTo>
                      <a:pt x="27486" y="7839"/>
                      <a:pt x="26652" y="6472"/>
                      <a:pt x="25318" y="5938"/>
                    </a:cubicBezTo>
                    <a:cubicBezTo>
                      <a:pt x="24869" y="5754"/>
                      <a:pt x="24396" y="5661"/>
                      <a:pt x="23928" y="5661"/>
                    </a:cubicBezTo>
                    <a:cubicBezTo>
                      <a:pt x="23040" y="5661"/>
                      <a:pt x="22171" y="5995"/>
                      <a:pt x="21515" y="6672"/>
                    </a:cubicBezTo>
                    <a:cubicBezTo>
                      <a:pt x="21482" y="3670"/>
                      <a:pt x="19147" y="901"/>
                      <a:pt x="16145" y="167"/>
                    </a:cubicBezTo>
                    <a:cubicBezTo>
                      <a:pt x="15945" y="134"/>
                      <a:pt x="15678" y="100"/>
                      <a:pt x="15478" y="67"/>
                    </a:cubicBezTo>
                    <a:cubicBezTo>
                      <a:pt x="15161" y="22"/>
                      <a:pt x="14840" y="1"/>
                      <a:pt x="14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378;p63">
                <a:extLst>
                  <a:ext uri="{FF2B5EF4-FFF2-40B4-BE49-F238E27FC236}">
                    <a16:creationId xmlns:a16="http://schemas.microsoft.com/office/drawing/2014/main" id="{152D51F4-4B89-4498-A9FF-CA19CF0DF620}"/>
                  </a:ext>
                </a:extLst>
              </p:cNvPr>
              <p:cNvSpPr/>
              <p:nvPr/>
            </p:nvSpPr>
            <p:spPr>
              <a:xfrm>
                <a:off x="2047500" y="2116213"/>
                <a:ext cx="464500" cy="627150"/>
              </a:xfrm>
              <a:custGeom>
                <a:avLst/>
                <a:gdLst/>
                <a:ahLst/>
                <a:cxnLst/>
                <a:rect l="l" t="t" r="r" b="b"/>
                <a:pathLst>
                  <a:path w="18580" h="25086" extrusionOk="0">
                    <a:moveTo>
                      <a:pt x="10074" y="0"/>
                    </a:moveTo>
                    <a:cubicBezTo>
                      <a:pt x="7605" y="2702"/>
                      <a:pt x="6405" y="7739"/>
                      <a:pt x="6405" y="7739"/>
                    </a:cubicBezTo>
                    <a:cubicBezTo>
                      <a:pt x="5137" y="5604"/>
                      <a:pt x="1201" y="3937"/>
                      <a:pt x="1201" y="3937"/>
                    </a:cubicBezTo>
                    <a:lnTo>
                      <a:pt x="0" y="5504"/>
                    </a:lnTo>
                    <a:cubicBezTo>
                      <a:pt x="0" y="5504"/>
                      <a:pt x="4370" y="7906"/>
                      <a:pt x="5404" y="10475"/>
                    </a:cubicBezTo>
                    <a:cubicBezTo>
                      <a:pt x="6938" y="15211"/>
                      <a:pt x="6638" y="20548"/>
                      <a:pt x="4570" y="25085"/>
                    </a:cubicBezTo>
                    <a:lnTo>
                      <a:pt x="18580" y="21849"/>
                    </a:lnTo>
                    <a:cubicBezTo>
                      <a:pt x="14677" y="18580"/>
                      <a:pt x="11842" y="13944"/>
                      <a:pt x="10874" y="8940"/>
                    </a:cubicBezTo>
                    <a:cubicBezTo>
                      <a:pt x="10007" y="5771"/>
                      <a:pt x="12509" y="934"/>
                      <a:pt x="12509" y="934"/>
                    </a:cubicBezTo>
                    <a:lnTo>
                      <a:pt x="100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2379;p63">
              <a:extLst>
                <a:ext uri="{FF2B5EF4-FFF2-40B4-BE49-F238E27FC236}">
                  <a16:creationId xmlns:a16="http://schemas.microsoft.com/office/drawing/2014/main" id="{6B880A50-A65D-4A5B-B36D-B33EA6C9BFDF}"/>
                </a:ext>
              </a:extLst>
            </p:cNvPr>
            <p:cNvGrpSpPr/>
            <p:nvPr/>
          </p:nvGrpSpPr>
          <p:grpSpPr>
            <a:xfrm>
              <a:off x="1452900" y="2844463"/>
              <a:ext cx="570425" cy="278950"/>
              <a:chOff x="1452900" y="2844463"/>
              <a:chExt cx="570425" cy="278950"/>
            </a:xfrm>
          </p:grpSpPr>
          <p:sp>
            <p:nvSpPr>
              <p:cNvPr id="113" name="Google Shape;2380;p63">
                <a:extLst>
                  <a:ext uri="{FF2B5EF4-FFF2-40B4-BE49-F238E27FC236}">
                    <a16:creationId xmlns:a16="http://schemas.microsoft.com/office/drawing/2014/main" id="{8D3AD876-60FA-4771-A547-AD28D22BC645}"/>
                  </a:ext>
                </a:extLst>
              </p:cNvPr>
              <p:cNvSpPr/>
              <p:nvPr/>
            </p:nvSpPr>
            <p:spPr>
              <a:xfrm>
                <a:off x="1575475" y="2968788"/>
                <a:ext cx="447850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17914" h="6185" extrusionOk="0">
                    <a:moveTo>
                      <a:pt x="14946" y="0"/>
                    </a:moveTo>
                    <a:cubicBezTo>
                      <a:pt x="9640" y="0"/>
                      <a:pt x="4354" y="1629"/>
                      <a:pt x="1" y="4659"/>
                    </a:cubicBezTo>
                    <a:cubicBezTo>
                      <a:pt x="1235" y="5559"/>
                      <a:pt x="2736" y="5793"/>
                      <a:pt x="4237" y="5926"/>
                    </a:cubicBezTo>
                    <a:cubicBezTo>
                      <a:pt x="5896" y="6098"/>
                      <a:pt x="7569" y="6184"/>
                      <a:pt x="9242" y="6184"/>
                    </a:cubicBezTo>
                    <a:cubicBezTo>
                      <a:pt x="12110" y="6184"/>
                      <a:pt x="14978" y="5931"/>
                      <a:pt x="17780" y="5426"/>
                    </a:cubicBezTo>
                    <a:cubicBezTo>
                      <a:pt x="17914" y="3658"/>
                      <a:pt x="17680" y="1723"/>
                      <a:pt x="17080" y="89"/>
                    </a:cubicBezTo>
                    <a:cubicBezTo>
                      <a:pt x="16370" y="29"/>
                      <a:pt x="15657" y="0"/>
                      <a:pt x="1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381;p63">
                <a:extLst>
                  <a:ext uri="{FF2B5EF4-FFF2-40B4-BE49-F238E27FC236}">
                    <a16:creationId xmlns:a16="http://schemas.microsoft.com/office/drawing/2014/main" id="{1A823059-B8DA-4F13-BB0F-7C262392BE16}"/>
                  </a:ext>
                </a:extLst>
              </p:cNvPr>
              <p:cNvSpPr/>
              <p:nvPr/>
            </p:nvSpPr>
            <p:spPr>
              <a:xfrm>
                <a:off x="1651600" y="3035163"/>
                <a:ext cx="31835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2734" h="1739" extrusionOk="0">
                    <a:moveTo>
                      <a:pt x="12057" y="0"/>
                    </a:moveTo>
                    <a:cubicBezTo>
                      <a:pt x="8069" y="0"/>
                      <a:pt x="4085" y="435"/>
                      <a:pt x="225" y="1303"/>
                    </a:cubicBezTo>
                    <a:cubicBezTo>
                      <a:pt x="0" y="1335"/>
                      <a:pt x="23" y="1738"/>
                      <a:pt x="263" y="1738"/>
                    </a:cubicBezTo>
                    <a:cubicBezTo>
                      <a:pt x="272" y="1738"/>
                      <a:pt x="282" y="1738"/>
                      <a:pt x="292" y="1737"/>
                    </a:cubicBezTo>
                    <a:cubicBezTo>
                      <a:pt x="4141" y="838"/>
                      <a:pt x="8052" y="434"/>
                      <a:pt x="11996" y="434"/>
                    </a:cubicBezTo>
                    <a:cubicBezTo>
                      <a:pt x="12153" y="434"/>
                      <a:pt x="12310" y="434"/>
                      <a:pt x="12467" y="436"/>
                    </a:cubicBezTo>
                    <a:cubicBezTo>
                      <a:pt x="12700" y="436"/>
                      <a:pt x="12734" y="2"/>
                      <a:pt x="12500" y="2"/>
                    </a:cubicBezTo>
                    <a:cubicBezTo>
                      <a:pt x="12353" y="1"/>
                      <a:pt x="12205" y="0"/>
                      <a:pt x="120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382;p63">
                <a:extLst>
                  <a:ext uri="{FF2B5EF4-FFF2-40B4-BE49-F238E27FC236}">
                    <a16:creationId xmlns:a16="http://schemas.microsoft.com/office/drawing/2014/main" id="{217BF843-175A-48A0-AE39-0E39EFF4E7AD}"/>
                  </a:ext>
                </a:extLst>
              </p:cNvPr>
              <p:cNvSpPr/>
              <p:nvPr/>
            </p:nvSpPr>
            <p:spPr>
              <a:xfrm>
                <a:off x="1452900" y="2844463"/>
                <a:ext cx="56625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8831" extrusionOk="0">
                    <a:moveTo>
                      <a:pt x="10786" y="0"/>
                    </a:moveTo>
                    <a:cubicBezTo>
                      <a:pt x="7127" y="0"/>
                      <a:pt x="3468" y="594"/>
                      <a:pt x="0" y="1793"/>
                    </a:cubicBezTo>
                    <a:cubicBezTo>
                      <a:pt x="1235" y="3294"/>
                      <a:pt x="3003" y="4094"/>
                      <a:pt x="4804" y="4795"/>
                    </a:cubicBezTo>
                    <a:cubicBezTo>
                      <a:pt x="10174" y="6896"/>
                      <a:pt x="15845" y="8264"/>
                      <a:pt x="21582" y="8831"/>
                    </a:cubicBezTo>
                    <a:cubicBezTo>
                      <a:pt x="22283" y="6763"/>
                      <a:pt x="22650" y="4261"/>
                      <a:pt x="22483" y="2093"/>
                    </a:cubicBezTo>
                    <a:cubicBezTo>
                      <a:pt x="18747" y="703"/>
                      <a:pt x="14766" y="0"/>
                      <a:pt x="107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383;p63">
                <a:extLst>
                  <a:ext uri="{FF2B5EF4-FFF2-40B4-BE49-F238E27FC236}">
                    <a16:creationId xmlns:a16="http://schemas.microsoft.com/office/drawing/2014/main" id="{82105FDF-5412-4BAC-AEED-CF1F86AE4157}"/>
                  </a:ext>
                </a:extLst>
              </p:cNvPr>
              <p:cNvSpPr/>
              <p:nvPr/>
            </p:nvSpPr>
            <p:spPr>
              <a:xfrm>
                <a:off x="1550750" y="2896738"/>
                <a:ext cx="4036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16147" h="3144" extrusionOk="0">
                    <a:moveTo>
                      <a:pt x="327" y="0"/>
                    </a:moveTo>
                    <a:cubicBezTo>
                      <a:pt x="21" y="0"/>
                      <a:pt x="0" y="502"/>
                      <a:pt x="356" y="502"/>
                    </a:cubicBezTo>
                    <a:cubicBezTo>
                      <a:pt x="5526" y="802"/>
                      <a:pt x="10663" y="1670"/>
                      <a:pt x="15667" y="3137"/>
                    </a:cubicBezTo>
                    <a:cubicBezTo>
                      <a:pt x="15684" y="3142"/>
                      <a:pt x="15700" y="3143"/>
                      <a:pt x="15716" y="3143"/>
                    </a:cubicBezTo>
                    <a:cubicBezTo>
                      <a:pt x="15961" y="3143"/>
                      <a:pt x="16147" y="2700"/>
                      <a:pt x="15834" y="2637"/>
                    </a:cubicBezTo>
                    <a:cubicBezTo>
                      <a:pt x="10764" y="1169"/>
                      <a:pt x="5593" y="302"/>
                      <a:pt x="356" y="2"/>
                    </a:cubicBezTo>
                    <a:cubicBezTo>
                      <a:pt x="346" y="1"/>
                      <a:pt x="336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2384;p63">
              <a:extLst>
                <a:ext uri="{FF2B5EF4-FFF2-40B4-BE49-F238E27FC236}">
                  <a16:creationId xmlns:a16="http://schemas.microsoft.com/office/drawing/2014/main" id="{BAE1E6F1-E098-45EA-8BCA-CD8A6DC08CCF}"/>
                </a:ext>
              </a:extLst>
            </p:cNvPr>
            <p:cNvGrpSpPr/>
            <p:nvPr/>
          </p:nvGrpSpPr>
          <p:grpSpPr>
            <a:xfrm>
              <a:off x="1784800" y="2650288"/>
              <a:ext cx="813950" cy="729125"/>
              <a:chOff x="1784800" y="2650288"/>
              <a:chExt cx="813950" cy="729125"/>
            </a:xfrm>
          </p:grpSpPr>
          <p:sp>
            <p:nvSpPr>
              <p:cNvPr id="111" name="Google Shape;2385;p63">
                <a:extLst>
                  <a:ext uri="{FF2B5EF4-FFF2-40B4-BE49-F238E27FC236}">
                    <a16:creationId xmlns:a16="http://schemas.microsoft.com/office/drawing/2014/main" id="{D49363D1-E547-4C3A-A1D0-D2D818BD3F59}"/>
                  </a:ext>
                </a:extLst>
              </p:cNvPr>
              <p:cNvSpPr/>
              <p:nvPr/>
            </p:nvSpPr>
            <p:spPr>
              <a:xfrm>
                <a:off x="1784800" y="2650288"/>
                <a:ext cx="813950" cy="729125"/>
              </a:xfrm>
              <a:custGeom>
                <a:avLst/>
                <a:gdLst/>
                <a:ahLst/>
                <a:cxnLst/>
                <a:rect l="l" t="t" r="r" b="b"/>
                <a:pathLst>
                  <a:path w="32558" h="29165" extrusionOk="0">
                    <a:moveTo>
                      <a:pt x="13602" y="1"/>
                    </a:moveTo>
                    <a:cubicBezTo>
                      <a:pt x="11182" y="1"/>
                      <a:pt x="8838" y="617"/>
                      <a:pt x="6839" y="1987"/>
                    </a:cubicBezTo>
                    <a:cubicBezTo>
                      <a:pt x="367" y="6391"/>
                      <a:pt x="1" y="17065"/>
                      <a:pt x="4570" y="23736"/>
                    </a:cubicBezTo>
                    <a:cubicBezTo>
                      <a:pt x="7164" y="27468"/>
                      <a:pt x="10749" y="29165"/>
                      <a:pt x="14537" y="29165"/>
                    </a:cubicBezTo>
                    <a:cubicBezTo>
                      <a:pt x="17522" y="29165"/>
                      <a:pt x="20632" y="28112"/>
                      <a:pt x="23484" y="26171"/>
                    </a:cubicBezTo>
                    <a:cubicBezTo>
                      <a:pt x="29922" y="21735"/>
                      <a:pt x="32557" y="14363"/>
                      <a:pt x="27987" y="7692"/>
                    </a:cubicBezTo>
                    <a:cubicBezTo>
                      <a:pt x="24806" y="3082"/>
                      <a:pt x="19013" y="1"/>
                      <a:pt x="136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386;p63">
                <a:extLst>
                  <a:ext uri="{FF2B5EF4-FFF2-40B4-BE49-F238E27FC236}">
                    <a16:creationId xmlns:a16="http://schemas.microsoft.com/office/drawing/2014/main" id="{85554C9F-2142-4D8A-B397-A89A602C67DD}"/>
                  </a:ext>
                </a:extLst>
              </p:cNvPr>
              <p:cNvSpPr/>
              <p:nvPr/>
            </p:nvSpPr>
            <p:spPr>
              <a:xfrm>
                <a:off x="1875700" y="2744138"/>
                <a:ext cx="656325" cy="588675"/>
              </a:xfrm>
              <a:custGeom>
                <a:avLst/>
                <a:gdLst/>
                <a:ahLst/>
                <a:cxnLst/>
                <a:rect l="l" t="t" r="r" b="b"/>
                <a:pathLst>
                  <a:path w="26253" h="23547" extrusionOk="0">
                    <a:moveTo>
                      <a:pt x="10969" y="0"/>
                    </a:moveTo>
                    <a:cubicBezTo>
                      <a:pt x="9011" y="0"/>
                      <a:pt x="7115" y="498"/>
                      <a:pt x="5504" y="1603"/>
                    </a:cubicBezTo>
                    <a:cubicBezTo>
                      <a:pt x="267" y="5205"/>
                      <a:pt x="0" y="13778"/>
                      <a:pt x="3703" y="19148"/>
                    </a:cubicBezTo>
                    <a:cubicBezTo>
                      <a:pt x="5780" y="22161"/>
                      <a:pt x="8676" y="23547"/>
                      <a:pt x="11737" y="23547"/>
                    </a:cubicBezTo>
                    <a:cubicBezTo>
                      <a:pt x="14133" y="23547"/>
                      <a:pt x="16629" y="22698"/>
                      <a:pt x="18914" y="21117"/>
                    </a:cubicBezTo>
                    <a:cubicBezTo>
                      <a:pt x="24118" y="17547"/>
                      <a:pt x="26253" y="11576"/>
                      <a:pt x="22550" y="6206"/>
                    </a:cubicBezTo>
                    <a:cubicBezTo>
                      <a:pt x="20017" y="2475"/>
                      <a:pt x="15336" y="0"/>
                      <a:pt x="109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2387;p63">
              <a:extLst>
                <a:ext uri="{FF2B5EF4-FFF2-40B4-BE49-F238E27FC236}">
                  <a16:creationId xmlns:a16="http://schemas.microsoft.com/office/drawing/2014/main" id="{DB997771-20BA-4821-9AEB-B6FC06D5F51B}"/>
                </a:ext>
              </a:extLst>
            </p:cNvPr>
            <p:cNvGrpSpPr/>
            <p:nvPr/>
          </p:nvGrpSpPr>
          <p:grpSpPr>
            <a:xfrm>
              <a:off x="3315900" y="2821038"/>
              <a:ext cx="592100" cy="594675"/>
              <a:chOff x="3315900" y="2821038"/>
              <a:chExt cx="592100" cy="594675"/>
            </a:xfrm>
          </p:grpSpPr>
          <p:sp>
            <p:nvSpPr>
              <p:cNvPr id="104" name="Google Shape;2388;p63">
                <a:extLst>
                  <a:ext uri="{FF2B5EF4-FFF2-40B4-BE49-F238E27FC236}">
                    <a16:creationId xmlns:a16="http://schemas.microsoft.com/office/drawing/2014/main" id="{B99CB7E4-2BDF-4AC8-B15A-5C87CE27FA51}"/>
                  </a:ext>
                </a:extLst>
              </p:cNvPr>
              <p:cNvSpPr/>
              <p:nvPr/>
            </p:nvSpPr>
            <p:spPr>
              <a:xfrm>
                <a:off x="3315900" y="2821038"/>
                <a:ext cx="592100" cy="390250"/>
              </a:xfrm>
              <a:custGeom>
                <a:avLst/>
                <a:gdLst/>
                <a:ahLst/>
                <a:cxnLst/>
                <a:rect l="l" t="t" r="r" b="b"/>
                <a:pathLst>
                  <a:path w="23684" h="15610" extrusionOk="0">
                    <a:moveTo>
                      <a:pt x="13443" y="0"/>
                    </a:moveTo>
                    <a:cubicBezTo>
                      <a:pt x="12720" y="0"/>
                      <a:pt x="11977" y="210"/>
                      <a:pt x="11342" y="528"/>
                    </a:cubicBezTo>
                    <a:cubicBezTo>
                      <a:pt x="10208" y="1062"/>
                      <a:pt x="9207" y="1962"/>
                      <a:pt x="8506" y="3030"/>
                    </a:cubicBezTo>
                    <a:cubicBezTo>
                      <a:pt x="8706" y="2329"/>
                      <a:pt x="8306" y="1629"/>
                      <a:pt x="7706" y="1228"/>
                    </a:cubicBezTo>
                    <a:cubicBezTo>
                      <a:pt x="7349" y="1030"/>
                      <a:pt x="6932" y="938"/>
                      <a:pt x="6513" y="938"/>
                    </a:cubicBezTo>
                    <a:cubicBezTo>
                      <a:pt x="6228" y="938"/>
                      <a:pt x="5941" y="981"/>
                      <a:pt x="5671" y="1062"/>
                    </a:cubicBezTo>
                    <a:cubicBezTo>
                      <a:pt x="5004" y="1295"/>
                      <a:pt x="4370" y="1562"/>
                      <a:pt x="3803" y="1996"/>
                    </a:cubicBezTo>
                    <a:cubicBezTo>
                      <a:pt x="1435" y="3630"/>
                      <a:pt x="0" y="6732"/>
                      <a:pt x="534" y="9635"/>
                    </a:cubicBezTo>
                    <a:cubicBezTo>
                      <a:pt x="801" y="11302"/>
                      <a:pt x="2302" y="12870"/>
                      <a:pt x="3603" y="13838"/>
                    </a:cubicBezTo>
                    <a:cubicBezTo>
                      <a:pt x="5151" y="14992"/>
                      <a:pt x="7133" y="15610"/>
                      <a:pt x="9109" y="15610"/>
                    </a:cubicBezTo>
                    <a:cubicBezTo>
                      <a:pt x="9646" y="15610"/>
                      <a:pt x="10181" y="15565"/>
                      <a:pt x="10708" y="15472"/>
                    </a:cubicBezTo>
                    <a:cubicBezTo>
                      <a:pt x="11542" y="15305"/>
                      <a:pt x="12442" y="15005"/>
                      <a:pt x="13010" y="14371"/>
                    </a:cubicBezTo>
                    <a:cubicBezTo>
                      <a:pt x="13577" y="13737"/>
                      <a:pt x="13843" y="12737"/>
                      <a:pt x="13410" y="12003"/>
                    </a:cubicBezTo>
                    <a:lnTo>
                      <a:pt x="13410" y="12003"/>
                    </a:lnTo>
                    <a:cubicBezTo>
                      <a:pt x="14231" y="12718"/>
                      <a:pt x="15317" y="13089"/>
                      <a:pt x="16409" y="13089"/>
                    </a:cubicBezTo>
                    <a:cubicBezTo>
                      <a:pt x="17048" y="13089"/>
                      <a:pt x="17689" y="12962"/>
                      <a:pt x="18280" y="12703"/>
                    </a:cubicBezTo>
                    <a:cubicBezTo>
                      <a:pt x="19047" y="12370"/>
                      <a:pt x="19814" y="11703"/>
                      <a:pt x="20015" y="10869"/>
                    </a:cubicBezTo>
                    <a:cubicBezTo>
                      <a:pt x="20215" y="10035"/>
                      <a:pt x="19781" y="9001"/>
                      <a:pt x="18880" y="8834"/>
                    </a:cubicBezTo>
                    <a:lnTo>
                      <a:pt x="18880" y="8834"/>
                    </a:lnTo>
                    <a:cubicBezTo>
                      <a:pt x="19196" y="8882"/>
                      <a:pt x="19515" y="8908"/>
                      <a:pt x="19830" y="8908"/>
                    </a:cubicBezTo>
                    <a:cubicBezTo>
                      <a:pt x="20615" y="8908"/>
                      <a:pt x="21383" y="8748"/>
                      <a:pt x="22049" y="8367"/>
                    </a:cubicBezTo>
                    <a:cubicBezTo>
                      <a:pt x="23017" y="7833"/>
                      <a:pt x="23684" y="6799"/>
                      <a:pt x="23684" y="5698"/>
                    </a:cubicBezTo>
                    <a:cubicBezTo>
                      <a:pt x="23650" y="4064"/>
                      <a:pt x="22183" y="2830"/>
                      <a:pt x="20615" y="2496"/>
                    </a:cubicBezTo>
                    <a:cubicBezTo>
                      <a:pt x="20208" y="2410"/>
                      <a:pt x="19799" y="2372"/>
                      <a:pt x="19389" y="2372"/>
                    </a:cubicBezTo>
                    <a:cubicBezTo>
                      <a:pt x="18219" y="2372"/>
                      <a:pt x="17039" y="2675"/>
                      <a:pt x="15878" y="2996"/>
                    </a:cubicBezTo>
                    <a:cubicBezTo>
                      <a:pt x="16379" y="1996"/>
                      <a:pt x="15678" y="695"/>
                      <a:pt x="14644" y="228"/>
                    </a:cubicBezTo>
                    <a:cubicBezTo>
                      <a:pt x="14267" y="70"/>
                      <a:pt x="13858" y="0"/>
                      <a:pt x="134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" name="Google Shape;2389;p63">
                <a:extLst>
                  <a:ext uri="{FF2B5EF4-FFF2-40B4-BE49-F238E27FC236}">
                    <a16:creationId xmlns:a16="http://schemas.microsoft.com/office/drawing/2014/main" id="{96AA2513-953D-48CD-A27C-872D00F57FDE}"/>
                  </a:ext>
                </a:extLst>
              </p:cNvPr>
              <p:cNvGrpSpPr/>
              <p:nvPr/>
            </p:nvGrpSpPr>
            <p:grpSpPr>
              <a:xfrm>
                <a:off x="3322575" y="2873788"/>
                <a:ext cx="526225" cy="541925"/>
                <a:chOff x="3322575" y="2873788"/>
                <a:chExt cx="526225" cy="541925"/>
              </a:xfrm>
            </p:grpSpPr>
            <p:sp>
              <p:nvSpPr>
                <p:cNvPr id="106" name="Google Shape;2390;p63">
                  <a:extLst>
                    <a:ext uri="{FF2B5EF4-FFF2-40B4-BE49-F238E27FC236}">
                      <a16:creationId xmlns:a16="http://schemas.microsoft.com/office/drawing/2014/main" id="{78AA1B75-7CCE-489A-8D59-4546EB5244FF}"/>
                    </a:ext>
                  </a:extLst>
                </p:cNvPr>
                <p:cNvSpPr/>
                <p:nvPr/>
              </p:nvSpPr>
              <p:spPr>
                <a:xfrm>
                  <a:off x="3440975" y="3141013"/>
                  <a:ext cx="388650" cy="1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6" h="6443" extrusionOk="0">
                      <a:moveTo>
                        <a:pt x="9024" y="0"/>
                      </a:moveTo>
                      <a:cubicBezTo>
                        <a:pt x="5938" y="0"/>
                        <a:pt x="2856" y="613"/>
                        <a:pt x="34" y="1839"/>
                      </a:cubicBezTo>
                      <a:cubicBezTo>
                        <a:pt x="1" y="3340"/>
                        <a:pt x="334" y="5041"/>
                        <a:pt x="935" y="6442"/>
                      </a:cubicBezTo>
                      <a:cubicBezTo>
                        <a:pt x="4838" y="5875"/>
                        <a:pt x="8707" y="4775"/>
                        <a:pt x="12343" y="3173"/>
                      </a:cubicBezTo>
                      <a:cubicBezTo>
                        <a:pt x="13544" y="2606"/>
                        <a:pt x="14778" y="2039"/>
                        <a:pt x="15545" y="938"/>
                      </a:cubicBezTo>
                      <a:cubicBezTo>
                        <a:pt x="13433" y="313"/>
                        <a:pt x="11227" y="0"/>
                        <a:pt x="90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2391;p63">
                  <a:extLst>
                    <a:ext uri="{FF2B5EF4-FFF2-40B4-BE49-F238E27FC236}">
                      <a16:creationId xmlns:a16="http://schemas.microsoft.com/office/drawing/2014/main" id="{B8454D15-3E41-4264-949B-B38552D68F03}"/>
                    </a:ext>
                  </a:extLst>
                </p:cNvPr>
                <p:cNvSpPr/>
                <p:nvPr/>
              </p:nvSpPr>
              <p:spPr>
                <a:xfrm>
                  <a:off x="3487300" y="3171963"/>
                  <a:ext cx="275600" cy="6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4" h="2645" extrusionOk="0">
                      <a:moveTo>
                        <a:pt x="10723" y="1"/>
                      </a:moveTo>
                      <a:cubicBezTo>
                        <a:pt x="7154" y="334"/>
                        <a:pt x="3618" y="1135"/>
                        <a:pt x="183" y="2302"/>
                      </a:cubicBezTo>
                      <a:cubicBezTo>
                        <a:pt x="1" y="2363"/>
                        <a:pt x="95" y="2645"/>
                        <a:pt x="264" y="2645"/>
                      </a:cubicBezTo>
                      <a:cubicBezTo>
                        <a:pt x="281" y="2645"/>
                        <a:pt x="298" y="2642"/>
                        <a:pt x="316" y="2636"/>
                      </a:cubicBezTo>
                      <a:cubicBezTo>
                        <a:pt x="3685" y="1468"/>
                        <a:pt x="7254" y="701"/>
                        <a:pt x="10790" y="334"/>
                      </a:cubicBezTo>
                      <a:cubicBezTo>
                        <a:pt x="11024" y="334"/>
                        <a:pt x="10990" y="1"/>
                        <a:pt x="107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2392;p63">
                  <a:extLst>
                    <a:ext uri="{FF2B5EF4-FFF2-40B4-BE49-F238E27FC236}">
                      <a16:creationId xmlns:a16="http://schemas.microsoft.com/office/drawing/2014/main" id="{238477BE-DCD4-4B67-9185-B4A464D9BF4D}"/>
                    </a:ext>
                  </a:extLst>
                </p:cNvPr>
                <p:cNvSpPr/>
                <p:nvPr/>
              </p:nvSpPr>
              <p:spPr>
                <a:xfrm>
                  <a:off x="3322575" y="3196163"/>
                  <a:ext cx="492875" cy="2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5" h="8782" extrusionOk="0">
                      <a:moveTo>
                        <a:pt x="1735" y="0"/>
                      </a:moveTo>
                      <a:cubicBezTo>
                        <a:pt x="834" y="1668"/>
                        <a:pt x="167" y="3803"/>
                        <a:pt x="0" y="5671"/>
                      </a:cubicBezTo>
                      <a:cubicBezTo>
                        <a:pt x="4737" y="7339"/>
                        <a:pt x="9740" y="8373"/>
                        <a:pt x="14777" y="8706"/>
                      </a:cubicBezTo>
                      <a:cubicBezTo>
                        <a:pt x="15335" y="8749"/>
                        <a:pt x="15890" y="8782"/>
                        <a:pt x="16435" y="8782"/>
                      </a:cubicBezTo>
                      <a:cubicBezTo>
                        <a:pt x="17586" y="8782"/>
                        <a:pt x="18696" y="8637"/>
                        <a:pt x="19714" y="8139"/>
                      </a:cubicBezTo>
                      <a:cubicBezTo>
                        <a:pt x="14877" y="3469"/>
                        <a:pt x="8406" y="534"/>
                        <a:pt x="173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2393;p63">
                  <a:extLst>
                    <a:ext uri="{FF2B5EF4-FFF2-40B4-BE49-F238E27FC236}">
                      <a16:creationId xmlns:a16="http://schemas.microsoft.com/office/drawing/2014/main" id="{3E94489F-758C-4C6D-9280-A5538C872531}"/>
                    </a:ext>
                  </a:extLst>
                </p:cNvPr>
                <p:cNvSpPr/>
                <p:nvPr/>
              </p:nvSpPr>
              <p:spPr>
                <a:xfrm>
                  <a:off x="3387875" y="3272838"/>
                  <a:ext cx="345800" cy="10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2" h="4131" extrusionOk="0">
                      <a:moveTo>
                        <a:pt x="297" y="0"/>
                      </a:moveTo>
                      <a:cubicBezTo>
                        <a:pt x="53" y="0"/>
                        <a:pt x="0" y="437"/>
                        <a:pt x="290" y="469"/>
                      </a:cubicBezTo>
                      <a:cubicBezTo>
                        <a:pt x="4793" y="1169"/>
                        <a:pt x="9230" y="2370"/>
                        <a:pt x="13433" y="4105"/>
                      </a:cubicBezTo>
                      <a:cubicBezTo>
                        <a:pt x="13472" y="4122"/>
                        <a:pt x="13509" y="4130"/>
                        <a:pt x="13542" y="4130"/>
                      </a:cubicBezTo>
                      <a:cubicBezTo>
                        <a:pt x="13761" y="4130"/>
                        <a:pt x="13832" y="3787"/>
                        <a:pt x="13600" y="3671"/>
                      </a:cubicBezTo>
                      <a:cubicBezTo>
                        <a:pt x="9330" y="1970"/>
                        <a:pt x="4893" y="736"/>
                        <a:pt x="324" y="2"/>
                      </a:cubicBezTo>
                      <a:cubicBezTo>
                        <a:pt x="314" y="1"/>
                        <a:pt x="305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2394;p63">
                  <a:extLst>
                    <a:ext uri="{FF2B5EF4-FFF2-40B4-BE49-F238E27FC236}">
                      <a16:creationId xmlns:a16="http://schemas.microsoft.com/office/drawing/2014/main" id="{A701C78B-AEDE-46BE-B69B-C2C6932DEE24}"/>
                    </a:ext>
                  </a:extLst>
                </p:cNvPr>
                <p:cNvSpPr/>
                <p:nvPr/>
              </p:nvSpPr>
              <p:spPr>
                <a:xfrm>
                  <a:off x="3370675" y="2873788"/>
                  <a:ext cx="478125" cy="22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25" h="8961" extrusionOk="0">
                      <a:moveTo>
                        <a:pt x="11462" y="0"/>
                      </a:moveTo>
                      <a:cubicBezTo>
                        <a:pt x="11412" y="0"/>
                        <a:pt x="11363" y="16"/>
                        <a:pt x="11319" y="52"/>
                      </a:cubicBezTo>
                      <a:cubicBezTo>
                        <a:pt x="9818" y="1320"/>
                        <a:pt x="8450" y="2788"/>
                        <a:pt x="7283" y="4422"/>
                      </a:cubicBezTo>
                      <a:lnTo>
                        <a:pt x="7249" y="4456"/>
                      </a:lnTo>
                      <a:cubicBezTo>
                        <a:pt x="6215" y="4723"/>
                        <a:pt x="5215" y="4989"/>
                        <a:pt x="4247" y="5323"/>
                      </a:cubicBezTo>
                      <a:cubicBezTo>
                        <a:pt x="2913" y="5757"/>
                        <a:pt x="1579" y="6257"/>
                        <a:pt x="278" y="6757"/>
                      </a:cubicBezTo>
                      <a:cubicBezTo>
                        <a:pt x="0" y="6881"/>
                        <a:pt x="93" y="7232"/>
                        <a:pt x="346" y="7232"/>
                      </a:cubicBezTo>
                      <a:cubicBezTo>
                        <a:pt x="366" y="7232"/>
                        <a:pt x="388" y="7229"/>
                        <a:pt x="411" y="7224"/>
                      </a:cubicBezTo>
                      <a:cubicBezTo>
                        <a:pt x="1178" y="6891"/>
                        <a:pt x="1979" y="6591"/>
                        <a:pt x="2779" y="6290"/>
                      </a:cubicBezTo>
                      <a:cubicBezTo>
                        <a:pt x="4781" y="7558"/>
                        <a:pt x="6982" y="8459"/>
                        <a:pt x="9284" y="8959"/>
                      </a:cubicBezTo>
                      <a:cubicBezTo>
                        <a:pt x="9295" y="8960"/>
                        <a:pt x="9305" y="8961"/>
                        <a:pt x="9315" y="8961"/>
                      </a:cubicBezTo>
                      <a:cubicBezTo>
                        <a:pt x="9561" y="8961"/>
                        <a:pt x="9674" y="8588"/>
                        <a:pt x="9418" y="8492"/>
                      </a:cubicBezTo>
                      <a:cubicBezTo>
                        <a:pt x="7249" y="8058"/>
                        <a:pt x="5181" y="7224"/>
                        <a:pt x="3313" y="6090"/>
                      </a:cubicBezTo>
                      <a:cubicBezTo>
                        <a:pt x="5648" y="5290"/>
                        <a:pt x="8017" y="4622"/>
                        <a:pt x="10452" y="4155"/>
                      </a:cubicBezTo>
                      <a:cubicBezTo>
                        <a:pt x="12019" y="5390"/>
                        <a:pt x="13721" y="6424"/>
                        <a:pt x="15522" y="7291"/>
                      </a:cubicBezTo>
                      <a:cubicBezTo>
                        <a:pt x="15578" y="7319"/>
                        <a:pt x="15632" y="7331"/>
                        <a:pt x="15682" y="7331"/>
                      </a:cubicBezTo>
                      <a:cubicBezTo>
                        <a:pt x="15930" y="7331"/>
                        <a:pt x="16078" y="7035"/>
                        <a:pt x="15855" y="6924"/>
                      </a:cubicBezTo>
                      <a:cubicBezTo>
                        <a:pt x="14188" y="6090"/>
                        <a:pt x="12620" y="5190"/>
                        <a:pt x="11152" y="4055"/>
                      </a:cubicBezTo>
                      <a:cubicBezTo>
                        <a:pt x="12320" y="3855"/>
                        <a:pt x="13487" y="3622"/>
                        <a:pt x="14655" y="3488"/>
                      </a:cubicBezTo>
                      <a:cubicBezTo>
                        <a:pt x="16022" y="3322"/>
                        <a:pt x="17457" y="3221"/>
                        <a:pt x="18824" y="3121"/>
                      </a:cubicBezTo>
                      <a:cubicBezTo>
                        <a:pt x="19124" y="3121"/>
                        <a:pt x="19124" y="2654"/>
                        <a:pt x="18824" y="2654"/>
                      </a:cubicBezTo>
                      <a:cubicBezTo>
                        <a:pt x="15155" y="2888"/>
                        <a:pt x="11519" y="3388"/>
                        <a:pt x="7950" y="4289"/>
                      </a:cubicBezTo>
                      <a:cubicBezTo>
                        <a:pt x="9017" y="2855"/>
                        <a:pt x="10285" y="1554"/>
                        <a:pt x="11652" y="386"/>
                      </a:cubicBezTo>
                      <a:cubicBezTo>
                        <a:pt x="11809" y="203"/>
                        <a:pt x="11639" y="0"/>
                        <a:pt x="114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" name="Google Shape;2395;p63">
              <a:extLst>
                <a:ext uri="{FF2B5EF4-FFF2-40B4-BE49-F238E27FC236}">
                  <a16:creationId xmlns:a16="http://schemas.microsoft.com/office/drawing/2014/main" id="{CC2653D2-DD69-4B0D-97C2-468CD85D0741}"/>
                </a:ext>
              </a:extLst>
            </p:cNvPr>
            <p:cNvGrpSpPr/>
            <p:nvPr/>
          </p:nvGrpSpPr>
          <p:grpSpPr>
            <a:xfrm>
              <a:off x="2773850" y="2670963"/>
              <a:ext cx="869800" cy="783100"/>
              <a:chOff x="2773850" y="2670963"/>
              <a:chExt cx="869800" cy="783100"/>
            </a:xfrm>
          </p:grpSpPr>
          <p:sp>
            <p:nvSpPr>
              <p:cNvPr id="102" name="Google Shape;2396;p63">
                <a:extLst>
                  <a:ext uri="{FF2B5EF4-FFF2-40B4-BE49-F238E27FC236}">
                    <a16:creationId xmlns:a16="http://schemas.microsoft.com/office/drawing/2014/main" id="{C8810C3C-A571-4418-8969-9CD0B1AED983}"/>
                  </a:ext>
                </a:extLst>
              </p:cNvPr>
              <p:cNvSpPr/>
              <p:nvPr/>
            </p:nvSpPr>
            <p:spPr>
              <a:xfrm>
                <a:off x="2773850" y="2670963"/>
                <a:ext cx="869800" cy="783100"/>
              </a:xfrm>
              <a:custGeom>
                <a:avLst/>
                <a:gdLst/>
                <a:ahLst/>
                <a:cxnLst/>
                <a:rect l="l" t="t" r="r" b="b"/>
                <a:pathLst>
                  <a:path w="34792" h="31324" extrusionOk="0">
                    <a:moveTo>
                      <a:pt x="21250" y="0"/>
                    </a:moveTo>
                    <a:cubicBezTo>
                      <a:pt x="15535" y="0"/>
                      <a:pt x="9144" y="3281"/>
                      <a:pt x="5437" y="8132"/>
                    </a:cubicBezTo>
                    <a:cubicBezTo>
                      <a:pt x="0" y="15171"/>
                      <a:pt x="2368" y="22843"/>
                      <a:pt x="8806" y="27746"/>
                    </a:cubicBezTo>
                    <a:cubicBezTo>
                      <a:pt x="11789" y="30045"/>
                      <a:pt x="15118" y="31324"/>
                      <a:pt x="18373" y="31324"/>
                    </a:cubicBezTo>
                    <a:cubicBezTo>
                      <a:pt x="22109" y="31324"/>
                      <a:pt x="25748" y="29639"/>
                      <a:pt x="28654" y="25878"/>
                    </a:cubicBezTo>
                    <a:cubicBezTo>
                      <a:pt x="34024" y="18840"/>
                      <a:pt x="34792" y="7131"/>
                      <a:pt x="28354" y="2228"/>
                    </a:cubicBezTo>
                    <a:cubicBezTo>
                      <a:pt x="26342" y="688"/>
                      <a:pt x="23867" y="0"/>
                      <a:pt x="212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397;p63">
                <a:extLst>
                  <a:ext uri="{FF2B5EF4-FFF2-40B4-BE49-F238E27FC236}">
                    <a16:creationId xmlns:a16="http://schemas.microsoft.com/office/drawing/2014/main" id="{93933BB5-3BE1-455C-8988-8504C2F6338D}"/>
                  </a:ext>
                </a:extLst>
              </p:cNvPr>
              <p:cNvSpPr/>
              <p:nvPr/>
            </p:nvSpPr>
            <p:spPr>
              <a:xfrm>
                <a:off x="2923125" y="2790463"/>
                <a:ext cx="589600" cy="532375"/>
              </a:xfrm>
              <a:custGeom>
                <a:avLst/>
                <a:gdLst/>
                <a:ahLst/>
                <a:cxnLst/>
                <a:rect l="l" t="t" r="r" b="b"/>
                <a:pathLst>
                  <a:path w="23584" h="21295" extrusionOk="0">
                    <a:moveTo>
                      <a:pt x="14393" y="0"/>
                    </a:moveTo>
                    <a:cubicBezTo>
                      <a:pt x="10519" y="0"/>
                      <a:pt x="6185" y="2227"/>
                      <a:pt x="3669" y="5520"/>
                    </a:cubicBezTo>
                    <a:cubicBezTo>
                      <a:pt x="0" y="10290"/>
                      <a:pt x="1635" y="15528"/>
                      <a:pt x="5971" y="18863"/>
                    </a:cubicBezTo>
                    <a:cubicBezTo>
                      <a:pt x="7996" y="20421"/>
                      <a:pt x="10261" y="21295"/>
                      <a:pt x="12474" y="21295"/>
                    </a:cubicBezTo>
                    <a:cubicBezTo>
                      <a:pt x="15000" y="21295"/>
                      <a:pt x="17458" y="20156"/>
                      <a:pt x="19414" y="17596"/>
                    </a:cubicBezTo>
                    <a:cubicBezTo>
                      <a:pt x="23083" y="12792"/>
                      <a:pt x="23584" y="4853"/>
                      <a:pt x="19214" y="1517"/>
                    </a:cubicBezTo>
                    <a:cubicBezTo>
                      <a:pt x="17850" y="469"/>
                      <a:pt x="16170" y="0"/>
                      <a:pt x="14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2398;p63">
              <a:extLst>
                <a:ext uri="{FF2B5EF4-FFF2-40B4-BE49-F238E27FC236}">
                  <a16:creationId xmlns:a16="http://schemas.microsoft.com/office/drawing/2014/main" id="{B314DF44-77BA-4ED3-9F2C-FDF6DFF6FA98}"/>
                </a:ext>
              </a:extLst>
            </p:cNvPr>
            <p:cNvGrpSpPr/>
            <p:nvPr/>
          </p:nvGrpSpPr>
          <p:grpSpPr>
            <a:xfrm>
              <a:off x="2632075" y="2113663"/>
              <a:ext cx="395300" cy="559225"/>
              <a:chOff x="2632075" y="2113663"/>
              <a:chExt cx="395300" cy="559225"/>
            </a:xfrm>
          </p:grpSpPr>
          <p:sp>
            <p:nvSpPr>
              <p:cNvPr id="100" name="Google Shape;2399;p63">
                <a:extLst>
                  <a:ext uri="{FF2B5EF4-FFF2-40B4-BE49-F238E27FC236}">
                    <a16:creationId xmlns:a16="http://schemas.microsoft.com/office/drawing/2014/main" id="{4A37053C-9BE3-4765-8F15-05855C303F19}"/>
                  </a:ext>
                </a:extLst>
              </p:cNvPr>
              <p:cNvSpPr/>
              <p:nvPr/>
            </p:nvSpPr>
            <p:spPr>
              <a:xfrm>
                <a:off x="2632075" y="2113663"/>
                <a:ext cx="395300" cy="5592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22369" extrusionOk="0">
                    <a:moveTo>
                      <a:pt x="10488" y="1"/>
                    </a:moveTo>
                    <a:cubicBezTo>
                      <a:pt x="9483" y="1"/>
                      <a:pt x="8492" y="562"/>
                      <a:pt x="7973" y="1470"/>
                    </a:cubicBezTo>
                    <a:cubicBezTo>
                      <a:pt x="7372" y="2337"/>
                      <a:pt x="7239" y="3472"/>
                      <a:pt x="7372" y="4506"/>
                    </a:cubicBezTo>
                    <a:cubicBezTo>
                      <a:pt x="7255" y="3775"/>
                      <a:pt x="6523" y="3274"/>
                      <a:pt x="5783" y="3274"/>
                    </a:cubicBezTo>
                    <a:cubicBezTo>
                      <a:pt x="5678" y="3274"/>
                      <a:pt x="5574" y="3284"/>
                      <a:pt x="5471" y="3305"/>
                    </a:cubicBezTo>
                    <a:cubicBezTo>
                      <a:pt x="4637" y="3472"/>
                      <a:pt x="3970" y="4139"/>
                      <a:pt x="3570" y="4873"/>
                    </a:cubicBezTo>
                    <a:cubicBezTo>
                      <a:pt x="2836" y="6374"/>
                      <a:pt x="3036" y="8275"/>
                      <a:pt x="4037" y="9609"/>
                    </a:cubicBezTo>
                    <a:cubicBezTo>
                      <a:pt x="3765" y="9428"/>
                      <a:pt x="3454" y="9347"/>
                      <a:pt x="3137" y="9347"/>
                    </a:cubicBezTo>
                    <a:cubicBezTo>
                      <a:pt x="2636" y="9347"/>
                      <a:pt x="2123" y="9549"/>
                      <a:pt x="1735" y="9876"/>
                    </a:cubicBezTo>
                    <a:cubicBezTo>
                      <a:pt x="1135" y="10443"/>
                      <a:pt x="801" y="11277"/>
                      <a:pt x="567" y="12044"/>
                    </a:cubicBezTo>
                    <a:cubicBezTo>
                      <a:pt x="0" y="14446"/>
                      <a:pt x="501" y="17015"/>
                      <a:pt x="1835" y="19016"/>
                    </a:cubicBezTo>
                    <a:cubicBezTo>
                      <a:pt x="2702" y="20317"/>
                      <a:pt x="4170" y="21818"/>
                      <a:pt x="5738" y="22185"/>
                    </a:cubicBezTo>
                    <a:cubicBezTo>
                      <a:pt x="6229" y="22309"/>
                      <a:pt x="6736" y="22369"/>
                      <a:pt x="7247" y="22369"/>
                    </a:cubicBezTo>
                    <a:cubicBezTo>
                      <a:pt x="9480" y="22369"/>
                      <a:pt x="11792" y="21235"/>
                      <a:pt x="13176" y="19416"/>
                    </a:cubicBezTo>
                    <a:cubicBezTo>
                      <a:pt x="13610" y="18849"/>
                      <a:pt x="13944" y="18282"/>
                      <a:pt x="14144" y="17615"/>
                    </a:cubicBezTo>
                    <a:cubicBezTo>
                      <a:pt x="14344" y="16981"/>
                      <a:pt x="14377" y="16214"/>
                      <a:pt x="14044" y="15647"/>
                    </a:cubicBezTo>
                    <a:cubicBezTo>
                      <a:pt x="13754" y="15125"/>
                      <a:pt x="13211" y="14754"/>
                      <a:pt x="12636" y="14754"/>
                    </a:cubicBezTo>
                    <a:cubicBezTo>
                      <a:pt x="12550" y="14754"/>
                      <a:pt x="12463" y="14762"/>
                      <a:pt x="12376" y="14780"/>
                    </a:cubicBezTo>
                    <a:cubicBezTo>
                      <a:pt x="13477" y="14146"/>
                      <a:pt x="14344" y="13212"/>
                      <a:pt x="14978" y="12144"/>
                    </a:cubicBezTo>
                    <a:cubicBezTo>
                      <a:pt x="15511" y="11177"/>
                      <a:pt x="15812" y="10010"/>
                      <a:pt x="15445" y="9009"/>
                    </a:cubicBezTo>
                    <a:cubicBezTo>
                      <a:pt x="15123" y="8176"/>
                      <a:pt x="14282" y="7560"/>
                      <a:pt x="13427" y="7560"/>
                    </a:cubicBezTo>
                    <a:cubicBezTo>
                      <a:pt x="13219" y="7560"/>
                      <a:pt x="13011" y="7596"/>
                      <a:pt x="12810" y="7675"/>
                    </a:cubicBezTo>
                    <a:cubicBezTo>
                      <a:pt x="13243" y="6207"/>
                      <a:pt x="13777" y="4672"/>
                      <a:pt x="13510" y="3138"/>
                    </a:cubicBezTo>
                    <a:cubicBezTo>
                      <a:pt x="13243" y="1604"/>
                      <a:pt x="12142" y="102"/>
                      <a:pt x="10575" y="2"/>
                    </a:cubicBezTo>
                    <a:cubicBezTo>
                      <a:pt x="10546" y="1"/>
                      <a:pt x="10517" y="1"/>
                      <a:pt x="104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400;p63">
                <a:extLst>
                  <a:ext uri="{FF2B5EF4-FFF2-40B4-BE49-F238E27FC236}">
                    <a16:creationId xmlns:a16="http://schemas.microsoft.com/office/drawing/2014/main" id="{E068D29B-E423-4841-BF7B-CB401A856CC7}"/>
                  </a:ext>
                </a:extLst>
              </p:cNvPr>
              <p:cNvSpPr/>
              <p:nvPr/>
            </p:nvSpPr>
            <p:spPr>
              <a:xfrm>
                <a:off x="2750000" y="2174638"/>
                <a:ext cx="222800" cy="452500"/>
              </a:xfrm>
              <a:custGeom>
                <a:avLst/>
                <a:gdLst/>
                <a:ahLst/>
                <a:cxnLst/>
                <a:rect l="l" t="t" r="r" b="b"/>
                <a:pathLst>
                  <a:path w="8912" h="18100" extrusionOk="0">
                    <a:moveTo>
                      <a:pt x="6341" y="1"/>
                    </a:moveTo>
                    <a:cubicBezTo>
                      <a:pt x="6238" y="1"/>
                      <a:pt x="6140" y="62"/>
                      <a:pt x="6124" y="199"/>
                    </a:cubicBezTo>
                    <a:cubicBezTo>
                      <a:pt x="5991" y="1566"/>
                      <a:pt x="5824" y="2901"/>
                      <a:pt x="5591" y="4235"/>
                    </a:cubicBezTo>
                    <a:cubicBezTo>
                      <a:pt x="5391" y="5369"/>
                      <a:pt x="5124" y="6503"/>
                      <a:pt x="4890" y="7637"/>
                    </a:cubicBezTo>
                    <a:cubicBezTo>
                      <a:pt x="3890" y="6136"/>
                      <a:pt x="3056" y="4535"/>
                      <a:pt x="2322" y="2901"/>
                    </a:cubicBezTo>
                    <a:cubicBezTo>
                      <a:pt x="2289" y="2814"/>
                      <a:pt x="2226" y="2777"/>
                      <a:pt x="2158" y="2777"/>
                    </a:cubicBezTo>
                    <a:cubicBezTo>
                      <a:pt x="2015" y="2777"/>
                      <a:pt x="1854" y="2942"/>
                      <a:pt x="1921" y="3167"/>
                    </a:cubicBezTo>
                    <a:cubicBezTo>
                      <a:pt x="2689" y="4935"/>
                      <a:pt x="3623" y="6670"/>
                      <a:pt x="4723" y="8238"/>
                    </a:cubicBezTo>
                    <a:cubicBezTo>
                      <a:pt x="4123" y="10539"/>
                      <a:pt x="3356" y="12841"/>
                      <a:pt x="2489" y="15043"/>
                    </a:cubicBezTo>
                    <a:cubicBezTo>
                      <a:pt x="1488" y="13208"/>
                      <a:pt x="787" y="11173"/>
                      <a:pt x="454" y="9072"/>
                    </a:cubicBezTo>
                    <a:cubicBezTo>
                      <a:pt x="440" y="8946"/>
                      <a:pt x="356" y="8890"/>
                      <a:pt x="265" y="8890"/>
                    </a:cubicBezTo>
                    <a:cubicBezTo>
                      <a:pt x="139" y="8890"/>
                      <a:pt x="1" y="8997"/>
                      <a:pt x="20" y="9172"/>
                    </a:cubicBezTo>
                    <a:cubicBezTo>
                      <a:pt x="387" y="11407"/>
                      <a:pt x="1154" y="13575"/>
                      <a:pt x="2288" y="15576"/>
                    </a:cubicBezTo>
                    <a:lnTo>
                      <a:pt x="1288" y="17845"/>
                    </a:lnTo>
                    <a:cubicBezTo>
                      <a:pt x="1203" y="17992"/>
                      <a:pt x="1346" y="18100"/>
                      <a:pt x="1487" y="18100"/>
                    </a:cubicBezTo>
                    <a:cubicBezTo>
                      <a:pt x="1569" y="18100"/>
                      <a:pt x="1651" y="18064"/>
                      <a:pt x="1688" y="17978"/>
                    </a:cubicBezTo>
                    <a:cubicBezTo>
                      <a:pt x="2288" y="16710"/>
                      <a:pt x="2822" y="15476"/>
                      <a:pt x="3289" y="14209"/>
                    </a:cubicBezTo>
                    <a:cubicBezTo>
                      <a:pt x="3656" y="13308"/>
                      <a:pt x="3990" y="12341"/>
                      <a:pt x="4290" y="11373"/>
                    </a:cubicBezTo>
                    <a:cubicBezTo>
                      <a:pt x="4290" y="11340"/>
                      <a:pt x="4323" y="11340"/>
                      <a:pt x="4323" y="11340"/>
                    </a:cubicBezTo>
                    <a:cubicBezTo>
                      <a:pt x="5958" y="10239"/>
                      <a:pt x="7425" y="9038"/>
                      <a:pt x="8760" y="7637"/>
                    </a:cubicBezTo>
                    <a:cubicBezTo>
                      <a:pt x="8912" y="7460"/>
                      <a:pt x="8775" y="7224"/>
                      <a:pt x="8612" y="7224"/>
                    </a:cubicBezTo>
                    <a:cubicBezTo>
                      <a:pt x="8561" y="7224"/>
                      <a:pt x="8507" y="7248"/>
                      <a:pt x="8459" y="7304"/>
                    </a:cubicBezTo>
                    <a:cubicBezTo>
                      <a:pt x="7292" y="8538"/>
                      <a:pt x="5958" y="9705"/>
                      <a:pt x="4490" y="10673"/>
                    </a:cubicBezTo>
                    <a:cubicBezTo>
                      <a:pt x="5557" y="7237"/>
                      <a:pt x="6225" y="3801"/>
                      <a:pt x="6591" y="232"/>
                    </a:cubicBezTo>
                    <a:cubicBezTo>
                      <a:pt x="6591" y="87"/>
                      <a:pt x="6463" y="1"/>
                      <a:pt x="6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2401;p63">
              <a:extLst>
                <a:ext uri="{FF2B5EF4-FFF2-40B4-BE49-F238E27FC236}">
                  <a16:creationId xmlns:a16="http://schemas.microsoft.com/office/drawing/2014/main" id="{0BB2D92E-215E-458F-831D-0C4B802D4254}"/>
                </a:ext>
              </a:extLst>
            </p:cNvPr>
            <p:cNvGrpSpPr/>
            <p:nvPr/>
          </p:nvGrpSpPr>
          <p:grpSpPr>
            <a:xfrm>
              <a:off x="2322675" y="2333038"/>
              <a:ext cx="564600" cy="722200"/>
              <a:chOff x="2322675" y="2333038"/>
              <a:chExt cx="564600" cy="722200"/>
            </a:xfrm>
          </p:grpSpPr>
          <p:sp>
            <p:nvSpPr>
              <p:cNvPr id="96" name="Google Shape;2402;p63">
                <a:extLst>
                  <a:ext uri="{FF2B5EF4-FFF2-40B4-BE49-F238E27FC236}">
                    <a16:creationId xmlns:a16="http://schemas.microsoft.com/office/drawing/2014/main" id="{DF802819-653F-44EB-B236-D286E47ED0E0}"/>
                  </a:ext>
                </a:extLst>
              </p:cNvPr>
              <p:cNvSpPr/>
              <p:nvPr/>
            </p:nvSpPr>
            <p:spPr>
              <a:xfrm>
                <a:off x="2324350" y="2419763"/>
                <a:ext cx="562925" cy="635475"/>
              </a:xfrm>
              <a:custGeom>
                <a:avLst/>
                <a:gdLst/>
                <a:ahLst/>
                <a:cxnLst/>
                <a:rect l="l" t="t" r="r" b="b"/>
                <a:pathLst>
                  <a:path w="22517" h="25419" extrusionOk="0">
                    <a:moveTo>
                      <a:pt x="11309" y="0"/>
                    </a:moveTo>
                    <a:cubicBezTo>
                      <a:pt x="10341" y="0"/>
                      <a:pt x="9441" y="134"/>
                      <a:pt x="8573" y="434"/>
                    </a:cubicBezTo>
                    <a:cubicBezTo>
                      <a:pt x="7906" y="701"/>
                      <a:pt x="7239" y="968"/>
                      <a:pt x="6605" y="1368"/>
                    </a:cubicBezTo>
                    <a:cubicBezTo>
                      <a:pt x="6172" y="1602"/>
                      <a:pt x="5805" y="1902"/>
                      <a:pt x="5438" y="2202"/>
                    </a:cubicBezTo>
                    <a:cubicBezTo>
                      <a:pt x="4037" y="3269"/>
                      <a:pt x="2869" y="4704"/>
                      <a:pt x="1969" y="6338"/>
                    </a:cubicBezTo>
                    <a:cubicBezTo>
                      <a:pt x="1135" y="7806"/>
                      <a:pt x="501" y="9474"/>
                      <a:pt x="234" y="11208"/>
                    </a:cubicBezTo>
                    <a:cubicBezTo>
                      <a:pt x="101" y="11976"/>
                      <a:pt x="1" y="12776"/>
                      <a:pt x="1" y="13543"/>
                    </a:cubicBezTo>
                    <a:cubicBezTo>
                      <a:pt x="1" y="17480"/>
                      <a:pt x="1902" y="21049"/>
                      <a:pt x="4737" y="23217"/>
                    </a:cubicBezTo>
                    <a:cubicBezTo>
                      <a:pt x="6539" y="24585"/>
                      <a:pt x="8807" y="25419"/>
                      <a:pt x="11275" y="25419"/>
                    </a:cubicBezTo>
                    <a:lnTo>
                      <a:pt x="11909" y="25419"/>
                    </a:lnTo>
                    <a:cubicBezTo>
                      <a:pt x="14845" y="25252"/>
                      <a:pt x="17480" y="23918"/>
                      <a:pt x="19414" y="21783"/>
                    </a:cubicBezTo>
                    <a:cubicBezTo>
                      <a:pt x="21249" y="19748"/>
                      <a:pt x="22450" y="17046"/>
                      <a:pt x="22517" y="14010"/>
                    </a:cubicBezTo>
                    <a:lnTo>
                      <a:pt x="22517" y="13543"/>
                    </a:lnTo>
                    <a:cubicBezTo>
                      <a:pt x="22517" y="11108"/>
                      <a:pt x="21816" y="8640"/>
                      <a:pt x="20749" y="6438"/>
                    </a:cubicBezTo>
                    <a:cubicBezTo>
                      <a:pt x="19815" y="4737"/>
                      <a:pt x="18614" y="3269"/>
                      <a:pt x="17180" y="2169"/>
                    </a:cubicBezTo>
                    <a:cubicBezTo>
                      <a:pt x="16746" y="1768"/>
                      <a:pt x="16279" y="1502"/>
                      <a:pt x="15779" y="1201"/>
                    </a:cubicBezTo>
                    <a:cubicBezTo>
                      <a:pt x="14411" y="434"/>
                      <a:pt x="12910" y="0"/>
                      <a:pt x="11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403;p63">
                <a:extLst>
                  <a:ext uri="{FF2B5EF4-FFF2-40B4-BE49-F238E27FC236}">
                    <a16:creationId xmlns:a16="http://schemas.microsoft.com/office/drawing/2014/main" id="{F100AD76-1511-42B4-A675-845151668981}"/>
                  </a:ext>
                </a:extLst>
              </p:cNvPr>
              <p:cNvSpPr/>
              <p:nvPr/>
            </p:nvSpPr>
            <p:spPr>
              <a:xfrm>
                <a:off x="2436100" y="2333038"/>
                <a:ext cx="338600" cy="296075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11843" extrusionOk="0">
                    <a:moveTo>
                      <a:pt x="1768" y="0"/>
                    </a:moveTo>
                    <a:lnTo>
                      <a:pt x="1368" y="2669"/>
                    </a:lnTo>
                    <a:lnTo>
                      <a:pt x="1168" y="4003"/>
                    </a:lnTo>
                    <a:lnTo>
                      <a:pt x="934" y="5671"/>
                    </a:lnTo>
                    <a:lnTo>
                      <a:pt x="201" y="10508"/>
                    </a:lnTo>
                    <a:lnTo>
                      <a:pt x="0" y="11842"/>
                    </a:lnTo>
                    <a:lnTo>
                      <a:pt x="13543" y="11842"/>
                    </a:lnTo>
                    <a:lnTo>
                      <a:pt x="13343" y="10641"/>
                    </a:lnTo>
                    <a:lnTo>
                      <a:pt x="12643" y="5671"/>
                    </a:lnTo>
                    <a:lnTo>
                      <a:pt x="12376" y="3836"/>
                    </a:lnTo>
                    <a:lnTo>
                      <a:pt x="12309" y="3336"/>
                    </a:lnTo>
                    <a:lnTo>
                      <a:pt x="11842" y="301"/>
                    </a:lnTo>
                    <a:lnTo>
                      <a:pt x="118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404;p63">
                <a:extLst>
                  <a:ext uri="{FF2B5EF4-FFF2-40B4-BE49-F238E27FC236}">
                    <a16:creationId xmlns:a16="http://schemas.microsoft.com/office/drawing/2014/main" id="{14560AB8-487E-4DFF-AC12-7491C29943AD}"/>
                  </a:ext>
                </a:extLst>
              </p:cNvPr>
              <p:cNvSpPr/>
              <p:nvPr/>
            </p:nvSpPr>
            <p:spPr>
              <a:xfrm>
                <a:off x="2391075" y="2496488"/>
                <a:ext cx="429500" cy="486200"/>
              </a:xfrm>
              <a:custGeom>
                <a:avLst/>
                <a:gdLst/>
                <a:ahLst/>
                <a:cxnLst/>
                <a:rect l="l" t="t" r="r" b="b"/>
                <a:pathLst>
                  <a:path w="17180" h="19448" extrusionOk="0">
                    <a:moveTo>
                      <a:pt x="8606" y="0"/>
                    </a:moveTo>
                    <a:cubicBezTo>
                      <a:pt x="3836" y="0"/>
                      <a:pt x="0" y="5304"/>
                      <a:pt x="0" y="10341"/>
                    </a:cubicBezTo>
                    <a:cubicBezTo>
                      <a:pt x="0" y="15345"/>
                      <a:pt x="3836" y="19448"/>
                      <a:pt x="8606" y="19448"/>
                    </a:cubicBezTo>
                    <a:cubicBezTo>
                      <a:pt x="13343" y="19448"/>
                      <a:pt x="17179" y="15378"/>
                      <a:pt x="17179" y="10341"/>
                    </a:cubicBezTo>
                    <a:cubicBezTo>
                      <a:pt x="17179" y="5337"/>
                      <a:pt x="13343" y="0"/>
                      <a:pt x="86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405;p63">
                <a:extLst>
                  <a:ext uri="{FF2B5EF4-FFF2-40B4-BE49-F238E27FC236}">
                    <a16:creationId xmlns:a16="http://schemas.microsoft.com/office/drawing/2014/main" id="{2B37B2A8-14C2-407F-9A89-7401424EE625}"/>
                  </a:ext>
                </a:extLst>
              </p:cNvPr>
              <p:cNvSpPr/>
              <p:nvPr/>
            </p:nvSpPr>
            <p:spPr>
              <a:xfrm>
                <a:off x="2322675" y="2699963"/>
                <a:ext cx="161825" cy="300250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12010" extrusionOk="0">
                    <a:moveTo>
                      <a:pt x="201" y="0"/>
                    </a:moveTo>
                    <a:cubicBezTo>
                      <a:pt x="68" y="768"/>
                      <a:pt x="1" y="1568"/>
                      <a:pt x="1" y="2335"/>
                    </a:cubicBezTo>
                    <a:cubicBezTo>
                      <a:pt x="1" y="6272"/>
                      <a:pt x="1869" y="9841"/>
                      <a:pt x="4704" y="12009"/>
                    </a:cubicBezTo>
                    <a:cubicBezTo>
                      <a:pt x="4904" y="11876"/>
                      <a:pt x="5038" y="11709"/>
                      <a:pt x="5138" y="11509"/>
                    </a:cubicBezTo>
                    <a:cubicBezTo>
                      <a:pt x="5305" y="11075"/>
                      <a:pt x="5138" y="10575"/>
                      <a:pt x="4904" y="10174"/>
                    </a:cubicBezTo>
                    <a:cubicBezTo>
                      <a:pt x="4704" y="9741"/>
                      <a:pt x="4404" y="9341"/>
                      <a:pt x="4371" y="8874"/>
                    </a:cubicBezTo>
                    <a:cubicBezTo>
                      <a:pt x="4304" y="8240"/>
                      <a:pt x="4638" y="7673"/>
                      <a:pt x="5004" y="7172"/>
                    </a:cubicBezTo>
                    <a:cubicBezTo>
                      <a:pt x="5405" y="6705"/>
                      <a:pt x="5872" y="6238"/>
                      <a:pt x="6139" y="5671"/>
                    </a:cubicBezTo>
                    <a:cubicBezTo>
                      <a:pt x="6405" y="5137"/>
                      <a:pt x="6472" y="4404"/>
                      <a:pt x="6072" y="3903"/>
                    </a:cubicBezTo>
                    <a:cubicBezTo>
                      <a:pt x="5405" y="3136"/>
                      <a:pt x="4004" y="3503"/>
                      <a:pt x="3237" y="2802"/>
                    </a:cubicBezTo>
                    <a:cubicBezTo>
                      <a:pt x="2836" y="2402"/>
                      <a:pt x="2703" y="1835"/>
                      <a:pt x="2403" y="1368"/>
                    </a:cubicBezTo>
                    <a:cubicBezTo>
                      <a:pt x="2036" y="768"/>
                      <a:pt x="1469" y="401"/>
                      <a:pt x="835" y="201"/>
                    </a:cubicBezTo>
                    <a:cubicBezTo>
                      <a:pt x="635" y="134"/>
                      <a:pt x="401" y="67"/>
                      <a:pt x="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406;p63">
              <a:extLst>
                <a:ext uri="{FF2B5EF4-FFF2-40B4-BE49-F238E27FC236}">
                  <a16:creationId xmlns:a16="http://schemas.microsoft.com/office/drawing/2014/main" id="{A6243406-BAF2-4C6C-A708-F8C18D704B9B}"/>
                </a:ext>
              </a:extLst>
            </p:cNvPr>
            <p:cNvGrpSpPr/>
            <p:nvPr/>
          </p:nvGrpSpPr>
          <p:grpSpPr>
            <a:xfrm>
              <a:off x="1282775" y="1610463"/>
              <a:ext cx="2882075" cy="2341250"/>
              <a:chOff x="1282775" y="1610463"/>
              <a:chExt cx="2882075" cy="2341250"/>
            </a:xfrm>
          </p:grpSpPr>
          <p:sp>
            <p:nvSpPr>
              <p:cNvPr id="92" name="Google Shape;2407;p63">
                <a:extLst>
                  <a:ext uri="{FF2B5EF4-FFF2-40B4-BE49-F238E27FC236}">
                    <a16:creationId xmlns:a16="http://schemas.microsoft.com/office/drawing/2014/main" id="{1662328F-0E0A-4DDF-A7EB-E244E794E68C}"/>
                  </a:ext>
                </a:extLst>
              </p:cNvPr>
              <p:cNvSpPr/>
              <p:nvPr/>
            </p:nvSpPr>
            <p:spPr>
              <a:xfrm>
                <a:off x="2936450" y="3302263"/>
                <a:ext cx="1207550" cy="649450"/>
              </a:xfrm>
              <a:custGeom>
                <a:avLst/>
                <a:gdLst/>
                <a:ahLst/>
                <a:cxnLst/>
                <a:rect l="l" t="t" r="r" b="b"/>
                <a:pathLst>
                  <a:path w="48302" h="25978" extrusionOk="0">
                    <a:moveTo>
                      <a:pt x="27251" y="1"/>
                    </a:moveTo>
                    <a:cubicBezTo>
                      <a:pt x="26232" y="1"/>
                      <a:pt x="25210" y="92"/>
                      <a:pt x="24218" y="259"/>
                    </a:cubicBezTo>
                    <a:cubicBezTo>
                      <a:pt x="22317" y="593"/>
                      <a:pt x="20449" y="1160"/>
                      <a:pt x="18848" y="2261"/>
                    </a:cubicBezTo>
                    <a:cubicBezTo>
                      <a:pt x="16346" y="3862"/>
                      <a:pt x="14611" y="6597"/>
                      <a:pt x="13811" y="9466"/>
                    </a:cubicBezTo>
                    <a:cubicBezTo>
                      <a:pt x="13010" y="12335"/>
                      <a:pt x="13110" y="15437"/>
                      <a:pt x="13677" y="18406"/>
                    </a:cubicBezTo>
                    <a:cubicBezTo>
                      <a:pt x="12671" y="17716"/>
                      <a:pt x="11498" y="17360"/>
                      <a:pt x="10327" y="17360"/>
                    </a:cubicBezTo>
                    <a:cubicBezTo>
                      <a:pt x="9402" y="17360"/>
                      <a:pt x="8479" y="17582"/>
                      <a:pt x="7640" y="18039"/>
                    </a:cubicBezTo>
                    <a:cubicBezTo>
                      <a:pt x="5705" y="19106"/>
                      <a:pt x="4471" y="21274"/>
                      <a:pt x="4504" y="23443"/>
                    </a:cubicBezTo>
                    <a:cubicBezTo>
                      <a:pt x="4014" y="23070"/>
                      <a:pt x="3386" y="22871"/>
                      <a:pt x="2762" y="22871"/>
                    </a:cubicBezTo>
                    <a:cubicBezTo>
                      <a:pt x="2324" y="22871"/>
                      <a:pt x="1887" y="22969"/>
                      <a:pt x="1502" y="23176"/>
                    </a:cubicBezTo>
                    <a:cubicBezTo>
                      <a:pt x="534" y="23643"/>
                      <a:pt x="1" y="24910"/>
                      <a:pt x="1" y="25978"/>
                    </a:cubicBezTo>
                    <a:lnTo>
                      <a:pt x="48135" y="25978"/>
                    </a:lnTo>
                    <a:cubicBezTo>
                      <a:pt x="48302" y="23509"/>
                      <a:pt x="46834" y="20741"/>
                      <a:pt x="44966" y="19173"/>
                    </a:cubicBezTo>
                    <a:cubicBezTo>
                      <a:pt x="43560" y="18057"/>
                      <a:pt x="41765" y="17435"/>
                      <a:pt x="39980" y="17435"/>
                    </a:cubicBezTo>
                    <a:cubicBezTo>
                      <a:pt x="39310" y="17435"/>
                      <a:pt x="38641" y="17523"/>
                      <a:pt x="37995" y="17705"/>
                    </a:cubicBezTo>
                    <a:cubicBezTo>
                      <a:pt x="38528" y="15170"/>
                      <a:pt x="38895" y="12535"/>
                      <a:pt x="38628" y="9933"/>
                    </a:cubicBezTo>
                    <a:cubicBezTo>
                      <a:pt x="38328" y="7331"/>
                      <a:pt x="37361" y="4696"/>
                      <a:pt x="35493" y="2928"/>
                    </a:cubicBezTo>
                    <a:cubicBezTo>
                      <a:pt x="33341" y="826"/>
                      <a:pt x="30308" y="1"/>
                      <a:pt x="27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408;p63">
                <a:extLst>
                  <a:ext uri="{FF2B5EF4-FFF2-40B4-BE49-F238E27FC236}">
                    <a16:creationId xmlns:a16="http://schemas.microsoft.com/office/drawing/2014/main" id="{C6474589-0D28-46DA-A57E-B47BDD6DD9F9}"/>
                  </a:ext>
                </a:extLst>
              </p:cNvPr>
              <p:cNvSpPr/>
              <p:nvPr/>
            </p:nvSpPr>
            <p:spPr>
              <a:xfrm>
                <a:off x="2234300" y="1610463"/>
                <a:ext cx="748875" cy="389025"/>
              </a:xfrm>
              <a:custGeom>
                <a:avLst/>
                <a:gdLst/>
                <a:ahLst/>
                <a:cxnLst/>
                <a:rect l="l" t="t" r="r" b="b"/>
                <a:pathLst>
                  <a:path w="29955" h="15561" extrusionOk="0">
                    <a:moveTo>
                      <a:pt x="18623" y="1"/>
                    </a:moveTo>
                    <a:cubicBezTo>
                      <a:pt x="18387" y="1"/>
                      <a:pt x="18150" y="6"/>
                      <a:pt x="17913" y="16"/>
                    </a:cubicBezTo>
                    <a:cubicBezTo>
                      <a:pt x="16345" y="49"/>
                      <a:pt x="14711" y="249"/>
                      <a:pt x="13276" y="950"/>
                    </a:cubicBezTo>
                    <a:cubicBezTo>
                      <a:pt x="11708" y="1751"/>
                      <a:pt x="10407" y="3118"/>
                      <a:pt x="9540" y="4686"/>
                    </a:cubicBezTo>
                    <a:cubicBezTo>
                      <a:pt x="8673" y="6220"/>
                      <a:pt x="8206" y="8022"/>
                      <a:pt x="8006" y="9756"/>
                    </a:cubicBezTo>
                    <a:cubicBezTo>
                      <a:pt x="7371" y="9266"/>
                      <a:pt x="6558" y="9013"/>
                      <a:pt x="5750" y="9013"/>
                    </a:cubicBezTo>
                    <a:cubicBezTo>
                      <a:pt x="5073" y="9013"/>
                      <a:pt x="4399" y="9191"/>
                      <a:pt x="3836" y="9556"/>
                    </a:cubicBezTo>
                    <a:cubicBezTo>
                      <a:pt x="2569" y="10390"/>
                      <a:pt x="2001" y="12058"/>
                      <a:pt x="2402" y="13459"/>
                    </a:cubicBezTo>
                    <a:cubicBezTo>
                      <a:pt x="2222" y="13402"/>
                      <a:pt x="2037" y="13375"/>
                      <a:pt x="1852" y="13375"/>
                    </a:cubicBezTo>
                    <a:cubicBezTo>
                      <a:pt x="1387" y="13375"/>
                      <a:pt x="925" y="13549"/>
                      <a:pt x="567" y="13859"/>
                    </a:cubicBezTo>
                    <a:cubicBezTo>
                      <a:pt x="0" y="14259"/>
                      <a:pt x="267" y="14893"/>
                      <a:pt x="367" y="15560"/>
                    </a:cubicBezTo>
                    <a:lnTo>
                      <a:pt x="29955" y="15560"/>
                    </a:lnTo>
                    <a:cubicBezTo>
                      <a:pt x="29898" y="14396"/>
                      <a:pt x="28704" y="13545"/>
                      <a:pt x="27527" y="13545"/>
                    </a:cubicBezTo>
                    <a:cubicBezTo>
                      <a:pt x="27322" y="13545"/>
                      <a:pt x="27117" y="13571"/>
                      <a:pt x="26919" y="13626"/>
                    </a:cubicBezTo>
                    <a:cubicBezTo>
                      <a:pt x="27186" y="11224"/>
                      <a:pt x="27286" y="8756"/>
                      <a:pt x="26719" y="6387"/>
                    </a:cubicBezTo>
                    <a:cubicBezTo>
                      <a:pt x="26119" y="4052"/>
                      <a:pt x="24684" y="1784"/>
                      <a:pt x="22516" y="750"/>
                    </a:cubicBezTo>
                    <a:cubicBezTo>
                      <a:pt x="21295" y="182"/>
                      <a:pt x="19976" y="1"/>
                      <a:pt x="186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409;p63">
                <a:extLst>
                  <a:ext uri="{FF2B5EF4-FFF2-40B4-BE49-F238E27FC236}">
                    <a16:creationId xmlns:a16="http://schemas.microsoft.com/office/drawing/2014/main" id="{37A72EC4-8261-4E91-B8AF-F6215A9B9B72}"/>
                  </a:ext>
                </a:extLst>
              </p:cNvPr>
              <p:cNvSpPr/>
              <p:nvPr/>
            </p:nvSpPr>
            <p:spPr>
              <a:xfrm>
                <a:off x="3207475" y="1990613"/>
                <a:ext cx="957375" cy="406650"/>
              </a:xfrm>
              <a:custGeom>
                <a:avLst/>
                <a:gdLst/>
                <a:ahLst/>
                <a:cxnLst/>
                <a:rect l="l" t="t" r="r" b="b"/>
                <a:pathLst>
                  <a:path w="38295" h="16266" extrusionOk="0">
                    <a:moveTo>
                      <a:pt x="26139" y="0"/>
                    </a:moveTo>
                    <a:cubicBezTo>
                      <a:pt x="24708" y="0"/>
                      <a:pt x="23269" y="318"/>
                      <a:pt x="21983" y="955"/>
                    </a:cubicBezTo>
                    <a:cubicBezTo>
                      <a:pt x="18481" y="2689"/>
                      <a:pt x="16212" y="6392"/>
                      <a:pt x="15679" y="10262"/>
                    </a:cubicBezTo>
                    <a:cubicBezTo>
                      <a:pt x="14831" y="9155"/>
                      <a:pt x="13418" y="8514"/>
                      <a:pt x="11992" y="8514"/>
                    </a:cubicBezTo>
                    <a:cubicBezTo>
                      <a:pt x="11398" y="8514"/>
                      <a:pt x="10801" y="8625"/>
                      <a:pt x="10241" y="8861"/>
                    </a:cubicBezTo>
                    <a:cubicBezTo>
                      <a:pt x="8407" y="9661"/>
                      <a:pt x="7273" y="11729"/>
                      <a:pt x="7540" y="13731"/>
                    </a:cubicBezTo>
                    <a:cubicBezTo>
                      <a:pt x="6999" y="13062"/>
                      <a:pt x="6142" y="12651"/>
                      <a:pt x="5288" y="12651"/>
                    </a:cubicBezTo>
                    <a:cubicBezTo>
                      <a:pt x="5035" y="12651"/>
                      <a:pt x="4782" y="12687"/>
                      <a:pt x="4537" y="12763"/>
                    </a:cubicBezTo>
                    <a:cubicBezTo>
                      <a:pt x="3470" y="13064"/>
                      <a:pt x="2636" y="14064"/>
                      <a:pt x="2503" y="15198"/>
                    </a:cubicBezTo>
                    <a:cubicBezTo>
                      <a:pt x="2229" y="14850"/>
                      <a:pt x="1787" y="14668"/>
                      <a:pt x="1331" y="14668"/>
                    </a:cubicBezTo>
                    <a:cubicBezTo>
                      <a:pt x="1176" y="14668"/>
                      <a:pt x="1020" y="14689"/>
                      <a:pt x="868" y="14731"/>
                    </a:cubicBezTo>
                    <a:cubicBezTo>
                      <a:pt x="301" y="14932"/>
                      <a:pt x="1" y="15699"/>
                      <a:pt x="1" y="16266"/>
                    </a:cubicBezTo>
                    <a:lnTo>
                      <a:pt x="37861" y="16266"/>
                    </a:lnTo>
                    <a:cubicBezTo>
                      <a:pt x="38295" y="15499"/>
                      <a:pt x="38195" y="14531"/>
                      <a:pt x="37628" y="13831"/>
                    </a:cubicBezTo>
                    <a:cubicBezTo>
                      <a:pt x="37195" y="13350"/>
                      <a:pt x="36555" y="13060"/>
                      <a:pt x="35919" y="13060"/>
                    </a:cubicBezTo>
                    <a:cubicBezTo>
                      <a:pt x="35672" y="13060"/>
                      <a:pt x="35426" y="13104"/>
                      <a:pt x="35193" y="13197"/>
                    </a:cubicBezTo>
                    <a:cubicBezTo>
                      <a:pt x="35193" y="11362"/>
                      <a:pt x="35159" y="9528"/>
                      <a:pt x="34826" y="7726"/>
                    </a:cubicBezTo>
                    <a:cubicBezTo>
                      <a:pt x="34492" y="5925"/>
                      <a:pt x="33825" y="4191"/>
                      <a:pt x="32657" y="2823"/>
                    </a:cubicBezTo>
                    <a:cubicBezTo>
                      <a:pt x="31053" y="944"/>
                      <a:pt x="28607" y="0"/>
                      <a:pt x="261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410;p63">
                <a:extLst>
                  <a:ext uri="{FF2B5EF4-FFF2-40B4-BE49-F238E27FC236}">
                    <a16:creationId xmlns:a16="http://schemas.microsoft.com/office/drawing/2014/main" id="{65A2895D-9522-45C1-978A-0A0160789460}"/>
                  </a:ext>
                </a:extLst>
              </p:cNvPr>
              <p:cNvSpPr/>
              <p:nvPr/>
            </p:nvSpPr>
            <p:spPr>
              <a:xfrm>
                <a:off x="1282775" y="3240563"/>
                <a:ext cx="676350" cy="303350"/>
              </a:xfrm>
              <a:custGeom>
                <a:avLst/>
                <a:gdLst/>
                <a:ahLst/>
                <a:cxnLst/>
                <a:rect l="l" t="t" r="r" b="b"/>
                <a:pathLst>
                  <a:path w="27054" h="12134" extrusionOk="0">
                    <a:moveTo>
                      <a:pt x="8675" y="0"/>
                    </a:moveTo>
                    <a:cubicBezTo>
                      <a:pt x="6893" y="0"/>
                      <a:pt x="5110" y="711"/>
                      <a:pt x="3903" y="2027"/>
                    </a:cubicBezTo>
                    <a:cubicBezTo>
                      <a:pt x="2069" y="4028"/>
                      <a:pt x="1735" y="7230"/>
                      <a:pt x="3103" y="9565"/>
                    </a:cubicBezTo>
                    <a:cubicBezTo>
                      <a:pt x="2891" y="9510"/>
                      <a:pt x="2674" y="9483"/>
                      <a:pt x="2459" y="9483"/>
                    </a:cubicBezTo>
                    <a:cubicBezTo>
                      <a:pt x="1895" y="9483"/>
                      <a:pt x="1345" y="9670"/>
                      <a:pt x="935" y="10032"/>
                    </a:cubicBezTo>
                    <a:cubicBezTo>
                      <a:pt x="367" y="10533"/>
                      <a:pt x="1" y="11400"/>
                      <a:pt x="101" y="12134"/>
                    </a:cubicBezTo>
                    <a:lnTo>
                      <a:pt x="27053" y="12134"/>
                    </a:lnTo>
                    <a:cubicBezTo>
                      <a:pt x="26953" y="11033"/>
                      <a:pt x="26086" y="10099"/>
                      <a:pt x="24985" y="9766"/>
                    </a:cubicBezTo>
                    <a:cubicBezTo>
                      <a:pt x="24714" y="9669"/>
                      <a:pt x="24431" y="9624"/>
                      <a:pt x="24147" y="9624"/>
                    </a:cubicBezTo>
                    <a:cubicBezTo>
                      <a:pt x="23350" y="9624"/>
                      <a:pt x="22549" y="9985"/>
                      <a:pt x="21983" y="10600"/>
                    </a:cubicBezTo>
                    <a:cubicBezTo>
                      <a:pt x="22250" y="8898"/>
                      <a:pt x="21249" y="7064"/>
                      <a:pt x="19648" y="6363"/>
                    </a:cubicBezTo>
                    <a:cubicBezTo>
                      <a:pt x="19131" y="6116"/>
                      <a:pt x="18557" y="5997"/>
                      <a:pt x="17979" y="5997"/>
                    </a:cubicBezTo>
                    <a:cubicBezTo>
                      <a:pt x="16841" y="5997"/>
                      <a:pt x="15685" y="6457"/>
                      <a:pt x="14911" y="7297"/>
                    </a:cubicBezTo>
                    <a:cubicBezTo>
                      <a:pt x="15311" y="4629"/>
                      <a:pt x="13810" y="1760"/>
                      <a:pt x="11375" y="592"/>
                    </a:cubicBezTo>
                    <a:cubicBezTo>
                      <a:pt x="10530" y="193"/>
                      <a:pt x="9603" y="0"/>
                      <a:pt x="8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2411;p63">
              <a:extLst>
                <a:ext uri="{FF2B5EF4-FFF2-40B4-BE49-F238E27FC236}">
                  <a16:creationId xmlns:a16="http://schemas.microsoft.com/office/drawing/2014/main" id="{D7AA453E-226A-4589-A660-5857A06C0D65}"/>
                </a:ext>
              </a:extLst>
            </p:cNvPr>
            <p:cNvGrpSpPr/>
            <p:nvPr/>
          </p:nvGrpSpPr>
          <p:grpSpPr>
            <a:xfrm>
              <a:off x="1837203" y="2588839"/>
              <a:ext cx="1563279" cy="1521512"/>
              <a:chOff x="5317675" y="1569834"/>
              <a:chExt cx="2192230" cy="2133658"/>
            </a:xfrm>
          </p:grpSpPr>
          <p:sp>
            <p:nvSpPr>
              <p:cNvPr id="76" name="Google Shape;2412;p63">
                <a:extLst>
                  <a:ext uri="{FF2B5EF4-FFF2-40B4-BE49-F238E27FC236}">
                    <a16:creationId xmlns:a16="http://schemas.microsoft.com/office/drawing/2014/main" id="{63A48ABD-766E-4081-8132-82A9898B77E2}"/>
                  </a:ext>
                </a:extLst>
              </p:cNvPr>
              <p:cNvSpPr/>
              <p:nvPr/>
            </p:nvSpPr>
            <p:spPr>
              <a:xfrm>
                <a:off x="5472061" y="1653041"/>
                <a:ext cx="1941991" cy="1941951"/>
              </a:xfrm>
              <a:custGeom>
                <a:avLst/>
                <a:gdLst/>
                <a:ahLst/>
                <a:cxnLst/>
                <a:rect l="l" t="t" r="r" b="b"/>
                <a:pathLst>
                  <a:path w="48757" h="48756" extrusionOk="0">
                    <a:moveTo>
                      <a:pt x="24378" y="0"/>
                    </a:moveTo>
                    <a:cubicBezTo>
                      <a:pt x="10928" y="0"/>
                      <a:pt x="0" y="10911"/>
                      <a:pt x="0" y="24378"/>
                    </a:cubicBezTo>
                    <a:cubicBezTo>
                      <a:pt x="0" y="37828"/>
                      <a:pt x="10928" y="48756"/>
                      <a:pt x="24378" y="48756"/>
                    </a:cubicBezTo>
                    <a:cubicBezTo>
                      <a:pt x="37845" y="48756"/>
                      <a:pt x="48756" y="37828"/>
                      <a:pt x="48756" y="24378"/>
                    </a:cubicBezTo>
                    <a:cubicBezTo>
                      <a:pt x="48756" y="10911"/>
                      <a:pt x="37845" y="0"/>
                      <a:pt x="243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13;p63">
                <a:extLst>
                  <a:ext uri="{FF2B5EF4-FFF2-40B4-BE49-F238E27FC236}">
                    <a16:creationId xmlns:a16="http://schemas.microsoft.com/office/drawing/2014/main" id="{223E5451-45AE-4A10-B4E5-B5DAABF0903B}"/>
                  </a:ext>
                </a:extLst>
              </p:cNvPr>
              <p:cNvSpPr/>
              <p:nvPr/>
            </p:nvSpPr>
            <p:spPr>
              <a:xfrm>
                <a:off x="5426812" y="1611099"/>
                <a:ext cx="2054431" cy="2055109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51597" extrusionOk="0">
                    <a:moveTo>
                      <a:pt x="51580" y="25799"/>
                    </a:moveTo>
                    <a:cubicBezTo>
                      <a:pt x="51580" y="40051"/>
                      <a:pt x="40034" y="51596"/>
                      <a:pt x="25782" y="51596"/>
                    </a:cubicBezTo>
                    <a:cubicBezTo>
                      <a:pt x="11546" y="51596"/>
                      <a:pt x="0" y="40051"/>
                      <a:pt x="0" y="25799"/>
                    </a:cubicBezTo>
                    <a:cubicBezTo>
                      <a:pt x="0" y="11563"/>
                      <a:pt x="11546" y="1"/>
                      <a:pt x="25782" y="1"/>
                    </a:cubicBezTo>
                    <a:cubicBezTo>
                      <a:pt x="40034" y="1"/>
                      <a:pt x="51580" y="11563"/>
                      <a:pt x="51580" y="25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414;p63">
                <a:extLst>
                  <a:ext uri="{FF2B5EF4-FFF2-40B4-BE49-F238E27FC236}">
                    <a16:creationId xmlns:a16="http://schemas.microsoft.com/office/drawing/2014/main" id="{417501F6-D719-475B-8F02-621A22C29253}"/>
                  </a:ext>
                </a:extLst>
              </p:cNvPr>
              <p:cNvSpPr/>
              <p:nvPr/>
            </p:nvSpPr>
            <p:spPr>
              <a:xfrm>
                <a:off x="5706985" y="1569834"/>
                <a:ext cx="718772" cy="476526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11964" extrusionOk="0">
                    <a:moveTo>
                      <a:pt x="18046" y="1"/>
                    </a:moveTo>
                    <a:lnTo>
                      <a:pt x="18046" y="1"/>
                    </a:lnTo>
                    <a:lnTo>
                      <a:pt x="18046" y="1"/>
                    </a:lnTo>
                    <a:cubicBezTo>
                      <a:pt x="18046" y="1"/>
                      <a:pt x="18046" y="1"/>
                      <a:pt x="18046" y="1"/>
                    </a:cubicBezTo>
                    <a:close/>
                    <a:moveTo>
                      <a:pt x="18046" y="1"/>
                    </a:moveTo>
                    <a:cubicBezTo>
                      <a:pt x="17995" y="4"/>
                      <a:pt x="4512" y="417"/>
                      <a:pt x="1" y="9123"/>
                    </a:cubicBezTo>
                    <a:lnTo>
                      <a:pt x="1571" y="10744"/>
                    </a:lnTo>
                    <a:lnTo>
                      <a:pt x="4328" y="11964"/>
                    </a:lnTo>
                    <a:lnTo>
                      <a:pt x="6183" y="11446"/>
                    </a:lnTo>
                    <a:lnTo>
                      <a:pt x="9324" y="9925"/>
                    </a:lnTo>
                    <a:lnTo>
                      <a:pt x="12415" y="7603"/>
                    </a:lnTo>
                    <a:lnTo>
                      <a:pt x="14721" y="7603"/>
                    </a:lnTo>
                    <a:lnTo>
                      <a:pt x="16291" y="6166"/>
                    </a:lnTo>
                    <a:lnTo>
                      <a:pt x="180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415;p63">
                <a:extLst>
                  <a:ext uri="{FF2B5EF4-FFF2-40B4-BE49-F238E27FC236}">
                    <a16:creationId xmlns:a16="http://schemas.microsoft.com/office/drawing/2014/main" id="{92421AF2-7BD1-4424-9D24-A3667B2636B9}"/>
                  </a:ext>
                </a:extLst>
              </p:cNvPr>
              <p:cNvSpPr/>
              <p:nvPr/>
            </p:nvSpPr>
            <p:spPr>
              <a:xfrm>
                <a:off x="6236739" y="1704941"/>
                <a:ext cx="1273166" cy="1953940"/>
              </a:xfrm>
              <a:custGeom>
                <a:avLst/>
                <a:gdLst/>
                <a:ahLst/>
                <a:cxnLst/>
                <a:rect l="l" t="t" r="r" b="b"/>
                <a:pathLst>
                  <a:path w="31965" h="49057" extrusionOk="0">
                    <a:moveTo>
                      <a:pt x="16174" y="0"/>
                    </a:moveTo>
                    <a:lnTo>
                      <a:pt x="12432" y="5264"/>
                    </a:lnTo>
                    <a:lnTo>
                      <a:pt x="8188" y="4946"/>
                    </a:lnTo>
                    <a:lnTo>
                      <a:pt x="5915" y="6300"/>
                    </a:lnTo>
                    <a:lnTo>
                      <a:pt x="5180" y="7519"/>
                    </a:lnTo>
                    <a:lnTo>
                      <a:pt x="5180" y="9190"/>
                    </a:lnTo>
                    <a:lnTo>
                      <a:pt x="4545" y="11312"/>
                    </a:lnTo>
                    <a:lnTo>
                      <a:pt x="7570" y="16007"/>
                    </a:lnTo>
                    <a:lnTo>
                      <a:pt x="9240" y="16759"/>
                    </a:lnTo>
                    <a:lnTo>
                      <a:pt x="10761" y="17377"/>
                    </a:lnTo>
                    <a:lnTo>
                      <a:pt x="13334" y="17511"/>
                    </a:lnTo>
                    <a:lnTo>
                      <a:pt x="15456" y="17194"/>
                    </a:lnTo>
                    <a:cubicBezTo>
                      <a:pt x="15456" y="17194"/>
                      <a:pt x="16375" y="17661"/>
                      <a:pt x="16676" y="18113"/>
                    </a:cubicBezTo>
                    <a:cubicBezTo>
                      <a:pt x="16993" y="18580"/>
                      <a:pt x="17277" y="19783"/>
                      <a:pt x="17277" y="19783"/>
                    </a:cubicBezTo>
                    <a:lnTo>
                      <a:pt x="17277" y="21605"/>
                    </a:lnTo>
                    <a:lnTo>
                      <a:pt x="16525" y="23042"/>
                    </a:lnTo>
                    <a:lnTo>
                      <a:pt x="15172" y="23743"/>
                    </a:lnTo>
                    <a:lnTo>
                      <a:pt x="13819" y="25264"/>
                    </a:lnTo>
                    <a:lnTo>
                      <a:pt x="9257" y="27402"/>
                    </a:lnTo>
                    <a:lnTo>
                      <a:pt x="7904" y="27402"/>
                    </a:lnTo>
                    <a:lnTo>
                      <a:pt x="7152" y="28605"/>
                    </a:lnTo>
                    <a:lnTo>
                      <a:pt x="6684" y="30427"/>
                    </a:lnTo>
                    <a:lnTo>
                      <a:pt x="5214" y="31179"/>
                    </a:lnTo>
                    <a:lnTo>
                      <a:pt x="1070" y="36475"/>
                    </a:lnTo>
                    <a:lnTo>
                      <a:pt x="318" y="38748"/>
                    </a:lnTo>
                    <a:lnTo>
                      <a:pt x="1" y="40719"/>
                    </a:lnTo>
                    <a:lnTo>
                      <a:pt x="1" y="43509"/>
                    </a:lnTo>
                    <a:lnTo>
                      <a:pt x="1070" y="46768"/>
                    </a:lnTo>
                    <a:lnTo>
                      <a:pt x="1872" y="48305"/>
                    </a:lnTo>
                    <a:lnTo>
                      <a:pt x="7603" y="49057"/>
                    </a:lnTo>
                    <a:lnTo>
                      <a:pt x="10009" y="49057"/>
                    </a:lnTo>
                    <a:lnTo>
                      <a:pt x="9558" y="45715"/>
                    </a:lnTo>
                    <a:lnTo>
                      <a:pt x="9859" y="43509"/>
                    </a:lnTo>
                    <a:lnTo>
                      <a:pt x="10928" y="41755"/>
                    </a:lnTo>
                    <a:lnTo>
                      <a:pt x="13668" y="40552"/>
                    </a:lnTo>
                    <a:lnTo>
                      <a:pt x="14871" y="39483"/>
                    </a:lnTo>
                    <a:lnTo>
                      <a:pt x="15941" y="38731"/>
                    </a:lnTo>
                    <a:lnTo>
                      <a:pt x="16408" y="36609"/>
                    </a:lnTo>
                    <a:lnTo>
                      <a:pt x="16542" y="34637"/>
                    </a:lnTo>
                    <a:lnTo>
                      <a:pt x="17010" y="33401"/>
                    </a:lnTo>
                    <a:lnTo>
                      <a:pt x="17461" y="31880"/>
                    </a:lnTo>
                    <a:lnTo>
                      <a:pt x="16709" y="30360"/>
                    </a:lnTo>
                    <a:lnTo>
                      <a:pt x="16258" y="29140"/>
                    </a:lnTo>
                    <a:lnTo>
                      <a:pt x="19282" y="28839"/>
                    </a:lnTo>
                    <a:lnTo>
                      <a:pt x="20352" y="28372"/>
                    </a:lnTo>
                    <a:lnTo>
                      <a:pt x="21872" y="26701"/>
                    </a:lnTo>
                    <a:lnTo>
                      <a:pt x="22791" y="25498"/>
                    </a:lnTo>
                    <a:lnTo>
                      <a:pt x="25063" y="25030"/>
                    </a:lnTo>
                    <a:lnTo>
                      <a:pt x="26417" y="23676"/>
                    </a:lnTo>
                    <a:lnTo>
                      <a:pt x="27336" y="22991"/>
                    </a:lnTo>
                    <a:lnTo>
                      <a:pt x="30678" y="23960"/>
                    </a:lnTo>
                    <a:lnTo>
                      <a:pt x="31964" y="18497"/>
                    </a:lnTo>
                    <a:lnTo>
                      <a:pt x="31964" y="18497"/>
                    </a:lnTo>
                    <a:cubicBezTo>
                      <a:pt x="31964" y="18497"/>
                      <a:pt x="31964" y="18497"/>
                      <a:pt x="31964" y="18497"/>
                    </a:cubicBezTo>
                    <a:cubicBezTo>
                      <a:pt x="31882" y="18497"/>
                      <a:pt x="25823" y="2933"/>
                      <a:pt x="161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16;p63">
                <a:extLst>
                  <a:ext uri="{FF2B5EF4-FFF2-40B4-BE49-F238E27FC236}">
                    <a16:creationId xmlns:a16="http://schemas.microsoft.com/office/drawing/2014/main" id="{84B053E6-B5A8-4172-AF95-C5DB5153B05B}"/>
                  </a:ext>
                </a:extLst>
              </p:cNvPr>
              <p:cNvSpPr/>
              <p:nvPr/>
            </p:nvSpPr>
            <p:spPr>
              <a:xfrm>
                <a:off x="6311940" y="1762855"/>
                <a:ext cx="1189961" cy="1940637"/>
              </a:xfrm>
              <a:custGeom>
                <a:avLst/>
                <a:gdLst/>
                <a:ahLst/>
                <a:cxnLst/>
                <a:rect l="l" t="t" r="r" b="b"/>
                <a:pathLst>
                  <a:path w="29876" h="48723" extrusionOk="0">
                    <a:moveTo>
                      <a:pt x="16609" y="0"/>
                    </a:moveTo>
                    <a:cubicBezTo>
                      <a:pt x="16609" y="0"/>
                      <a:pt x="12649" y="5163"/>
                      <a:pt x="11763" y="5614"/>
                    </a:cubicBezTo>
                    <a:cubicBezTo>
                      <a:pt x="11457" y="5770"/>
                      <a:pt x="11086" y="5822"/>
                      <a:pt x="10727" y="5822"/>
                    </a:cubicBezTo>
                    <a:cubicBezTo>
                      <a:pt x="10009" y="5822"/>
                      <a:pt x="9341" y="5614"/>
                      <a:pt x="9341" y="5614"/>
                    </a:cubicBezTo>
                    <a:lnTo>
                      <a:pt x="6768" y="5163"/>
                    </a:lnTo>
                    <a:cubicBezTo>
                      <a:pt x="6768" y="5163"/>
                      <a:pt x="4796" y="6684"/>
                      <a:pt x="4495" y="7435"/>
                    </a:cubicBezTo>
                    <a:cubicBezTo>
                      <a:pt x="4178" y="8187"/>
                      <a:pt x="4495" y="11078"/>
                      <a:pt x="4495" y="11078"/>
                    </a:cubicBezTo>
                    <a:lnTo>
                      <a:pt x="5548" y="12749"/>
                    </a:lnTo>
                    <a:cubicBezTo>
                      <a:pt x="5548" y="12749"/>
                      <a:pt x="11463" y="14704"/>
                      <a:pt x="11931" y="14704"/>
                    </a:cubicBezTo>
                    <a:cubicBezTo>
                      <a:pt x="12382" y="14704"/>
                      <a:pt x="14203" y="14553"/>
                      <a:pt x="14203" y="14553"/>
                    </a:cubicBezTo>
                    <a:cubicBezTo>
                      <a:pt x="14203" y="14553"/>
                      <a:pt x="16943" y="16224"/>
                      <a:pt x="16943" y="16976"/>
                    </a:cubicBezTo>
                    <a:cubicBezTo>
                      <a:pt x="16943" y="17728"/>
                      <a:pt x="17394" y="20468"/>
                      <a:pt x="17394" y="20468"/>
                    </a:cubicBezTo>
                    <a:lnTo>
                      <a:pt x="15423" y="23960"/>
                    </a:lnTo>
                    <a:lnTo>
                      <a:pt x="10126" y="26082"/>
                    </a:lnTo>
                    <a:lnTo>
                      <a:pt x="8773" y="26834"/>
                    </a:lnTo>
                    <a:lnTo>
                      <a:pt x="6951" y="30644"/>
                    </a:lnTo>
                    <a:lnTo>
                      <a:pt x="4679" y="31395"/>
                    </a:lnTo>
                    <a:lnTo>
                      <a:pt x="1638" y="33233"/>
                    </a:lnTo>
                    <a:lnTo>
                      <a:pt x="1" y="38079"/>
                    </a:lnTo>
                    <a:cubicBezTo>
                      <a:pt x="1" y="38079"/>
                      <a:pt x="118" y="42022"/>
                      <a:pt x="719" y="42774"/>
                    </a:cubicBezTo>
                    <a:cubicBezTo>
                      <a:pt x="1337" y="43526"/>
                      <a:pt x="2256" y="46116"/>
                      <a:pt x="2256" y="46116"/>
                    </a:cubicBezTo>
                    <a:lnTo>
                      <a:pt x="2390" y="48722"/>
                    </a:lnTo>
                    <a:lnTo>
                      <a:pt x="7703" y="48722"/>
                    </a:lnTo>
                    <a:lnTo>
                      <a:pt x="6183" y="46116"/>
                    </a:lnTo>
                    <a:cubicBezTo>
                      <a:pt x="6183" y="46116"/>
                      <a:pt x="7185" y="45514"/>
                      <a:pt x="6768" y="44445"/>
                    </a:cubicBezTo>
                    <a:cubicBezTo>
                      <a:pt x="6350" y="43375"/>
                      <a:pt x="6801" y="40635"/>
                      <a:pt x="6801" y="40635"/>
                    </a:cubicBezTo>
                    <a:lnTo>
                      <a:pt x="8154" y="39432"/>
                    </a:lnTo>
                    <a:lnTo>
                      <a:pt x="9825" y="38680"/>
                    </a:lnTo>
                    <a:lnTo>
                      <a:pt x="11964" y="37327"/>
                    </a:lnTo>
                    <a:lnTo>
                      <a:pt x="12716" y="35656"/>
                    </a:lnTo>
                    <a:lnTo>
                      <a:pt x="12866" y="33250"/>
                    </a:lnTo>
                    <a:lnTo>
                      <a:pt x="13752" y="32197"/>
                    </a:lnTo>
                    <a:lnTo>
                      <a:pt x="14387" y="30426"/>
                    </a:lnTo>
                    <a:lnTo>
                      <a:pt x="12716" y="27920"/>
                    </a:lnTo>
                    <a:lnTo>
                      <a:pt x="13635" y="26099"/>
                    </a:lnTo>
                    <a:lnTo>
                      <a:pt x="16659" y="25798"/>
                    </a:lnTo>
                    <a:cubicBezTo>
                      <a:pt x="16659" y="25798"/>
                      <a:pt x="18931" y="24578"/>
                      <a:pt x="19082" y="23977"/>
                    </a:cubicBezTo>
                    <a:cubicBezTo>
                      <a:pt x="19232" y="23375"/>
                      <a:pt x="19834" y="22623"/>
                      <a:pt x="19834" y="22623"/>
                    </a:cubicBezTo>
                    <a:lnTo>
                      <a:pt x="22106" y="22473"/>
                    </a:lnTo>
                    <a:lnTo>
                      <a:pt x="23777" y="19733"/>
                    </a:lnTo>
                    <a:lnTo>
                      <a:pt x="27586" y="19415"/>
                    </a:lnTo>
                    <a:lnTo>
                      <a:pt x="29876" y="16057"/>
                    </a:lnTo>
                    <a:lnTo>
                      <a:pt x="26434" y="7419"/>
                    </a:lnTo>
                    <a:lnTo>
                      <a:pt x="166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17;p63">
                <a:extLst>
                  <a:ext uri="{FF2B5EF4-FFF2-40B4-BE49-F238E27FC236}">
                    <a16:creationId xmlns:a16="http://schemas.microsoft.com/office/drawing/2014/main" id="{E1901F43-5C37-4604-ADB6-CEAD33EF01D1}"/>
                  </a:ext>
                </a:extLst>
              </p:cNvPr>
              <p:cNvSpPr/>
              <p:nvPr/>
            </p:nvSpPr>
            <p:spPr>
              <a:xfrm>
                <a:off x="5402834" y="2032392"/>
                <a:ext cx="694157" cy="1462797"/>
              </a:xfrm>
              <a:custGeom>
                <a:avLst/>
                <a:gdLst/>
                <a:ahLst/>
                <a:cxnLst/>
                <a:rect l="l" t="t" r="r" b="b"/>
                <a:pathLst>
                  <a:path w="17428" h="36726" extrusionOk="0">
                    <a:moveTo>
                      <a:pt x="4646" y="0"/>
                    </a:moveTo>
                    <a:lnTo>
                      <a:pt x="970" y="13634"/>
                    </a:lnTo>
                    <a:lnTo>
                      <a:pt x="1" y="25280"/>
                    </a:lnTo>
                    <a:lnTo>
                      <a:pt x="5899" y="32515"/>
                    </a:lnTo>
                    <a:lnTo>
                      <a:pt x="12282" y="36725"/>
                    </a:lnTo>
                    <a:lnTo>
                      <a:pt x="16074" y="35105"/>
                    </a:lnTo>
                    <a:lnTo>
                      <a:pt x="17428" y="31011"/>
                    </a:lnTo>
                    <a:lnTo>
                      <a:pt x="16074" y="26917"/>
                    </a:lnTo>
                    <a:lnTo>
                      <a:pt x="13802" y="24478"/>
                    </a:lnTo>
                    <a:lnTo>
                      <a:pt x="10778" y="23726"/>
                    </a:lnTo>
                    <a:lnTo>
                      <a:pt x="8639" y="21604"/>
                    </a:lnTo>
                    <a:lnTo>
                      <a:pt x="8789" y="19315"/>
                    </a:lnTo>
                    <a:lnTo>
                      <a:pt x="10778" y="19482"/>
                    </a:lnTo>
                    <a:lnTo>
                      <a:pt x="11663" y="18279"/>
                    </a:lnTo>
                    <a:lnTo>
                      <a:pt x="11530" y="16441"/>
                    </a:lnTo>
                    <a:lnTo>
                      <a:pt x="12449" y="15088"/>
                    </a:lnTo>
                    <a:lnTo>
                      <a:pt x="10778" y="10994"/>
                    </a:lnTo>
                    <a:lnTo>
                      <a:pt x="9859" y="10844"/>
                    </a:lnTo>
                    <a:lnTo>
                      <a:pt x="8188" y="9775"/>
                    </a:lnTo>
                    <a:lnTo>
                      <a:pt x="7286" y="9323"/>
                    </a:lnTo>
                    <a:lnTo>
                      <a:pt x="46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418;p63">
                <a:extLst>
                  <a:ext uri="{FF2B5EF4-FFF2-40B4-BE49-F238E27FC236}">
                    <a16:creationId xmlns:a16="http://schemas.microsoft.com/office/drawing/2014/main" id="{883C1A26-ABE8-4CB1-A98A-3986AC65A3AA}"/>
                  </a:ext>
                </a:extLst>
              </p:cNvPr>
              <p:cNvSpPr/>
              <p:nvPr/>
            </p:nvSpPr>
            <p:spPr>
              <a:xfrm>
                <a:off x="5317675" y="2095604"/>
                <a:ext cx="714112" cy="1345019"/>
              </a:xfrm>
              <a:custGeom>
                <a:avLst/>
                <a:gdLst/>
                <a:ahLst/>
                <a:cxnLst/>
                <a:rect l="l" t="t" r="r" b="b"/>
                <a:pathLst>
                  <a:path w="17929" h="33769" extrusionOk="0">
                    <a:moveTo>
                      <a:pt x="3342" y="0"/>
                    </a:moveTo>
                    <a:cubicBezTo>
                      <a:pt x="3342" y="0"/>
                      <a:pt x="0" y="18346"/>
                      <a:pt x="0" y="19132"/>
                    </a:cubicBezTo>
                    <a:cubicBezTo>
                      <a:pt x="0" y="19900"/>
                      <a:pt x="4094" y="28087"/>
                      <a:pt x="4094" y="28087"/>
                    </a:cubicBezTo>
                    <a:lnTo>
                      <a:pt x="13668" y="33768"/>
                    </a:lnTo>
                    <a:lnTo>
                      <a:pt x="17460" y="31262"/>
                    </a:lnTo>
                    <a:lnTo>
                      <a:pt x="17928" y="28990"/>
                    </a:lnTo>
                    <a:lnTo>
                      <a:pt x="17009" y="26868"/>
                    </a:lnTo>
                    <a:lnTo>
                      <a:pt x="16090" y="24896"/>
                    </a:lnTo>
                    <a:lnTo>
                      <a:pt x="14420" y="24127"/>
                    </a:lnTo>
                    <a:lnTo>
                      <a:pt x="12281" y="23660"/>
                    </a:lnTo>
                    <a:lnTo>
                      <a:pt x="10159" y="22741"/>
                    </a:lnTo>
                    <a:lnTo>
                      <a:pt x="8939" y="20468"/>
                    </a:lnTo>
                    <a:lnTo>
                      <a:pt x="8789" y="18647"/>
                    </a:lnTo>
                    <a:lnTo>
                      <a:pt x="9106" y="15773"/>
                    </a:lnTo>
                    <a:lnTo>
                      <a:pt x="9858" y="15773"/>
                    </a:lnTo>
                    <a:lnTo>
                      <a:pt x="11679" y="16091"/>
                    </a:lnTo>
                    <a:lnTo>
                      <a:pt x="12130" y="14269"/>
                    </a:lnTo>
                    <a:lnTo>
                      <a:pt x="12448" y="12298"/>
                    </a:lnTo>
                    <a:lnTo>
                      <a:pt x="11846" y="11379"/>
                    </a:lnTo>
                    <a:lnTo>
                      <a:pt x="10025" y="10176"/>
                    </a:lnTo>
                    <a:lnTo>
                      <a:pt x="8672" y="9107"/>
                    </a:lnTo>
                    <a:lnTo>
                      <a:pt x="7753" y="7586"/>
                    </a:lnTo>
                    <a:lnTo>
                      <a:pt x="7435" y="5915"/>
                    </a:lnTo>
                    <a:lnTo>
                      <a:pt x="33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419;p63">
                <a:extLst>
                  <a:ext uri="{FF2B5EF4-FFF2-40B4-BE49-F238E27FC236}">
                    <a16:creationId xmlns:a16="http://schemas.microsoft.com/office/drawing/2014/main" id="{06F5665F-89D5-4E7E-BA50-6F596B13A131}"/>
                  </a:ext>
                </a:extLst>
              </p:cNvPr>
              <p:cNvSpPr/>
              <p:nvPr/>
            </p:nvSpPr>
            <p:spPr>
              <a:xfrm>
                <a:off x="6534238" y="2846299"/>
                <a:ext cx="57276" cy="88542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2223" extrusionOk="0">
                    <a:moveTo>
                      <a:pt x="451" y="1"/>
                    </a:moveTo>
                    <a:lnTo>
                      <a:pt x="0" y="1839"/>
                    </a:lnTo>
                    <a:lnTo>
                      <a:pt x="836" y="2223"/>
                    </a:lnTo>
                    <a:lnTo>
                      <a:pt x="1437" y="719"/>
                    </a:lnTo>
                    <a:lnTo>
                      <a:pt x="4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420;p63">
                <a:extLst>
                  <a:ext uri="{FF2B5EF4-FFF2-40B4-BE49-F238E27FC236}">
                    <a16:creationId xmlns:a16="http://schemas.microsoft.com/office/drawing/2014/main" id="{F4C53C6A-A6DE-434D-8FAF-4B26563E7E01}"/>
                  </a:ext>
                </a:extLst>
              </p:cNvPr>
              <p:cNvSpPr/>
              <p:nvPr/>
            </p:nvSpPr>
            <p:spPr>
              <a:xfrm>
                <a:off x="6661339" y="2486904"/>
                <a:ext cx="147769" cy="147809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3711" extrusionOk="0">
                    <a:moveTo>
                      <a:pt x="1855" y="1"/>
                    </a:moveTo>
                    <a:cubicBezTo>
                      <a:pt x="836" y="1"/>
                      <a:pt x="1" y="820"/>
                      <a:pt x="1" y="1856"/>
                    </a:cubicBezTo>
                    <a:cubicBezTo>
                      <a:pt x="1" y="2875"/>
                      <a:pt x="836" y="3710"/>
                      <a:pt x="1855" y="3710"/>
                    </a:cubicBezTo>
                    <a:cubicBezTo>
                      <a:pt x="2875" y="3710"/>
                      <a:pt x="3710" y="2875"/>
                      <a:pt x="3710" y="1856"/>
                    </a:cubicBezTo>
                    <a:cubicBezTo>
                      <a:pt x="3710" y="820"/>
                      <a:pt x="2875" y="1"/>
                      <a:pt x="18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421;p63">
                <a:extLst>
                  <a:ext uri="{FF2B5EF4-FFF2-40B4-BE49-F238E27FC236}">
                    <a16:creationId xmlns:a16="http://schemas.microsoft.com/office/drawing/2014/main" id="{603B3593-1939-43A9-93D1-6B76833A9490}"/>
                  </a:ext>
                </a:extLst>
              </p:cNvPr>
              <p:cNvSpPr/>
              <p:nvPr/>
            </p:nvSpPr>
            <p:spPr>
              <a:xfrm>
                <a:off x="6215429" y="2424369"/>
                <a:ext cx="96548" cy="124469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125" extrusionOk="0">
                    <a:moveTo>
                      <a:pt x="1204" y="0"/>
                    </a:moveTo>
                    <a:cubicBezTo>
                      <a:pt x="536" y="0"/>
                      <a:pt x="1" y="702"/>
                      <a:pt x="1" y="1571"/>
                    </a:cubicBezTo>
                    <a:cubicBezTo>
                      <a:pt x="1" y="2423"/>
                      <a:pt x="536" y="3125"/>
                      <a:pt x="1204" y="3125"/>
                    </a:cubicBezTo>
                    <a:cubicBezTo>
                      <a:pt x="1872" y="3125"/>
                      <a:pt x="2424" y="2423"/>
                      <a:pt x="2424" y="1571"/>
                    </a:cubicBezTo>
                    <a:cubicBezTo>
                      <a:pt x="2424" y="702"/>
                      <a:pt x="1872" y="0"/>
                      <a:pt x="1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422;p63">
                <a:extLst>
                  <a:ext uri="{FF2B5EF4-FFF2-40B4-BE49-F238E27FC236}">
                    <a16:creationId xmlns:a16="http://schemas.microsoft.com/office/drawing/2014/main" id="{7343C027-1B87-44AC-81DF-DA093ABA9963}"/>
                  </a:ext>
                </a:extLst>
              </p:cNvPr>
              <p:cNvSpPr/>
              <p:nvPr/>
            </p:nvSpPr>
            <p:spPr>
              <a:xfrm>
                <a:off x="6539536" y="2424369"/>
                <a:ext cx="96548" cy="124469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125" extrusionOk="0">
                    <a:moveTo>
                      <a:pt x="1221" y="0"/>
                    </a:moveTo>
                    <a:cubicBezTo>
                      <a:pt x="552" y="0"/>
                      <a:pt x="1" y="702"/>
                      <a:pt x="1" y="1571"/>
                    </a:cubicBezTo>
                    <a:cubicBezTo>
                      <a:pt x="1" y="2423"/>
                      <a:pt x="552" y="3125"/>
                      <a:pt x="1221" y="3125"/>
                    </a:cubicBezTo>
                    <a:cubicBezTo>
                      <a:pt x="1889" y="3125"/>
                      <a:pt x="2424" y="2423"/>
                      <a:pt x="2424" y="1571"/>
                    </a:cubicBezTo>
                    <a:cubicBezTo>
                      <a:pt x="2424" y="702"/>
                      <a:pt x="1889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423;p63">
                <a:extLst>
                  <a:ext uri="{FF2B5EF4-FFF2-40B4-BE49-F238E27FC236}">
                    <a16:creationId xmlns:a16="http://schemas.microsoft.com/office/drawing/2014/main" id="{6A9A4383-9DA8-4330-8381-85F6291CC7E1}"/>
                  </a:ext>
                </a:extLst>
              </p:cNvPr>
              <p:cNvSpPr/>
              <p:nvPr/>
            </p:nvSpPr>
            <p:spPr>
              <a:xfrm>
                <a:off x="6004484" y="2474437"/>
                <a:ext cx="168401" cy="148407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726" extrusionOk="0">
                    <a:moveTo>
                      <a:pt x="2104" y="0"/>
                    </a:moveTo>
                    <a:cubicBezTo>
                      <a:pt x="1376" y="0"/>
                      <a:pt x="690" y="433"/>
                      <a:pt x="401" y="1149"/>
                    </a:cubicBezTo>
                    <a:cubicBezTo>
                      <a:pt x="0" y="2102"/>
                      <a:pt x="451" y="3188"/>
                      <a:pt x="1404" y="3589"/>
                    </a:cubicBezTo>
                    <a:cubicBezTo>
                      <a:pt x="1634" y="3682"/>
                      <a:pt x="1872" y="3726"/>
                      <a:pt x="2106" y="3726"/>
                    </a:cubicBezTo>
                    <a:cubicBezTo>
                      <a:pt x="2840" y="3726"/>
                      <a:pt x="3535" y="3292"/>
                      <a:pt x="3827" y="2570"/>
                    </a:cubicBezTo>
                    <a:cubicBezTo>
                      <a:pt x="4228" y="1634"/>
                      <a:pt x="3776" y="531"/>
                      <a:pt x="2824" y="147"/>
                    </a:cubicBezTo>
                    <a:cubicBezTo>
                      <a:pt x="2588" y="47"/>
                      <a:pt x="2344" y="0"/>
                      <a:pt x="2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424;p63">
                <a:extLst>
                  <a:ext uri="{FF2B5EF4-FFF2-40B4-BE49-F238E27FC236}">
                    <a16:creationId xmlns:a16="http://schemas.microsoft.com/office/drawing/2014/main" id="{9C771723-A89C-4286-966A-C8C2EF44B046}"/>
                  </a:ext>
                </a:extLst>
              </p:cNvPr>
              <p:cNvSpPr/>
              <p:nvPr/>
            </p:nvSpPr>
            <p:spPr>
              <a:xfrm>
                <a:off x="6315923" y="2583295"/>
                <a:ext cx="209028" cy="50743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274" extrusionOk="0">
                    <a:moveTo>
                      <a:pt x="4868" y="1"/>
                    </a:moveTo>
                    <a:cubicBezTo>
                      <a:pt x="4809" y="1"/>
                      <a:pt x="4751" y="17"/>
                      <a:pt x="4696" y="54"/>
                    </a:cubicBezTo>
                    <a:cubicBezTo>
                      <a:pt x="4042" y="494"/>
                      <a:pt x="3357" y="641"/>
                      <a:pt x="2735" y="641"/>
                    </a:cubicBezTo>
                    <a:cubicBezTo>
                      <a:pt x="1516" y="641"/>
                      <a:pt x="541" y="76"/>
                      <a:pt x="519" y="54"/>
                    </a:cubicBezTo>
                    <a:cubicBezTo>
                      <a:pt x="464" y="27"/>
                      <a:pt x="408" y="14"/>
                      <a:pt x="354" y="14"/>
                    </a:cubicBezTo>
                    <a:cubicBezTo>
                      <a:pt x="243" y="14"/>
                      <a:pt x="141" y="69"/>
                      <a:pt x="84" y="171"/>
                    </a:cubicBezTo>
                    <a:cubicBezTo>
                      <a:pt x="1" y="338"/>
                      <a:pt x="51" y="522"/>
                      <a:pt x="185" y="605"/>
                    </a:cubicBezTo>
                    <a:cubicBezTo>
                      <a:pt x="252" y="639"/>
                      <a:pt x="1354" y="1274"/>
                      <a:pt x="2741" y="1274"/>
                    </a:cubicBezTo>
                    <a:cubicBezTo>
                      <a:pt x="3443" y="1274"/>
                      <a:pt x="4262" y="1106"/>
                      <a:pt x="5064" y="589"/>
                    </a:cubicBezTo>
                    <a:cubicBezTo>
                      <a:pt x="5197" y="472"/>
                      <a:pt x="5247" y="288"/>
                      <a:pt x="5147" y="137"/>
                    </a:cubicBezTo>
                    <a:cubicBezTo>
                      <a:pt x="5073" y="52"/>
                      <a:pt x="4971" y="1"/>
                      <a:pt x="4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425;p63">
                <a:extLst>
                  <a:ext uri="{FF2B5EF4-FFF2-40B4-BE49-F238E27FC236}">
                    <a16:creationId xmlns:a16="http://schemas.microsoft.com/office/drawing/2014/main" id="{F34E5080-F056-488C-970E-3EDE973A4CDA}"/>
                  </a:ext>
                </a:extLst>
              </p:cNvPr>
              <p:cNvSpPr/>
              <p:nvPr/>
            </p:nvSpPr>
            <p:spPr>
              <a:xfrm>
                <a:off x="6198143" y="2421183"/>
                <a:ext cx="48632" cy="53810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351" extrusionOk="0">
                    <a:moveTo>
                      <a:pt x="673" y="1"/>
                    </a:moveTo>
                    <a:cubicBezTo>
                      <a:pt x="643" y="1"/>
                      <a:pt x="613" y="10"/>
                      <a:pt x="585" y="30"/>
                    </a:cubicBezTo>
                    <a:cubicBezTo>
                      <a:pt x="368" y="197"/>
                      <a:pt x="886" y="782"/>
                      <a:pt x="886" y="782"/>
                    </a:cubicBezTo>
                    <a:cubicBezTo>
                      <a:pt x="886" y="782"/>
                      <a:pt x="867" y="782"/>
                      <a:pt x="836" y="782"/>
                    </a:cubicBezTo>
                    <a:cubicBezTo>
                      <a:pt x="662" y="782"/>
                      <a:pt x="93" y="794"/>
                      <a:pt x="51" y="949"/>
                    </a:cubicBezTo>
                    <a:cubicBezTo>
                      <a:pt x="0" y="1150"/>
                      <a:pt x="853" y="1350"/>
                      <a:pt x="853" y="1350"/>
                    </a:cubicBezTo>
                    <a:lnTo>
                      <a:pt x="1220" y="582"/>
                    </a:lnTo>
                    <a:cubicBezTo>
                      <a:pt x="1220" y="582"/>
                      <a:pt x="917" y="1"/>
                      <a:pt x="673" y="1"/>
                    </a:cubicBezTo>
                    <a:close/>
                  </a:path>
                </a:pathLst>
              </a:custGeom>
              <a:solidFill>
                <a:srgbClr val="422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426;p63">
                <a:extLst>
                  <a:ext uri="{FF2B5EF4-FFF2-40B4-BE49-F238E27FC236}">
                    <a16:creationId xmlns:a16="http://schemas.microsoft.com/office/drawing/2014/main" id="{9B39EF8D-20D2-453D-9625-E720DE680798}"/>
                  </a:ext>
                </a:extLst>
              </p:cNvPr>
              <p:cNvSpPr/>
              <p:nvPr/>
            </p:nvSpPr>
            <p:spPr>
              <a:xfrm>
                <a:off x="6606093" y="2421820"/>
                <a:ext cx="4931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234" extrusionOk="0">
                    <a:moveTo>
                      <a:pt x="630" y="1"/>
                    </a:moveTo>
                    <a:cubicBezTo>
                      <a:pt x="453" y="1"/>
                      <a:pt x="1" y="566"/>
                      <a:pt x="1" y="566"/>
                    </a:cubicBezTo>
                    <a:lnTo>
                      <a:pt x="419" y="1234"/>
                    </a:lnTo>
                    <a:cubicBezTo>
                      <a:pt x="419" y="1234"/>
                      <a:pt x="1237" y="917"/>
                      <a:pt x="1137" y="716"/>
                    </a:cubicBezTo>
                    <a:cubicBezTo>
                      <a:pt x="1111" y="661"/>
                      <a:pt x="1047" y="640"/>
                      <a:pt x="965" y="640"/>
                    </a:cubicBezTo>
                    <a:cubicBezTo>
                      <a:pt x="725" y="640"/>
                      <a:pt x="335" y="816"/>
                      <a:pt x="335" y="816"/>
                    </a:cubicBezTo>
                    <a:cubicBezTo>
                      <a:pt x="335" y="816"/>
                      <a:pt x="836" y="131"/>
                      <a:pt x="669" y="14"/>
                    </a:cubicBezTo>
                    <a:cubicBezTo>
                      <a:pt x="658" y="5"/>
                      <a:pt x="645" y="1"/>
                      <a:pt x="630" y="1"/>
                    </a:cubicBezTo>
                    <a:close/>
                  </a:path>
                </a:pathLst>
              </a:custGeom>
              <a:solidFill>
                <a:srgbClr val="422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427;p63">
                <a:extLst>
                  <a:ext uri="{FF2B5EF4-FFF2-40B4-BE49-F238E27FC236}">
                    <a16:creationId xmlns:a16="http://schemas.microsoft.com/office/drawing/2014/main" id="{B5C623C6-8C2A-4D56-98F0-9D849A3B0163}"/>
                  </a:ext>
                </a:extLst>
              </p:cNvPr>
              <p:cNvSpPr/>
              <p:nvPr/>
            </p:nvSpPr>
            <p:spPr>
              <a:xfrm>
                <a:off x="5373309" y="1592286"/>
                <a:ext cx="2104995" cy="2104956"/>
              </a:xfrm>
              <a:custGeom>
                <a:avLst/>
                <a:gdLst/>
                <a:ahLst/>
                <a:cxnLst/>
                <a:rect l="l" t="t" r="r" b="b"/>
                <a:pathLst>
                  <a:path w="54221" h="54220" extrusionOk="0">
                    <a:moveTo>
                      <a:pt x="27102" y="0"/>
                    </a:moveTo>
                    <a:cubicBezTo>
                      <a:pt x="12131" y="0"/>
                      <a:pt x="1" y="12147"/>
                      <a:pt x="1" y="27118"/>
                    </a:cubicBezTo>
                    <a:cubicBezTo>
                      <a:pt x="1" y="42089"/>
                      <a:pt x="12131" y="54219"/>
                      <a:pt x="27102" y="54219"/>
                    </a:cubicBezTo>
                    <a:cubicBezTo>
                      <a:pt x="42073" y="54219"/>
                      <a:pt x="54220" y="42089"/>
                      <a:pt x="54220" y="27118"/>
                    </a:cubicBezTo>
                    <a:cubicBezTo>
                      <a:pt x="54220" y="12147"/>
                      <a:pt x="42073" y="0"/>
                      <a:pt x="27102" y="0"/>
                    </a:cubicBezTo>
                    <a:close/>
                  </a:path>
                </a:pathLst>
              </a:custGeom>
              <a:noFill/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2428;p63">
              <a:extLst>
                <a:ext uri="{FF2B5EF4-FFF2-40B4-BE49-F238E27FC236}">
                  <a16:creationId xmlns:a16="http://schemas.microsoft.com/office/drawing/2014/main" id="{28893A73-C744-48A1-99D4-79A1EDEA3B1F}"/>
                </a:ext>
              </a:extLst>
            </p:cNvPr>
            <p:cNvSpPr/>
            <p:nvPr/>
          </p:nvSpPr>
          <p:spPr>
            <a:xfrm>
              <a:off x="1579650" y="1682963"/>
              <a:ext cx="385300" cy="663450"/>
            </a:xfrm>
            <a:custGeom>
              <a:avLst/>
              <a:gdLst/>
              <a:ahLst/>
              <a:cxnLst/>
              <a:rect l="l" t="t" r="r" b="b"/>
              <a:pathLst>
                <a:path w="15412" h="26538" extrusionOk="0">
                  <a:moveTo>
                    <a:pt x="3851" y="0"/>
                  </a:moveTo>
                  <a:cubicBezTo>
                    <a:pt x="3228" y="0"/>
                    <a:pt x="2616" y="389"/>
                    <a:pt x="2402" y="1052"/>
                  </a:cubicBezTo>
                  <a:cubicBezTo>
                    <a:pt x="1" y="8824"/>
                    <a:pt x="1368" y="18131"/>
                    <a:pt x="7206" y="26537"/>
                  </a:cubicBezTo>
                  <a:lnTo>
                    <a:pt x="9774" y="25303"/>
                  </a:lnTo>
                  <a:cubicBezTo>
                    <a:pt x="7006" y="21700"/>
                    <a:pt x="15412" y="10025"/>
                    <a:pt x="4837" y="385"/>
                  </a:cubicBezTo>
                  <a:cubicBezTo>
                    <a:pt x="4550" y="122"/>
                    <a:pt x="4199" y="0"/>
                    <a:pt x="3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9;p63">
              <a:extLst>
                <a:ext uri="{FF2B5EF4-FFF2-40B4-BE49-F238E27FC236}">
                  <a16:creationId xmlns:a16="http://schemas.microsoft.com/office/drawing/2014/main" id="{07A9F3E5-B73E-462F-9915-A140A51F034E}"/>
                </a:ext>
              </a:extLst>
            </p:cNvPr>
            <p:cNvSpPr/>
            <p:nvPr/>
          </p:nvSpPr>
          <p:spPr>
            <a:xfrm>
              <a:off x="1632200" y="1824088"/>
              <a:ext cx="264375" cy="489800"/>
            </a:xfrm>
            <a:custGeom>
              <a:avLst/>
              <a:gdLst/>
              <a:ahLst/>
              <a:cxnLst/>
              <a:rect l="l" t="t" r="r" b="b"/>
              <a:pathLst>
                <a:path w="10575" h="19592" extrusionOk="0">
                  <a:moveTo>
                    <a:pt x="2608" y="1"/>
                  </a:moveTo>
                  <a:cubicBezTo>
                    <a:pt x="2243" y="1"/>
                    <a:pt x="1875" y="214"/>
                    <a:pt x="1768" y="577"/>
                  </a:cubicBezTo>
                  <a:cubicBezTo>
                    <a:pt x="0" y="6048"/>
                    <a:pt x="1134" y="13086"/>
                    <a:pt x="5137" y="19591"/>
                  </a:cubicBezTo>
                  <a:lnTo>
                    <a:pt x="6605" y="18924"/>
                  </a:lnTo>
                  <a:cubicBezTo>
                    <a:pt x="4337" y="14187"/>
                    <a:pt x="10574" y="6749"/>
                    <a:pt x="3169" y="211"/>
                  </a:cubicBezTo>
                  <a:cubicBezTo>
                    <a:pt x="3014" y="67"/>
                    <a:pt x="2811" y="1"/>
                    <a:pt x="2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0;p63">
              <a:extLst>
                <a:ext uri="{FF2B5EF4-FFF2-40B4-BE49-F238E27FC236}">
                  <a16:creationId xmlns:a16="http://schemas.microsoft.com/office/drawing/2014/main" id="{249F9FCC-F0C5-47FE-BA0D-D12440C25AD7}"/>
                </a:ext>
              </a:extLst>
            </p:cNvPr>
            <p:cNvSpPr/>
            <p:nvPr/>
          </p:nvSpPr>
          <p:spPr>
            <a:xfrm>
              <a:off x="1798150" y="22955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1;p63">
              <a:extLst>
                <a:ext uri="{FF2B5EF4-FFF2-40B4-BE49-F238E27FC236}">
                  <a16:creationId xmlns:a16="http://schemas.microsoft.com/office/drawing/2014/main" id="{398005EC-B672-4E4D-9D44-40824076728E}"/>
                </a:ext>
              </a:extLst>
            </p:cNvPr>
            <p:cNvSpPr/>
            <p:nvPr/>
          </p:nvSpPr>
          <p:spPr>
            <a:xfrm>
              <a:off x="1105575" y="2044338"/>
              <a:ext cx="598350" cy="388800"/>
            </a:xfrm>
            <a:custGeom>
              <a:avLst/>
              <a:gdLst/>
              <a:ahLst/>
              <a:cxnLst/>
              <a:rect l="l" t="t" r="r" b="b"/>
              <a:pathLst>
                <a:path w="23934" h="15552" extrusionOk="0">
                  <a:moveTo>
                    <a:pt x="1750" y="0"/>
                  </a:moveTo>
                  <a:cubicBezTo>
                    <a:pt x="748" y="0"/>
                    <a:pt x="1" y="1050"/>
                    <a:pt x="384" y="2008"/>
                  </a:cubicBezTo>
                  <a:cubicBezTo>
                    <a:pt x="5587" y="15351"/>
                    <a:pt x="19497" y="11682"/>
                    <a:pt x="21866" y="15551"/>
                  </a:cubicBezTo>
                  <a:lnTo>
                    <a:pt x="23934" y="13583"/>
                  </a:lnTo>
                  <a:cubicBezTo>
                    <a:pt x="18163" y="5110"/>
                    <a:pt x="9991" y="540"/>
                    <a:pt x="1885" y="7"/>
                  </a:cubicBezTo>
                  <a:cubicBezTo>
                    <a:pt x="1839" y="2"/>
                    <a:pt x="1794" y="0"/>
                    <a:pt x="1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2;p63">
              <a:extLst>
                <a:ext uri="{FF2B5EF4-FFF2-40B4-BE49-F238E27FC236}">
                  <a16:creationId xmlns:a16="http://schemas.microsoft.com/office/drawing/2014/main" id="{E1D1B824-D886-49F1-B3DD-C3417C0B92FA}"/>
                </a:ext>
              </a:extLst>
            </p:cNvPr>
            <p:cNvSpPr/>
            <p:nvPr/>
          </p:nvSpPr>
          <p:spPr>
            <a:xfrm>
              <a:off x="1232875" y="2124513"/>
              <a:ext cx="440200" cy="276925"/>
            </a:xfrm>
            <a:custGeom>
              <a:avLst/>
              <a:gdLst/>
              <a:ahLst/>
              <a:cxnLst/>
              <a:rect l="l" t="t" r="r" b="b"/>
              <a:pathLst>
                <a:path w="17608" h="11077" extrusionOk="0">
                  <a:moveTo>
                    <a:pt x="1050" y="1"/>
                  </a:moveTo>
                  <a:cubicBezTo>
                    <a:pt x="440" y="1"/>
                    <a:pt x="1" y="649"/>
                    <a:pt x="229" y="1203"/>
                  </a:cubicBezTo>
                  <a:cubicBezTo>
                    <a:pt x="3664" y="10409"/>
                    <a:pt x="12838" y="7307"/>
                    <a:pt x="16474" y="11077"/>
                  </a:cubicBezTo>
                  <a:lnTo>
                    <a:pt x="17608" y="9976"/>
                  </a:lnTo>
                  <a:cubicBezTo>
                    <a:pt x="12971" y="3972"/>
                    <a:pt x="6800" y="369"/>
                    <a:pt x="1096" y="2"/>
                  </a:cubicBezTo>
                  <a:cubicBezTo>
                    <a:pt x="1081" y="1"/>
                    <a:pt x="1065" y="1"/>
                    <a:pt x="1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3;p63">
              <a:extLst>
                <a:ext uri="{FF2B5EF4-FFF2-40B4-BE49-F238E27FC236}">
                  <a16:creationId xmlns:a16="http://schemas.microsoft.com/office/drawing/2014/main" id="{B933126F-661C-4EAC-8750-D86656DB15E4}"/>
                </a:ext>
              </a:extLst>
            </p:cNvPr>
            <p:cNvSpPr/>
            <p:nvPr/>
          </p:nvSpPr>
          <p:spPr>
            <a:xfrm>
              <a:off x="1643025" y="240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4;p63">
              <a:extLst>
                <a:ext uri="{FF2B5EF4-FFF2-40B4-BE49-F238E27FC236}">
                  <a16:creationId xmlns:a16="http://schemas.microsoft.com/office/drawing/2014/main" id="{3D90EF38-E9BF-4636-B793-77D81B7B9F48}"/>
                </a:ext>
              </a:extLst>
            </p:cNvPr>
            <p:cNvSpPr/>
            <p:nvPr/>
          </p:nvSpPr>
          <p:spPr>
            <a:xfrm>
              <a:off x="1562975" y="2279463"/>
              <a:ext cx="600450" cy="530175"/>
            </a:xfrm>
            <a:custGeom>
              <a:avLst/>
              <a:gdLst/>
              <a:ahLst/>
              <a:cxnLst/>
              <a:rect l="l" t="t" r="r" b="b"/>
              <a:pathLst>
                <a:path w="24018" h="21207" extrusionOk="0">
                  <a:moveTo>
                    <a:pt x="11072" y="1"/>
                  </a:moveTo>
                  <a:cubicBezTo>
                    <a:pt x="9113" y="1"/>
                    <a:pt x="7179" y="507"/>
                    <a:pt x="5538" y="1643"/>
                  </a:cubicBezTo>
                  <a:cubicBezTo>
                    <a:pt x="568" y="5012"/>
                    <a:pt x="1" y="12718"/>
                    <a:pt x="3069" y="17187"/>
                  </a:cubicBezTo>
                  <a:cubicBezTo>
                    <a:pt x="4899" y="19824"/>
                    <a:pt x="7912" y="21207"/>
                    <a:pt x="11082" y="21207"/>
                  </a:cubicBezTo>
                  <a:cubicBezTo>
                    <a:pt x="13287" y="21207"/>
                    <a:pt x="15568" y="20538"/>
                    <a:pt x="17580" y="19155"/>
                  </a:cubicBezTo>
                  <a:cubicBezTo>
                    <a:pt x="22517" y="15786"/>
                    <a:pt x="24018" y="9382"/>
                    <a:pt x="20915" y="4945"/>
                  </a:cubicBezTo>
                  <a:cubicBezTo>
                    <a:pt x="18881" y="1960"/>
                    <a:pt x="14926" y="1"/>
                    <a:pt x="1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5;p63">
              <a:extLst>
                <a:ext uri="{FF2B5EF4-FFF2-40B4-BE49-F238E27FC236}">
                  <a16:creationId xmlns:a16="http://schemas.microsoft.com/office/drawing/2014/main" id="{33C8C501-03CD-4AC4-B947-A01162A62D64}"/>
                </a:ext>
              </a:extLst>
            </p:cNvPr>
            <p:cNvSpPr/>
            <p:nvPr/>
          </p:nvSpPr>
          <p:spPr>
            <a:xfrm>
              <a:off x="1859850" y="2413813"/>
              <a:ext cx="69250" cy="56850"/>
            </a:xfrm>
            <a:custGeom>
              <a:avLst/>
              <a:gdLst/>
              <a:ahLst/>
              <a:cxnLst/>
              <a:rect l="l" t="t" r="r" b="b"/>
              <a:pathLst>
                <a:path w="2770" h="2274" extrusionOk="0">
                  <a:moveTo>
                    <a:pt x="2099" y="1"/>
                  </a:moveTo>
                  <a:cubicBezTo>
                    <a:pt x="2051" y="1"/>
                    <a:pt x="2005" y="23"/>
                    <a:pt x="1969" y="72"/>
                  </a:cubicBezTo>
                  <a:cubicBezTo>
                    <a:pt x="1835" y="138"/>
                    <a:pt x="1802" y="339"/>
                    <a:pt x="1869" y="472"/>
                  </a:cubicBezTo>
                  <a:cubicBezTo>
                    <a:pt x="2002" y="639"/>
                    <a:pt x="2035" y="806"/>
                    <a:pt x="1969" y="1006"/>
                  </a:cubicBezTo>
                  <a:cubicBezTo>
                    <a:pt x="1902" y="1172"/>
                    <a:pt x="1802" y="1339"/>
                    <a:pt x="1635" y="1473"/>
                  </a:cubicBezTo>
                  <a:cubicBezTo>
                    <a:pt x="1468" y="1606"/>
                    <a:pt x="1235" y="1639"/>
                    <a:pt x="1035" y="1639"/>
                  </a:cubicBezTo>
                  <a:cubicBezTo>
                    <a:pt x="968" y="1639"/>
                    <a:pt x="835" y="1606"/>
                    <a:pt x="735" y="1606"/>
                  </a:cubicBezTo>
                  <a:cubicBezTo>
                    <a:pt x="668" y="1573"/>
                    <a:pt x="634" y="1506"/>
                    <a:pt x="568" y="1439"/>
                  </a:cubicBezTo>
                  <a:cubicBezTo>
                    <a:pt x="523" y="1350"/>
                    <a:pt x="405" y="1306"/>
                    <a:pt x="301" y="1306"/>
                  </a:cubicBezTo>
                  <a:cubicBezTo>
                    <a:pt x="249" y="1306"/>
                    <a:pt x="201" y="1317"/>
                    <a:pt x="167" y="1339"/>
                  </a:cubicBezTo>
                  <a:cubicBezTo>
                    <a:pt x="34" y="1439"/>
                    <a:pt x="1" y="1606"/>
                    <a:pt x="67" y="1773"/>
                  </a:cubicBezTo>
                  <a:cubicBezTo>
                    <a:pt x="234" y="2106"/>
                    <a:pt x="668" y="2207"/>
                    <a:pt x="1001" y="2273"/>
                  </a:cubicBezTo>
                  <a:cubicBezTo>
                    <a:pt x="1335" y="2273"/>
                    <a:pt x="1669" y="2173"/>
                    <a:pt x="1935" y="2006"/>
                  </a:cubicBezTo>
                  <a:cubicBezTo>
                    <a:pt x="2536" y="1606"/>
                    <a:pt x="2769" y="806"/>
                    <a:pt x="2336" y="172"/>
                  </a:cubicBezTo>
                  <a:cubicBezTo>
                    <a:pt x="2272" y="66"/>
                    <a:pt x="2182" y="1"/>
                    <a:pt x="2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6;p63">
              <a:extLst>
                <a:ext uri="{FF2B5EF4-FFF2-40B4-BE49-F238E27FC236}">
                  <a16:creationId xmlns:a16="http://schemas.microsoft.com/office/drawing/2014/main" id="{EF188EF6-E3F3-4FAC-B7EA-6AF0E81C9C9E}"/>
                </a:ext>
              </a:extLst>
            </p:cNvPr>
            <p:cNvSpPr/>
            <p:nvPr/>
          </p:nvSpPr>
          <p:spPr>
            <a:xfrm>
              <a:off x="1710575" y="2516088"/>
              <a:ext cx="66750" cy="55475"/>
            </a:xfrm>
            <a:custGeom>
              <a:avLst/>
              <a:gdLst/>
              <a:ahLst/>
              <a:cxnLst/>
              <a:rect l="l" t="t" r="r" b="b"/>
              <a:pathLst>
                <a:path w="2670" h="2219" extrusionOk="0">
                  <a:moveTo>
                    <a:pt x="2150" y="1"/>
                  </a:moveTo>
                  <a:cubicBezTo>
                    <a:pt x="2099" y="1"/>
                    <a:pt x="2049" y="15"/>
                    <a:pt x="2002" y="50"/>
                  </a:cubicBezTo>
                  <a:cubicBezTo>
                    <a:pt x="1869" y="117"/>
                    <a:pt x="1802" y="350"/>
                    <a:pt x="1902" y="451"/>
                  </a:cubicBezTo>
                  <a:cubicBezTo>
                    <a:pt x="1969" y="551"/>
                    <a:pt x="2002" y="584"/>
                    <a:pt x="2002" y="717"/>
                  </a:cubicBezTo>
                  <a:cubicBezTo>
                    <a:pt x="2002" y="851"/>
                    <a:pt x="2002" y="918"/>
                    <a:pt x="1969" y="1018"/>
                  </a:cubicBezTo>
                  <a:cubicBezTo>
                    <a:pt x="1869" y="1218"/>
                    <a:pt x="1735" y="1385"/>
                    <a:pt x="1569" y="1518"/>
                  </a:cubicBezTo>
                  <a:cubicBezTo>
                    <a:pt x="1402" y="1651"/>
                    <a:pt x="1202" y="1685"/>
                    <a:pt x="1035" y="1685"/>
                  </a:cubicBezTo>
                  <a:cubicBezTo>
                    <a:pt x="835" y="1651"/>
                    <a:pt x="701" y="1551"/>
                    <a:pt x="568" y="1385"/>
                  </a:cubicBezTo>
                  <a:cubicBezTo>
                    <a:pt x="527" y="1304"/>
                    <a:pt x="438" y="1260"/>
                    <a:pt x="344" y="1260"/>
                  </a:cubicBezTo>
                  <a:cubicBezTo>
                    <a:pt x="283" y="1260"/>
                    <a:pt x="220" y="1278"/>
                    <a:pt x="168" y="1318"/>
                  </a:cubicBezTo>
                  <a:cubicBezTo>
                    <a:pt x="34" y="1385"/>
                    <a:pt x="1" y="1551"/>
                    <a:pt x="134" y="1685"/>
                  </a:cubicBezTo>
                  <a:cubicBezTo>
                    <a:pt x="350" y="2038"/>
                    <a:pt x="739" y="2218"/>
                    <a:pt x="1145" y="2218"/>
                  </a:cubicBezTo>
                  <a:cubicBezTo>
                    <a:pt x="1429" y="2218"/>
                    <a:pt x="1722" y="2130"/>
                    <a:pt x="1969" y="1952"/>
                  </a:cubicBezTo>
                  <a:cubicBezTo>
                    <a:pt x="2202" y="1751"/>
                    <a:pt x="2402" y="1518"/>
                    <a:pt x="2536" y="1184"/>
                  </a:cubicBezTo>
                  <a:cubicBezTo>
                    <a:pt x="2669" y="851"/>
                    <a:pt x="2669" y="417"/>
                    <a:pt x="2402" y="117"/>
                  </a:cubicBezTo>
                  <a:cubicBezTo>
                    <a:pt x="2337" y="52"/>
                    <a:pt x="2244" y="1"/>
                    <a:pt x="2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7;p63">
              <a:extLst>
                <a:ext uri="{FF2B5EF4-FFF2-40B4-BE49-F238E27FC236}">
                  <a16:creationId xmlns:a16="http://schemas.microsoft.com/office/drawing/2014/main" id="{AA8B848C-4572-4A17-82D6-F375FBA2AAF6}"/>
                </a:ext>
              </a:extLst>
            </p:cNvPr>
            <p:cNvSpPr/>
            <p:nvPr/>
          </p:nvSpPr>
          <p:spPr>
            <a:xfrm>
              <a:off x="1820325" y="2364963"/>
              <a:ext cx="79050" cy="45350"/>
            </a:xfrm>
            <a:custGeom>
              <a:avLst/>
              <a:gdLst/>
              <a:ahLst/>
              <a:cxnLst/>
              <a:rect l="l" t="t" r="r" b="b"/>
              <a:pathLst>
                <a:path w="3162" h="1814" extrusionOk="0">
                  <a:moveTo>
                    <a:pt x="2555" y="1"/>
                  </a:moveTo>
                  <a:cubicBezTo>
                    <a:pt x="2511" y="1"/>
                    <a:pt x="2464" y="8"/>
                    <a:pt x="2416" y="24"/>
                  </a:cubicBezTo>
                  <a:cubicBezTo>
                    <a:pt x="1715" y="258"/>
                    <a:pt x="981" y="625"/>
                    <a:pt x="381" y="1058"/>
                  </a:cubicBezTo>
                  <a:cubicBezTo>
                    <a:pt x="0" y="1303"/>
                    <a:pt x="262" y="1813"/>
                    <a:pt x="589" y="1813"/>
                  </a:cubicBezTo>
                  <a:cubicBezTo>
                    <a:pt x="663" y="1813"/>
                    <a:pt x="740" y="1787"/>
                    <a:pt x="814" y="1725"/>
                  </a:cubicBezTo>
                  <a:cubicBezTo>
                    <a:pt x="1415" y="1292"/>
                    <a:pt x="1982" y="1025"/>
                    <a:pt x="2649" y="758"/>
                  </a:cubicBezTo>
                  <a:cubicBezTo>
                    <a:pt x="3161" y="638"/>
                    <a:pt x="2966" y="1"/>
                    <a:pt x="2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8;p63">
              <a:extLst>
                <a:ext uri="{FF2B5EF4-FFF2-40B4-BE49-F238E27FC236}">
                  <a16:creationId xmlns:a16="http://schemas.microsoft.com/office/drawing/2014/main" id="{4996437C-E179-4275-93F7-644C8CC8A270}"/>
                </a:ext>
              </a:extLst>
            </p:cNvPr>
            <p:cNvSpPr/>
            <p:nvPr/>
          </p:nvSpPr>
          <p:spPr>
            <a:xfrm>
              <a:off x="1671225" y="2464563"/>
              <a:ext cx="70675" cy="56700"/>
            </a:xfrm>
            <a:custGeom>
              <a:avLst/>
              <a:gdLst/>
              <a:ahLst/>
              <a:cxnLst/>
              <a:rect l="l" t="t" r="r" b="b"/>
              <a:pathLst>
                <a:path w="2827" h="2268" extrusionOk="0">
                  <a:moveTo>
                    <a:pt x="2217" y="1"/>
                  </a:moveTo>
                  <a:cubicBezTo>
                    <a:pt x="2140" y="1"/>
                    <a:pt x="2058" y="23"/>
                    <a:pt x="1975" y="76"/>
                  </a:cubicBezTo>
                  <a:cubicBezTo>
                    <a:pt x="1375" y="543"/>
                    <a:pt x="774" y="1010"/>
                    <a:pt x="274" y="1611"/>
                  </a:cubicBezTo>
                  <a:cubicBezTo>
                    <a:pt x="1" y="1884"/>
                    <a:pt x="300" y="2268"/>
                    <a:pt x="609" y="2268"/>
                  </a:cubicBezTo>
                  <a:cubicBezTo>
                    <a:pt x="715" y="2268"/>
                    <a:pt x="822" y="2222"/>
                    <a:pt x="908" y="2111"/>
                  </a:cubicBezTo>
                  <a:cubicBezTo>
                    <a:pt x="1375" y="1578"/>
                    <a:pt x="1875" y="1144"/>
                    <a:pt x="2442" y="744"/>
                  </a:cubicBezTo>
                  <a:cubicBezTo>
                    <a:pt x="2826" y="496"/>
                    <a:pt x="2578" y="1"/>
                    <a:pt x="2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9;p63">
              <a:extLst>
                <a:ext uri="{FF2B5EF4-FFF2-40B4-BE49-F238E27FC236}">
                  <a16:creationId xmlns:a16="http://schemas.microsoft.com/office/drawing/2014/main" id="{F0D0ECB0-07B5-4FE4-AF8E-127A903DE796}"/>
                </a:ext>
              </a:extLst>
            </p:cNvPr>
            <p:cNvSpPr/>
            <p:nvPr/>
          </p:nvSpPr>
          <p:spPr>
            <a:xfrm>
              <a:off x="1863575" y="2598788"/>
              <a:ext cx="113450" cy="78550"/>
            </a:xfrm>
            <a:custGeom>
              <a:avLst/>
              <a:gdLst/>
              <a:ahLst/>
              <a:cxnLst/>
              <a:rect l="l" t="t" r="r" b="b"/>
              <a:pathLst>
                <a:path w="4538" h="3142" extrusionOk="0">
                  <a:moveTo>
                    <a:pt x="3591" y="1"/>
                  </a:moveTo>
                  <a:cubicBezTo>
                    <a:pt x="3357" y="1"/>
                    <a:pt x="3115" y="216"/>
                    <a:pt x="3221" y="512"/>
                  </a:cubicBezTo>
                  <a:cubicBezTo>
                    <a:pt x="3611" y="1423"/>
                    <a:pt x="2457" y="2355"/>
                    <a:pt x="1519" y="2355"/>
                  </a:cubicBezTo>
                  <a:cubicBezTo>
                    <a:pt x="1256" y="2355"/>
                    <a:pt x="1009" y="2281"/>
                    <a:pt x="819" y="2113"/>
                  </a:cubicBezTo>
                  <a:cubicBezTo>
                    <a:pt x="737" y="2044"/>
                    <a:pt x="650" y="2015"/>
                    <a:pt x="568" y="2015"/>
                  </a:cubicBezTo>
                  <a:cubicBezTo>
                    <a:pt x="251" y="2015"/>
                    <a:pt x="1" y="2448"/>
                    <a:pt x="319" y="2713"/>
                  </a:cubicBezTo>
                  <a:cubicBezTo>
                    <a:pt x="641" y="3012"/>
                    <a:pt x="1047" y="3142"/>
                    <a:pt x="1473" y="3142"/>
                  </a:cubicBezTo>
                  <a:cubicBezTo>
                    <a:pt x="2899" y="3142"/>
                    <a:pt x="4538" y="1683"/>
                    <a:pt x="3921" y="245"/>
                  </a:cubicBezTo>
                  <a:cubicBezTo>
                    <a:pt x="3860" y="73"/>
                    <a:pt x="3727" y="1"/>
                    <a:pt x="3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0;p63">
              <a:extLst>
                <a:ext uri="{FF2B5EF4-FFF2-40B4-BE49-F238E27FC236}">
                  <a16:creationId xmlns:a16="http://schemas.microsoft.com/office/drawing/2014/main" id="{AF72BEB7-37DB-4BF3-837A-A5D01A21C062}"/>
                </a:ext>
              </a:extLst>
            </p:cNvPr>
            <p:cNvSpPr/>
            <p:nvPr/>
          </p:nvSpPr>
          <p:spPr>
            <a:xfrm>
              <a:off x="1811475" y="2518938"/>
              <a:ext cx="111775" cy="90575"/>
            </a:xfrm>
            <a:custGeom>
              <a:avLst/>
              <a:gdLst/>
              <a:ahLst/>
              <a:cxnLst/>
              <a:rect l="l" t="t" r="r" b="b"/>
              <a:pathLst>
                <a:path w="4471" h="3623" extrusionOk="0">
                  <a:moveTo>
                    <a:pt x="2720" y="0"/>
                  </a:moveTo>
                  <a:cubicBezTo>
                    <a:pt x="2273" y="0"/>
                    <a:pt x="1783" y="143"/>
                    <a:pt x="1335" y="437"/>
                  </a:cubicBezTo>
                  <a:cubicBezTo>
                    <a:pt x="401" y="1104"/>
                    <a:pt x="1" y="2238"/>
                    <a:pt x="501" y="2938"/>
                  </a:cubicBezTo>
                  <a:cubicBezTo>
                    <a:pt x="802" y="3359"/>
                    <a:pt x="1390" y="3623"/>
                    <a:pt x="2022" y="3623"/>
                  </a:cubicBezTo>
                  <a:cubicBezTo>
                    <a:pt x="2443" y="3623"/>
                    <a:pt x="2883" y="3505"/>
                    <a:pt x="3270" y="3239"/>
                  </a:cubicBezTo>
                  <a:cubicBezTo>
                    <a:pt x="4237" y="2571"/>
                    <a:pt x="4471" y="1271"/>
                    <a:pt x="3970" y="570"/>
                  </a:cubicBezTo>
                  <a:cubicBezTo>
                    <a:pt x="3702" y="194"/>
                    <a:pt x="3240" y="0"/>
                    <a:pt x="2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1;p63">
              <a:extLst>
                <a:ext uri="{FF2B5EF4-FFF2-40B4-BE49-F238E27FC236}">
                  <a16:creationId xmlns:a16="http://schemas.microsoft.com/office/drawing/2014/main" id="{C163E6A5-C1B6-4954-B01E-2564DE8F5BE0}"/>
                </a:ext>
              </a:extLst>
            </p:cNvPr>
            <p:cNvSpPr/>
            <p:nvPr/>
          </p:nvSpPr>
          <p:spPr>
            <a:xfrm>
              <a:off x="1927400" y="2444363"/>
              <a:ext cx="70075" cy="54650"/>
            </a:xfrm>
            <a:custGeom>
              <a:avLst/>
              <a:gdLst/>
              <a:ahLst/>
              <a:cxnLst/>
              <a:rect l="l" t="t" r="r" b="b"/>
              <a:pathLst>
                <a:path w="2803" h="2186" extrusionOk="0">
                  <a:moveTo>
                    <a:pt x="1794" y="0"/>
                  </a:moveTo>
                  <a:cubicBezTo>
                    <a:pt x="1493" y="0"/>
                    <a:pt x="1151" y="117"/>
                    <a:pt x="835" y="351"/>
                  </a:cubicBezTo>
                  <a:cubicBezTo>
                    <a:pt x="267" y="751"/>
                    <a:pt x="1" y="1452"/>
                    <a:pt x="301" y="1885"/>
                  </a:cubicBezTo>
                  <a:cubicBezTo>
                    <a:pt x="468" y="2085"/>
                    <a:pt x="726" y="2185"/>
                    <a:pt x="1022" y="2185"/>
                  </a:cubicBezTo>
                  <a:cubicBezTo>
                    <a:pt x="1318" y="2185"/>
                    <a:pt x="1652" y="2085"/>
                    <a:pt x="1969" y="1885"/>
                  </a:cubicBezTo>
                  <a:cubicBezTo>
                    <a:pt x="2536" y="1452"/>
                    <a:pt x="2803" y="751"/>
                    <a:pt x="2502" y="351"/>
                  </a:cubicBezTo>
                  <a:cubicBezTo>
                    <a:pt x="2352" y="117"/>
                    <a:pt x="2094" y="0"/>
                    <a:pt x="1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2;p63">
              <a:extLst>
                <a:ext uri="{FF2B5EF4-FFF2-40B4-BE49-F238E27FC236}">
                  <a16:creationId xmlns:a16="http://schemas.microsoft.com/office/drawing/2014/main" id="{39CBD8A5-643F-4B29-9ED7-F7A2EC1BE389}"/>
                </a:ext>
              </a:extLst>
            </p:cNvPr>
            <p:cNvSpPr/>
            <p:nvPr/>
          </p:nvSpPr>
          <p:spPr>
            <a:xfrm>
              <a:off x="1713075" y="2592463"/>
              <a:ext cx="70075" cy="54375"/>
            </a:xfrm>
            <a:custGeom>
              <a:avLst/>
              <a:gdLst/>
              <a:ahLst/>
              <a:cxnLst/>
              <a:rect l="l" t="t" r="r" b="b"/>
              <a:pathLst>
                <a:path w="2803" h="2175" extrusionOk="0">
                  <a:moveTo>
                    <a:pt x="1773" y="0"/>
                  </a:moveTo>
                  <a:cubicBezTo>
                    <a:pt x="1486" y="0"/>
                    <a:pt x="1166" y="94"/>
                    <a:pt x="868" y="298"/>
                  </a:cubicBezTo>
                  <a:cubicBezTo>
                    <a:pt x="234" y="698"/>
                    <a:pt x="1" y="1365"/>
                    <a:pt x="268" y="1832"/>
                  </a:cubicBezTo>
                  <a:cubicBezTo>
                    <a:pt x="424" y="2057"/>
                    <a:pt x="696" y="2174"/>
                    <a:pt x="1011" y="2174"/>
                  </a:cubicBezTo>
                  <a:cubicBezTo>
                    <a:pt x="1303" y="2174"/>
                    <a:pt x="1631" y="2074"/>
                    <a:pt x="1936" y="1865"/>
                  </a:cubicBezTo>
                  <a:cubicBezTo>
                    <a:pt x="2569" y="1465"/>
                    <a:pt x="2803" y="765"/>
                    <a:pt x="2536" y="331"/>
                  </a:cubicBezTo>
                  <a:cubicBezTo>
                    <a:pt x="2377" y="119"/>
                    <a:pt x="2096" y="0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3;p63">
              <a:extLst>
                <a:ext uri="{FF2B5EF4-FFF2-40B4-BE49-F238E27FC236}">
                  <a16:creationId xmlns:a16="http://schemas.microsoft.com/office/drawing/2014/main" id="{D757E900-7D34-4763-B26E-D49E9ED60701}"/>
                </a:ext>
              </a:extLst>
            </p:cNvPr>
            <p:cNvSpPr/>
            <p:nvPr/>
          </p:nvSpPr>
          <p:spPr>
            <a:xfrm>
              <a:off x="3745375" y="2486638"/>
              <a:ext cx="221850" cy="179350"/>
            </a:xfrm>
            <a:custGeom>
              <a:avLst/>
              <a:gdLst/>
              <a:ahLst/>
              <a:cxnLst/>
              <a:rect l="l" t="t" r="r" b="b"/>
              <a:pathLst>
                <a:path w="8874" h="7174" extrusionOk="0">
                  <a:moveTo>
                    <a:pt x="4805" y="0"/>
                  </a:moveTo>
                  <a:cubicBezTo>
                    <a:pt x="4309" y="0"/>
                    <a:pt x="3800" y="84"/>
                    <a:pt x="3303" y="261"/>
                  </a:cubicBezTo>
                  <a:cubicBezTo>
                    <a:pt x="1168" y="1028"/>
                    <a:pt x="0" y="3096"/>
                    <a:pt x="667" y="4931"/>
                  </a:cubicBezTo>
                  <a:cubicBezTo>
                    <a:pt x="1147" y="6320"/>
                    <a:pt x="2544" y="7173"/>
                    <a:pt x="4107" y="7173"/>
                  </a:cubicBezTo>
                  <a:cubicBezTo>
                    <a:pt x="4608" y="7173"/>
                    <a:pt x="5127" y="7085"/>
                    <a:pt x="5638" y="6899"/>
                  </a:cubicBezTo>
                  <a:cubicBezTo>
                    <a:pt x="7706" y="6165"/>
                    <a:pt x="8873" y="4030"/>
                    <a:pt x="8273" y="2229"/>
                  </a:cubicBezTo>
                  <a:cubicBezTo>
                    <a:pt x="7791" y="836"/>
                    <a:pt x="6368" y="0"/>
                    <a:pt x="4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4;p63">
              <a:extLst>
                <a:ext uri="{FF2B5EF4-FFF2-40B4-BE49-F238E27FC236}">
                  <a16:creationId xmlns:a16="http://schemas.microsoft.com/office/drawing/2014/main" id="{204FF442-63E6-4B09-AA48-5771149B01A0}"/>
                </a:ext>
              </a:extLst>
            </p:cNvPr>
            <p:cNvSpPr/>
            <p:nvPr/>
          </p:nvSpPr>
          <p:spPr>
            <a:xfrm>
              <a:off x="3757050" y="2507788"/>
              <a:ext cx="176800" cy="142525"/>
            </a:xfrm>
            <a:custGeom>
              <a:avLst/>
              <a:gdLst/>
              <a:ahLst/>
              <a:cxnLst/>
              <a:rect l="l" t="t" r="r" b="b"/>
              <a:pathLst>
                <a:path w="7072" h="5701" extrusionOk="0">
                  <a:moveTo>
                    <a:pt x="3815" y="1"/>
                  </a:moveTo>
                  <a:cubicBezTo>
                    <a:pt x="3418" y="1"/>
                    <a:pt x="3007" y="70"/>
                    <a:pt x="2602" y="215"/>
                  </a:cubicBezTo>
                  <a:cubicBezTo>
                    <a:pt x="934" y="816"/>
                    <a:pt x="0" y="2484"/>
                    <a:pt x="501" y="3918"/>
                  </a:cubicBezTo>
                  <a:cubicBezTo>
                    <a:pt x="905" y="5029"/>
                    <a:pt x="2016" y="5701"/>
                    <a:pt x="3256" y="5701"/>
                  </a:cubicBezTo>
                  <a:cubicBezTo>
                    <a:pt x="3654" y="5701"/>
                    <a:pt x="4065" y="5632"/>
                    <a:pt x="4470" y="5486"/>
                  </a:cubicBezTo>
                  <a:cubicBezTo>
                    <a:pt x="6138" y="4885"/>
                    <a:pt x="7072" y="3218"/>
                    <a:pt x="6538" y="1783"/>
                  </a:cubicBezTo>
                  <a:cubicBezTo>
                    <a:pt x="6159" y="672"/>
                    <a:pt x="5054" y="1"/>
                    <a:pt x="3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5;p63">
              <a:extLst>
                <a:ext uri="{FF2B5EF4-FFF2-40B4-BE49-F238E27FC236}">
                  <a16:creationId xmlns:a16="http://schemas.microsoft.com/office/drawing/2014/main" id="{ABBAB788-4CC5-4C4F-A02A-4610B8EF865F}"/>
                </a:ext>
              </a:extLst>
            </p:cNvPr>
            <p:cNvSpPr/>
            <p:nvPr/>
          </p:nvSpPr>
          <p:spPr>
            <a:xfrm>
              <a:off x="3432650" y="2221838"/>
              <a:ext cx="185975" cy="201575"/>
            </a:xfrm>
            <a:custGeom>
              <a:avLst/>
              <a:gdLst/>
              <a:ahLst/>
              <a:cxnLst/>
              <a:rect l="l" t="t" r="r" b="b"/>
              <a:pathLst>
                <a:path w="7439" h="8063" extrusionOk="0">
                  <a:moveTo>
                    <a:pt x="3770" y="1"/>
                  </a:moveTo>
                  <a:cubicBezTo>
                    <a:pt x="1917" y="1"/>
                    <a:pt x="358" y="1646"/>
                    <a:pt x="167" y="3748"/>
                  </a:cubicBezTo>
                  <a:cubicBezTo>
                    <a:pt x="0" y="5983"/>
                    <a:pt x="1435" y="7917"/>
                    <a:pt x="3403" y="8051"/>
                  </a:cubicBezTo>
                  <a:cubicBezTo>
                    <a:pt x="3492" y="8059"/>
                    <a:pt x="3581" y="8062"/>
                    <a:pt x="3669" y="8062"/>
                  </a:cubicBezTo>
                  <a:cubicBezTo>
                    <a:pt x="5494" y="8062"/>
                    <a:pt x="7080" y="6447"/>
                    <a:pt x="7239" y="4315"/>
                  </a:cubicBezTo>
                  <a:cubicBezTo>
                    <a:pt x="7439" y="2080"/>
                    <a:pt x="5971" y="145"/>
                    <a:pt x="4036" y="12"/>
                  </a:cubicBezTo>
                  <a:cubicBezTo>
                    <a:pt x="3947" y="4"/>
                    <a:pt x="3858" y="1"/>
                    <a:pt x="3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6;p63">
              <a:extLst>
                <a:ext uri="{FF2B5EF4-FFF2-40B4-BE49-F238E27FC236}">
                  <a16:creationId xmlns:a16="http://schemas.microsoft.com/office/drawing/2014/main" id="{9783F211-63DA-48C1-B70D-577675872EFD}"/>
                </a:ext>
              </a:extLst>
            </p:cNvPr>
            <p:cNvSpPr/>
            <p:nvPr/>
          </p:nvSpPr>
          <p:spPr>
            <a:xfrm>
              <a:off x="3451825" y="2253588"/>
              <a:ext cx="145950" cy="160600"/>
            </a:xfrm>
            <a:custGeom>
              <a:avLst/>
              <a:gdLst/>
              <a:ahLst/>
              <a:cxnLst/>
              <a:rect l="l" t="t" r="r" b="b"/>
              <a:pathLst>
                <a:path w="5838" h="6424" extrusionOk="0">
                  <a:moveTo>
                    <a:pt x="2954" y="0"/>
                  </a:moveTo>
                  <a:cubicBezTo>
                    <a:pt x="1478" y="0"/>
                    <a:pt x="228" y="1293"/>
                    <a:pt x="101" y="3012"/>
                  </a:cubicBezTo>
                  <a:cubicBezTo>
                    <a:pt x="0" y="4746"/>
                    <a:pt x="1101" y="6314"/>
                    <a:pt x="2669" y="6414"/>
                  </a:cubicBezTo>
                  <a:cubicBezTo>
                    <a:pt x="2740" y="6420"/>
                    <a:pt x="2810" y="6423"/>
                    <a:pt x="2880" y="6423"/>
                  </a:cubicBezTo>
                  <a:cubicBezTo>
                    <a:pt x="4327" y="6423"/>
                    <a:pt x="5577" y="5130"/>
                    <a:pt x="5705" y="3412"/>
                  </a:cubicBezTo>
                  <a:cubicBezTo>
                    <a:pt x="5838" y="1677"/>
                    <a:pt x="4704" y="143"/>
                    <a:pt x="3169" y="9"/>
                  </a:cubicBezTo>
                  <a:cubicBezTo>
                    <a:pt x="3097" y="3"/>
                    <a:pt x="3025" y="0"/>
                    <a:pt x="2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7;p63">
              <a:extLst>
                <a:ext uri="{FF2B5EF4-FFF2-40B4-BE49-F238E27FC236}">
                  <a16:creationId xmlns:a16="http://schemas.microsoft.com/office/drawing/2014/main" id="{1F4782D6-EEE9-44FD-82C3-0C8186A68B2C}"/>
                </a:ext>
              </a:extLst>
            </p:cNvPr>
            <p:cNvSpPr/>
            <p:nvPr/>
          </p:nvSpPr>
          <p:spPr>
            <a:xfrm>
              <a:off x="3215000" y="2358338"/>
              <a:ext cx="633800" cy="568750"/>
            </a:xfrm>
            <a:custGeom>
              <a:avLst/>
              <a:gdLst/>
              <a:ahLst/>
              <a:cxnLst/>
              <a:rect l="l" t="t" r="r" b="b"/>
              <a:pathLst>
                <a:path w="25352" h="22750" extrusionOk="0">
                  <a:moveTo>
                    <a:pt x="14024" y="0"/>
                  </a:moveTo>
                  <a:cubicBezTo>
                    <a:pt x="10084" y="0"/>
                    <a:pt x="6013" y="1925"/>
                    <a:pt x="3669" y="4993"/>
                  </a:cubicBezTo>
                  <a:cubicBezTo>
                    <a:pt x="0" y="9763"/>
                    <a:pt x="1401" y="16334"/>
                    <a:pt x="6371" y="20103"/>
                  </a:cubicBezTo>
                  <a:cubicBezTo>
                    <a:pt x="8627" y="21859"/>
                    <a:pt x="11232" y="22750"/>
                    <a:pt x="13749" y="22750"/>
                  </a:cubicBezTo>
                  <a:cubicBezTo>
                    <a:pt x="16778" y="22750"/>
                    <a:pt x="19678" y="21460"/>
                    <a:pt x="21682" y="18836"/>
                  </a:cubicBezTo>
                  <a:cubicBezTo>
                    <a:pt x="25351" y="14066"/>
                    <a:pt x="25218" y="5860"/>
                    <a:pt x="20248" y="1990"/>
                  </a:cubicBezTo>
                  <a:cubicBezTo>
                    <a:pt x="18440" y="616"/>
                    <a:pt x="16253" y="0"/>
                    <a:pt x="140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8;p63">
              <a:extLst>
                <a:ext uri="{FF2B5EF4-FFF2-40B4-BE49-F238E27FC236}">
                  <a16:creationId xmlns:a16="http://schemas.microsoft.com/office/drawing/2014/main" id="{B112E6D7-F16F-45E5-9C2B-604BD4996242}"/>
                </a:ext>
              </a:extLst>
            </p:cNvPr>
            <p:cNvSpPr/>
            <p:nvPr/>
          </p:nvSpPr>
          <p:spPr>
            <a:xfrm>
              <a:off x="3666150" y="2339638"/>
              <a:ext cx="105100" cy="129350"/>
            </a:xfrm>
            <a:custGeom>
              <a:avLst/>
              <a:gdLst/>
              <a:ahLst/>
              <a:cxnLst/>
              <a:rect l="l" t="t" r="r" b="b"/>
              <a:pathLst>
                <a:path w="4204" h="5174" extrusionOk="0">
                  <a:moveTo>
                    <a:pt x="2363" y="1"/>
                  </a:moveTo>
                  <a:cubicBezTo>
                    <a:pt x="2343" y="1"/>
                    <a:pt x="2322" y="1"/>
                    <a:pt x="2302" y="3"/>
                  </a:cubicBezTo>
                  <a:cubicBezTo>
                    <a:pt x="1968" y="3"/>
                    <a:pt x="1635" y="237"/>
                    <a:pt x="1435" y="504"/>
                  </a:cubicBezTo>
                  <a:cubicBezTo>
                    <a:pt x="1268" y="770"/>
                    <a:pt x="1168" y="1104"/>
                    <a:pt x="1134" y="1404"/>
                  </a:cubicBezTo>
                  <a:cubicBezTo>
                    <a:pt x="1134" y="1237"/>
                    <a:pt x="1034" y="1004"/>
                    <a:pt x="868" y="937"/>
                  </a:cubicBezTo>
                  <a:cubicBezTo>
                    <a:pt x="780" y="879"/>
                    <a:pt x="686" y="852"/>
                    <a:pt x="593" y="852"/>
                  </a:cubicBezTo>
                  <a:cubicBezTo>
                    <a:pt x="475" y="852"/>
                    <a:pt x="361" y="896"/>
                    <a:pt x="267" y="971"/>
                  </a:cubicBezTo>
                  <a:cubicBezTo>
                    <a:pt x="100" y="1137"/>
                    <a:pt x="0" y="1404"/>
                    <a:pt x="34" y="1604"/>
                  </a:cubicBezTo>
                  <a:cubicBezTo>
                    <a:pt x="100" y="1838"/>
                    <a:pt x="167" y="2071"/>
                    <a:pt x="267" y="2271"/>
                  </a:cubicBezTo>
                  <a:cubicBezTo>
                    <a:pt x="334" y="2472"/>
                    <a:pt x="467" y="2672"/>
                    <a:pt x="501" y="2939"/>
                  </a:cubicBezTo>
                  <a:cubicBezTo>
                    <a:pt x="1034" y="3406"/>
                    <a:pt x="1601" y="3806"/>
                    <a:pt x="2135" y="4273"/>
                  </a:cubicBezTo>
                  <a:cubicBezTo>
                    <a:pt x="2502" y="4606"/>
                    <a:pt x="2869" y="4907"/>
                    <a:pt x="3303" y="5174"/>
                  </a:cubicBezTo>
                  <a:lnTo>
                    <a:pt x="3136" y="4807"/>
                  </a:lnTo>
                  <a:cubicBezTo>
                    <a:pt x="3436" y="4606"/>
                    <a:pt x="3670" y="4306"/>
                    <a:pt x="3936" y="4039"/>
                  </a:cubicBezTo>
                  <a:cubicBezTo>
                    <a:pt x="4036" y="3839"/>
                    <a:pt x="4137" y="3739"/>
                    <a:pt x="4170" y="3506"/>
                  </a:cubicBezTo>
                  <a:cubicBezTo>
                    <a:pt x="4203" y="3239"/>
                    <a:pt x="4036" y="2905"/>
                    <a:pt x="3803" y="2805"/>
                  </a:cubicBezTo>
                  <a:cubicBezTo>
                    <a:pt x="3721" y="2764"/>
                    <a:pt x="3630" y="2745"/>
                    <a:pt x="3539" y="2745"/>
                  </a:cubicBezTo>
                  <a:cubicBezTo>
                    <a:pt x="3330" y="2745"/>
                    <a:pt x="3118" y="2843"/>
                    <a:pt x="3002" y="3005"/>
                  </a:cubicBezTo>
                  <a:cubicBezTo>
                    <a:pt x="3169" y="2638"/>
                    <a:pt x="3336" y="2271"/>
                    <a:pt x="3436" y="1838"/>
                  </a:cubicBezTo>
                  <a:cubicBezTo>
                    <a:pt x="3503" y="1438"/>
                    <a:pt x="3503" y="1004"/>
                    <a:pt x="3303" y="637"/>
                  </a:cubicBezTo>
                  <a:cubicBezTo>
                    <a:pt x="3113" y="289"/>
                    <a:pt x="2743" y="1"/>
                    <a:pt x="2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9;p63">
              <a:extLst>
                <a:ext uri="{FF2B5EF4-FFF2-40B4-BE49-F238E27FC236}">
                  <a16:creationId xmlns:a16="http://schemas.microsoft.com/office/drawing/2014/main" id="{B872E9EE-40F1-4694-B25E-53A46455AF68}"/>
                </a:ext>
              </a:extLst>
            </p:cNvPr>
            <p:cNvSpPr/>
            <p:nvPr/>
          </p:nvSpPr>
          <p:spPr>
            <a:xfrm>
              <a:off x="3323400" y="2569038"/>
              <a:ext cx="320250" cy="286275"/>
            </a:xfrm>
            <a:custGeom>
              <a:avLst/>
              <a:gdLst/>
              <a:ahLst/>
              <a:cxnLst/>
              <a:rect l="l" t="t" r="r" b="b"/>
              <a:pathLst>
                <a:path w="12810" h="11451" extrusionOk="0">
                  <a:moveTo>
                    <a:pt x="7415" y="0"/>
                  </a:moveTo>
                  <a:cubicBezTo>
                    <a:pt x="5352" y="0"/>
                    <a:pt x="3145" y="1085"/>
                    <a:pt x="1868" y="2736"/>
                  </a:cubicBezTo>
                  <a:cubicBezTo>
                    <a:pt x="0" y="5237"/>
                    <a:pt x="868" y="8206"/>
                    <a:pt x="3336" y="10074"/>
                  </a:cubicBezTo>
                  <a:cubicBezTo>
                    <a:pt x="4509" y="10962"/>
                    <a:pt x="5817" y="11450"/>
                    <a:pt x="7075" y="11450"/>
                  </a:cubicBezTo>
                  <a:cubicBezTo>
                    <a:pt x="8465" y="11450"/>
                    <a:pt x="9793" y="10854"/>
                    <a:pt x="10808" y="9541"/>
                  </a:cubicBezTo>
                  <a:cubicBezTo>
                    <a:pt x="12676" y="7072"/>
                    <a:pt x="12810" y="2802"/>
                    <a:pt x="10341" y="934"/>
                  </a:cubicBezTo>
                  <a:cubicBezTo>
                    <a:pt x="9502" y="288"/>
                    <a:pt x="8477" y="0"/>
                    <a:pt x="7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50;p63">
              <a:extLst>
                <a:ext uri="{FF2B5EF4-FFF2-40B4-BE49-F238E27FC236}">
                  <a16:creationId xmlns:a16="http://schemas.microsoft.com/office/drawing/2014/main" id="{C07D872E-7873-45E4-B1E5-5FA012CB2B2D}"/>
                </a:ext>
              </a:extLst>
            </p:cNvPr>
            <p:cNvSpPr/>
            <p:nvPr/>
          </p:nvSpPr>
          <p:spPr>
            <a:xfrm>
              <a:off x="3464325" y="2572988"/>
              <a:ext cx="162650" cy="133050"/>
            </a:xfrm>
            <a:custGeom>
              <a:avLst/>
              <a:gdLst/>
              <a:ahLst/>
              <a:cxnLst/>
              <a:rect l="l" t="t" r="r" b="b"/>
              <a:pathLst>
                <a:path w="6506" h="5322" extrusionOk="0">
                  <a:moveTo>
                    <a:pt x="2519" y="1"/>
                  </a:moveTo>
                  <a:cubicBezTo>
                    <a:pt x="1810" y="1"/>
                    <a:pt x="1168" y="259"/>
                    <a:pt x="768" y="776"/>
                  </a:cubicBezTo>
                  <a:cubicBezTo>
                    <a:pt x="1" y="1810"/>
                    <a:pt x="434" y="3478"/>
                    <a:pt x="1835" y="4546"/>
                  </a:cubicBezTo>
                  <a:cubicBezTo>
                    <a:pt x="2503" y="5063"/>
                    <a:pt x="3270" y="5321"/>
                    <a:pt x="3970" y="5321"/>
                  </a:cubicBezTo>
                  <a:cubicBezTo>
                    <a:pt x="4671" y="5321"/>
                    <a:pt x="5305" y="5063"/>
                    <a:pt x="5705" y="4546"/>
                  </a:cubicBezTo>
                  <a:cubicBezTo>
                    <a:pt x="6505" y="3478"/>
                    <a:pt x="6038" y="1777"/>
                    <a:pt x="4671" y="776"/>
                  </a:cubicBezTo>
                  <a:cubicBezTo>
                    <a:pt x="4004" y="259"/>
                    <a:pt x="3228" y="1"/>
                    <a:pt x="2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51;p63">
              <a:extLst>
                <a:ext uri="{FF2B5EF4-FFF2-40B4-BE49-F238E27FC236}">
                  <a16:creationId xmlns:a16="http://schemas.microsoft.com/office/drawing/2014/main" id="{4D3267C1-2454-49C6-9DF2-037074656956}"/>
                </a:ext>
              </a:extLst>
            </p:cNvPr>
            <p:cNvSpPr/>
            <p:nvPr/>
          </p:nvSpPr>
          <p:spPr>
            <a:xfrm>
              <a:off x="3491025" y="2488038"/>
              <a:ext cx="63500" cy="52250"/>
            </a:xfrm>
            <a:custGeom>
              <a:avLst/>
              <a:gdLst/>
              <a:ahLst/>
              <a:cxnLst/>
              <a:rect l="l" t="t" r="r" b="b"/>
              <a:pathLst>
                <a:path w="2540" h="2090" extrusionOk="0">
                  <a:moveTo>
                    <a:pt x="575" y="0"/>
                  </a:moveTo>
                  <a:cubicBezTo>
                    <a:pt x="469" y="0"/>
                    <a:pt x="361" y="51"/>
                    <a:pt x="300" y="172"/>
                  </a:cubicBezTo>
                  <a:cubicBezTo>
                    <a:pt x="0" y="705"/>
                    <a:pt x="200" y="1372"/>
                    <a:pt x="667" y="1739"/>
                  </a:cubicBezTo>
                  <a:cubicBezTo>
                    <a:pt x="934" y="1973"/>
                    <a:pt x="1218" y="2090"/>
                    <a:pt x="1497" y="2090"/>
                  </a:cubicBezTo>
                  <a:cubicBezTo>
                    <a:pt x="1777" y="2090"/>
                    <a:pt x="2052" y="1973"/>
                    <a:pt x="2302" y="1739"/>
                  </a:cubicBezTo>
                  <a:cubicBezTo>
                    <a:pt x="2539" y="1528"/>
                    <a:pt x="2381" y="1193"/>
                    <a:pt x="2156" y="1193"/>
                  </a:cubicBezTo>
                  <a:cubicBezTo>
                    <a:pt x="2096" y="1193"/>
                    <a:pt x="2031" y="1216"/>
                    <a:pt x="1968" y="1272"/>
                  </a:cubicBezTo>
                  <a:cubicBezTo>
                    <a:pt x="1823" y="1418"/>
                    <a:pt x="1703" y="1512"/>
                    <a:pt x="1476" y="1512"/>
                  </a:cubicBezTo>
                  <a:cubicBezTo>
                    <a:pt x="1443" y="1512"/>
                    <a:pt x="1407" y="1510"/>
                    <a:pt x="1368" y="1506"/>
                  </a:cubicBezTo>
                  <a:cubicBezTo>
                    <a:pt x="1234" y="1472"/>
                    <a:pt x="1101" y="1372"/>
                    <a:pt x="1001" y="1306"/>
                  </a:cubicBezTo>
                  <a:cubicBezTo>
                    <a:pt x="701" y="1039"/>
                    <a:pt x="634" y="705"/>
                    <a:pt x="834" y="372"/>
                  </a:cubicBezTo>
                  <a:cubicBezTo>
                    <a:pt x="941" y="159"/>
                    <a:pt x="762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52;p63">
              <a:extLst>
                <a:ext uri="{FF2B5EF4-FFF2-40B4-BE49-F238E27FC236}">
                  <a16:creationId xmlns:a16="http://schemas.microsoft.com/office/drawing/2014/main" id="{550AB02A-AC44-40B4-9B01-124F7CD9E57E}"/>
                </a:ext>
              </a:extLst>
            </p:cNvPr>
            <p:cNvSpPr/>
            <p:nvPr/>
          </p:nvSpPr>
          <p:spPr>
            <a:xfrm>
              <a:off x="3643625" y="2603463"/>
              <a:ext cx="63750" cy="49925"/>
            </a:xfrm>
            <a:custGeom>
              <a:avLst/>
              <a:gdLst/>
              <a:ahLst/>
              <a:cxnLst/>
              <a:rect l="l" t="t" r="r" b="b"/>
              <a:pathLst>
                <a:path w="2550" h="1997" extrusionOk="0">
                  <a:moveTo>
                    <a:pt x="485" y="1"/>
                  </a:moveTo>
                  <a:cubicBezTo>
                    <a:pt x="395" y="1"/>
                    <a:pt x="311" y="38"/>
                    <a:pt x="267" y="124"/>
                  </a:cubicBezTo>
                  <a:cubicBezTo>
                    <a:pt x="1" y="758"/>
                    <a:pt x="101" y="1292"/>
                    <a:pt x="701" y="1726"/>
                  </a:cubicBezTo>
                  <a:cubicBezTo>
                    <a:pt x="946" y="1905"/>
                    <a:pt x="1230" y="1997"/>
                    <a:pt x="1512" y="1997"/>
                  </a:cubicBezTo>
                  <a:cubicBezTo>
                    <a:pt x="1806" y="1997"/>
                    <a:pt x="2097" y="1897"/>
                    <a:pt x="2336" y="1692"/>
                  </a:cubicBezTo>
                  <a:cubicBezTo>
                    <a:pt x="2549" y="1479"/>
                    <a:pt x="2357" y="1159"/>
                    <a:pt x="2152" y="1159"/>
                  </a:cubicBezTo>
                  <a:cubicBezTo>
                    <a:pt x="2101" y="1159"/>
                    <a:pt x="2049" y="1179"/>
                    <a:pt x="2002" y="1225"/>
                  </a:cubicBezTo>
                  <a:cubicBezTo>
                    <a:pt x="1843" y="1385"/>
                    <a:pt x="1664" y="1460"/>
                    <a:pt x="1487" y="1460"/>
                  </a:cubicBezTo>
                  <a:cubicBezTo>
                    <a:pt x="1331" y="1460"/>
                    <a:pt x="1175" y="1401"/>
                    <a:pt x="1035" y="1292"/>
                  </a:cubicBezTo>
                  <a:cubicBezTo>
                    <a:pt x="901" y="1225"/>
                    <a:pt x="768" y="1159"/>
                    <a:pt x="701" y="1025"/>
                  </a:cubicBezTo>
                  <a:cubicBezTo>
                    <a:pt x="568" y="758"/>
                    <a:pt x="701" y="591"/>
                    <a:pt x="768" y="391"/>
                  </a:cubicBezTo>
                  <a:cubicBezTo>
                    <a:pt x="881" y="165"/>
                    <a:pt x="673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53;p63">
              <a:extLst>
                <a:ext uri="{FF2B5EF4-FFF2-40B4-BE49-F238E27FC236}">
                  <a16:creationId xmlns:a16="http://schemas.microsoft.com/office/drawing/2014/main" id="{06A9ADAD-957D-4F61-92B3-00D811C463B0}"/>
                </a:ext>
              </a:extLst>
            </p:cNvPr>
            <p:cNvSpPr/>
            <p:nvPr/>
          </p:nvSpPr>
          <p:spPr>
            <a:xfrm>
              <a:off x="3675400" y="2551088"/>
              <a:ext cx="63100" cy="55175"/>
            </a:xfrm>
            <a:custGeom>
              <a:avLst/>
              <a:gdLst/>
              <a:ahLst/>
              <a:cxnLst/>
              <a:rect l="l" t="t" r="r" b="b"/>
              <a:pathLst>
                <a:path w="2524" h="2207" extrusionOk="0">
                  <a:moveTo>
                    <a:pt x="688" y="1"/>
                  </a:moveTo>
                  <a:cubicBezTo>
                    <a:pt x="302" y="1"/>
                    <a:pt x="1" y="492"/>
                    <a:pt x="397" y="718"/>
                  </a:cubicBezTo>
                  <a:cubicBezTo>
                    <a:pt x="931" y="1085"/>
                    <a:pt x="1331" y="1486"/>
                    <a:pt x="1665" y="2019"/>
                  </a:cubicBezTo>
                  <a:cubicBezTo>
                    <a:pt x="1750" y="2151"/>
                    <a:pt x="1861" y="2206"/>
                    <a:pt x="1972" y="2206"/>
                  </a:cubicBezTo>
                  <a:cubicBezTo>
                    <a:pt x="2252" y="2206"/>
                    <a:pt x="2524" y="1854"/>
                    <a:pt x="2332" y="1519"/>
                  </a:cubicBezTo>
                  <a:cubicBezTo>
                    <a:pt x="1965" y="952"/>
                    <a:pt x="1498" y="452"/>
                    <a:pt x="898" y="51"/>
                  </a:cubicBezTo>
                  <a:cubicBezTo>
                    <a:pt x="827" y="16"/>
                    <a:pt x="756" y="1"/>
                    <a:pt x="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54;p63">
              <a:extLst>
                <a:ext uri="{FF2B5EF4-FFF2-40B4-BE49-F238E27FC236}">
                  <a16:creationId xmlns:a16="http://schemas.microsoft.com/office/drawing/2014/main" id="{240F8820-CD39-4A80-ADD2-91AE7A5A2577}"/>
                </a:ext>
              </a:extLst>
            </p:cNvPr>
            <p:cNvSpPr/>
            <p:nvPr/>
          </p:nvSpPr>
          <p:spPr>
            <a:xfrm>
              <a:off x="3524650" y="2444388"/>
              <a:ext cx="72150" cy="44450"/>
            </a:xfrm>
            <a:custGeom>
              <a:avLst/>
              <a:gdLst/>
              <a:ahLst/>
              <a:cxnLst/>
              <a:rect l="l" t="t" r="r" b="b"/>
              <a:pathLst>
                <a:path w="2886" h="1778" extrusionOk="0">
                  <a:moveTo>
                    <a:pt x="670" y="0"/>
                  </a:moveTo>
                  <a:cubicBezTo>
                    <a:pt x="241" y="0"/>
                    <a:pt x="0" y="628"/>
                    <a:pt x="490" y="750"/>
                  </a:cubicBezTo>
                  <a:cubicBezTo>
                    <a:pt x="1090" y="917"/>
                    <a:pt x="1624" y="1217"/>
                    <a:pt x="2091" y="1684"/>
                  </a:cubicBezTo>
                  <a:cubicBezTo>
                    <a:pt x="2163" y="1750"/>
                    <a:pt x="2241" y="1778"/>
                    <a:pt x="2316" y="1778"/>
                  </a:cubicBezTo>
                  <a:cubicBezTo>
                    <a:pt x="2622" y="1778"/>
                    <a:pt x="2886" y="1311"/>
                    <a:pt x="2591" y="1017"/>
                  </a:cubicBezTo>
                  <a:cubicBezTo>
                    <a:pt x="2091" y="550"/>
                    <a:pt x="1457" y="183"/>
                    <a:pt x="790" y="16"/>
                  </a:cubicBezTo>
                  <a:cubicBezTo>
                    <a:pt x="749" y="5"/>
                    <a:pt x="708" y="0"/>
                    <a:pt x="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55;p63">
              <a:extLst>
                <a:ext uri="{FF2B5EF4-FFF2-40B4-BE49-F238E27FC236}">
                  <a16:creationId xmlns:a16="http://schemas.microsoft.com/office/drawing/2014/main" id="{5A0B4079-655A-4146-B573-656A2A8041F7}"/>
                </a:ext>
              </a:extLst>
            </p:cNvPr>
            <p:cNvSpPr/>
            <p:nvPr/>
          </p:nvSpPr>
          <p:spPr>
            <a:xfrm>
              <a:off x="3652800" y="2683263"/>
              <a:ext cx="72575" cy="59275"/>
            </a:xfrm>
            <a:custGeom>
              <a:avLst/>
              <a:gdLst/>
              <a:ahLst/>
              <a:cxnLst/>
              <a:rect l="l" t="t" r="r" b="b"/>
              <a:pathLst>
                <a:path w="2903" h="2371" extrusionOk="0">
                  <a:moveTo>
                    <a:pt x="1068" y="1"/>
                  </a:moveTo>
                  <a:cubicBezTo>
                    <a:pt x="764" y="1"/>
                    <a:pt x="495" y="110"/>
                    <a:pt x="334" y="335"/>
                  </a:cubicBezTo>
                  <a:cubicBezTo>
                    <a:pt x="1" y="802"/>
                    <a:pt x="201" y="1536"/>
                    <a:pt x="834" y="2003"/>
                  </a:cubicBezTo>
                  <a:cubicBezTo>
                    <a:pt x="1163" y="2245"/>
                    <a:pt x="1527" y="2370"/>
                    <a:pt x="1848" y="2370"/>
                  </a:cubicBezTo>
                  <a:cubicBezTo>
                    <a:pt x="2147" y="2370"/>
                    <a:pt x="2408" y="2261"/>
                    <a:pt x="2569" y="2036"/>
                  </a:cubicBezTo>
                  <a:cubicBezTo>
                    <a:pt x="2903" y="1636"/>
                    <a:pt x="2702" y="869"/>
                    <a:pt x="2069" y="368"/>
                  </a:cubicBezTo>
                  <a:cubicBezTo>
                    <a:pt x="1758" y="126"/>
                    <a:pt x="1393" y="1"/>
                    <a:pt x="1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56;p63">
              <a:extLst>
                <a:ext uri="{FF2B5EF4-FFF2-40B4-BE49-F238E27FC236}">
                  <a16:creationId xmlns:a16="http://schemas.microsoft.com/office/drawing/2014/main" id="{DD869613-63CB-4293-B775-202789F22739}"/>
                </a:ext>
              </a:extLst>
            </p:cNvPr>
            <p:cNvSpPr/>
            <p:nvPr/>
          </p:nvSpPr>
          <p:spPr>
            <a:xfrm>
              <a:off x="3400125" y="2490013"/>
              <a:ext cx="73400" cy="58325"/>
            </a:xfrm>
            <a:custGeom>
              <a:avLst/>
              <a:gdLst/>
              <a:ahLst/>
              <a:cxnLst/>
              <a:rect l="l" t="t" r="r" b="b"/>
              <a:pathLst>
                <a:path w="2936" h="2333" extrusionOk="0">
                  <a:moveTo>
                    <a:pt x="1068" y="0"/>
                  </a:moveTo>
                  <a:cubicBezTo>
                    <a:pt x="763" y="0"/>
                    <a:pt x="494" y="100"/>
                    <a:pt x="334" y="293"/>
                  </a:cubicBezTo>
                  <a:cubicBezTo>
                    <a:pt x="0" y="760"/>
                    <a:pt x="234" y="1460"/>
                    <a:pt x="834" y="1961"/>
                  </a:cubicBezTo>
                  <a:cubicBezTo>
                    <a:pt x="1169" y="2207"/>
                    <a:pt x="1550" y="2333"/>
                    <a:pt x="1884" y="2333"/>
                  </a:cubicBezTo>
                  <a:cubicBezTo>
                    <a:pt x="2183" y="2333"/>
                    <a:pt x="2445" y="2232"/>
                    <a:pt x="2602" y="2027"/>
                  </a:cubicBezTo>
                  <a:cubicBezTo>
                    <a:pt x="2936" y="1560"/>
                    <a:pt x="2736" y="860"/>
                    <a:pt x="2102" y="359"/>
                  </a:cubicBezTo>
                  <a:cubicBezTo>
                    <a:pt x="1773" y="117"/>
                    <a:pt x="1399" y="0"/>
                    <a:pt x="1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57;p63">
              <a:extLst>
                <a:ext uri="{FF2B5EF4-FFF2-40B4-BE49-F238E27FC236}">
                  <a16:creationId xmlns:a16="http://schemas.microsoft.com/office/drawing/2014/main" id="{B41645E4-4BA7-43E2-8F63-321200FA0545}"/>
                </a:ext>
              </a:extLst>
            </p:cNvPr>
            <p:cNvSpPr/>
            <p:nvPr/>
          </p:nvSpPr>
          <p:spPr>
            <a:xfrm>
              <a:off x="3427000" y="2672688"/>
              <a:ext cx="114675" cy="87825"/>
            </a:xfrm>
            <a:custGeom>
              <a:avLst/>
              <a:gdLst/>
              <a:ahLst/>
              <a:cxnLst/>
              <a:rect l="l" t="t" r="r" b="b"/>
              <a:pathLst>
                <a:path w="4587" h="3513" extrusionOk="0">
                  <a:moveTo>
                    <a:pt x="1017" y="0"/>
                  </a:moveTo>
                  <a:cubicBezTo>
                    <a:pt x="874" y="0"/>
                    <a:pt x="732" y="77"/>
                    <a:pt x="660" y="258"/>
                  </a:cubicBezTo>
                  <a:cubicBezTo>
                    <a:pt x="1" y="1708"/>
                    <a:pt x="1635" y="3513"/>
                    <a:pt x="3139" y="3513"/>
                  </a:cubicBezTo>
                  <a:cubicBezTo>
                    <a:pt x="3538" y="3513"/>
                    <a:pt x="3927" y="3386"/>
                    <a:pt x="4262" y="3093"/>
                  </a:cubicBezTo>
                  <a:cubicBezTo>
                    <a:pt x="4586" y="2823"/>
                    <a:pt x="4321" y="2335"/>
                    <a:pt x="3995" y="2335"/>
                  </a:cubicBezTo>
                  <a:cubicBezTo>
                    <a:pt x="3919" y="2335"/>
                    <a:pt x="3839" y="2362"/>
                    <a:pt x="3762" y="2426"/>
                  </a:cubicBezTo>
                  <a:cubicBezTo>
                    <a:pt x="3565" y="2596"/>
                    <a:pt x="3335" y="2670"/>
                    <a:pt x="3095" y="2670"/>
                  </a:cubicBezTo>
                  <a:cubicBezTo>
                    <a:pt x="2118" y="2670"/>
                    <a:pt x="992" y="1442"/>
                    <a:pt x="1394" y="558"/>
                  </a:cubicBezTo>
                  <a:cubicBezTo>
                    <a:pt x="1522" y="238"/>
                    <a:pt x="1269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58;p63">
              <a:extLst>
                <a:ext uri="{FF2B5EF4-FFF2-40B4-BE49-F238E27FC236}">
                  <a16:creationId xmlns:a16="http://schemas.microsoft.com/office/drawing/2014/main" id="{6C05F4D0-6280-43BB-9742-0D5BCFD6C499}"/>
                </a:ext>
              </a:extLst>
            </p:cNvPr>
            <p:cNvSpPr/>
            <p:nvPr/>
          </p:nvSpPr>
          <p:spPr>
            <a:xfrm>
              <a:off x="2481975" y="1838513"/>
              <a:ext cx="78400" cy="134275"/>
            </a:xfrm>
            <a:custGeom>
              <a:avLst/>
              <a:gdLst/>
              <a:ahLst/>
              <a:cxnLst/>
              <a:rect l="l" t="t" r="r" b="b"/>
              <a:pathLst>
                <a:path w="3136" h="5371" extrusionOk="0">
                  <a:moveTo>
                    <a:pt x="1234" y="0"/>
                  </a:moveTo>
                  <a:lnTo>
                    <a:pt x="0" y="401"/>
                  </a:lnTo>
                  <a:lnTo>
                    <a:pt x="1368" y="5371"/>
                  </a:lnTo>
                  <a:lnTo>
                    <a:pt x="3136" y="4804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59;p63">
              <a:extLst>
                <a:ext uri="{FF2B5EF4-FFF2-40B4-BE49-F238E27FC236}">
                  <a16:creationId xmlns:a16="http://schemas.microsoft.com/office/drawing/2014/main" id="{258343CA-249B-405F-A354-71DA72428BB6}"/>
                </a:ext>
              </a:extLst>
            </p:cNvPr>
            <p:cNvSpPr/>
            <p:nvPr/>
          </p:nvSpPr>
          <p:spPr>
            <a:xfrm>
              <a:off x="2441100" y="1781138"/>
              <a:ext cx="103425" cy="93900"/>
            </a:xfrm>
            <a:custGeom>
              <a:avLst/>
              <a:gdLst/>
              <a:ahLst/>
              <a:cxnLst/>
              <a:rect l="l" t="t" r="r" b="b"/>
              <a:pathLst>
                <a:path w="4137" h="3756" extrusionOk="0">
                  <a:moveTo>
                    <a:pt x="1332" y="0"/>
                  </a:moveTo>
                  <a:cubicBezTo>
                    <a:pt x="1288" y="0"/>
                    <a:pt x="1244" y="8"/>
                    <a:pt x="1201" y="27"/>
                  </a:cubicBezTo>
                  <a:cubicBezTo>
                    <a:pt x="935" y="127"/>
                    <a:pt x="968" y="728"/>
                    <a:pt x="801" y="961"/>
                  </a:cubicBezTo>
                  <a:cubicBezTo>
                    <a:pt x="634" y="1228"/>
                    <a:pt x="101" y="1361"/>
                    <a:pt x="34" y="1695"/>
                  </a:cubicBezTo>
                  <a:cubicBezTo>
                    <a:pt x="1" y="2029"/>
                    <a:pt x="534" y="2229"/>
                    <a:pt x="668" y="2529"/>
                  </a:cubicBezTo>
                  <a:cubicBezTo>
                    <a:pt x="801" y="2762"/>
                    <a:pt x="634" y="3363"/>
                    <a:pt x="868" y="3530"/>
                  </a:cubicBezTo>
                  <a:cubicBezTo>
                    <a:pt x="922" y="3563"/>
                    <a:pt x="984" y="3577"/>
                    <a:pt x="1051" y="3577"/>
                  </a:cubicBezTo>
                  <a:cubicBezTo>
                    <a:pt x="1302" y="3577"/>
                    <a:pt x="1627" y="3394"/>
                    <a:pt x="1886" y="3394"/>
                  </a:cubicBezTo>
                  <a:cubicBezTo>
                    <a:pt x="1903" y="3394"/>
                    <a:pt x="1919" y="3395"/>
                    <a:pt x="1935" y="3396"/>
                  </a:cubicBezTo>
                  <a:cubicBezTo>
                    <a:pt x="2225" y="3425"/>
                    <a:pt x="2539" y="3755"/>
                    <a:pt x="2813" y="3755"/>
                  </a:cubicBezTo>
                  <a:cubicBezTo>
                    <a:pt x="2855" y="3755"/>
                    <a:pt x="2896" y="3748"/>
                    <a:pt x="2936" y="3730"/>
                  </a:cubicBezTo>
                  <a:cubicBezTo>
                    <a:pt x="3203" y="3596"/>
                    <a:pt x="3170" y="3029"/>
                    <a:pt x="3336" y="2762"/>
                  </a:cubicBezTo>
                  <a:cubicBezTo>
                    <a:pt x="3503" y="2529"/>
                    <a:pt x="4070" y="2396"/>
                    <a:pt x="4104" y="2062"/>
                  </a:cubicBezTo>
                  <a:cubicBezTo>
                    <a:pt x="4137" y="1728"/>
                    <a:pt x="3603" y="1528"/>
                    <a:pt x="3470" y="1228"/>
                  </a:cubicBezTo>
                  <a:cubicBezTo>
                    <a:pt x="3336" y="961"/>
                    <a:pt x="3503" y="394"/>
                    <a:pt x="3270" y="227"/>
                  </a:cubicBezTo>
                  <a:cubicBezTo>
                    <a:pt x="3216" y="194"/>
                    <a:pt x="3155" y="180"/>
                    <a:pt x="3090" y="180"/>
                  </a:cubicBezTo>
                  <a:cubicBezTo>
                    <a:pt x="2847" y="180"/>
                    <a:pt x="2541" y="363"/>
                    <a:pt x="2284" y="363"/>
                  </a:cubicBezTo>
                  <a:cubicBezTo>
                    <a:pt x="2268" y="363"/>
                    <a:pt x="2252" y="362"/>
                    <a:pt x="2236" y="361"/>
                  </a:cubicBezTo>
                  <a:cubicBezTo>
                    <a:pt x="1920" y="303"/>
                    <a:pt x="1605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60;p63">
              <a:extLst>
                <a:ext uri="{FF2B5EF4-FFF2-40B4-BE49-F238E27FC236}">
                  <a16:creationId xmlns:a16="http://schemas.microsoft.com/office/drawing/2014/main" id="{CD0CCD1C-286A-4F7D-A382-1271196D780B}"/>
                </a:ext>
              </a:extLst>
            </p:cNvPr>
            <p:cNvSpPr/>
            <p:nvPr/>
          </p:nvSpPr>
          <p:spPr>
            <a:xfrm>
              <a:off x="2651250" y="1838513"/>
              <a:ext cx="77575" cy="134275"/>
            </a:xfrm>
            <a:custGeom>
              <a:avLst/>
              <a:gdLst/>
              <a:ahLst/>
              <a:cxnLst/>
              <a:rect l="l" t="t" r="r" b="b"/>
              <a:pathLst>
                <a:path w="3103" h="5371" extrusionOk="0">
                  <a:moveTo>
                    <a:pt x="1902" y="0"/>
                  </a:moveTo>
                  <a:lnTo>
                    <a:pt x="1" y="4804"/>
                  </a:lnTo>
                  <a:lnTo>
                    <a:pt x="1735" y="5371"/>
                  </a:lnTo>
                  <a:lnTo>
                    <a:pt x="3103" y="401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61;p63">
              <a:extLst>
                <a:ext uri="{FF2B5EF4-FFF2-40B4-BE49-F238E27FC236}">
                  <a16:creationId xmlns:a16="http://schemas.microsoft.com/office/drawing/2014/main" id="{AD21D6D5-744C-49AC-B1BC-95E138EBDE9C}"/>
                </a:ext>
              </a:extLst>
            </p:cNvPr>
            <p:cNvSpPr/>
            <p:nvPr/>
          </p:nvSpPr>
          <p:spPr>
            <a:xfrm>
              <a:off x="2667925" y="1781138"/>
              <a:ext cx="101775" cy="93900"/>
            </a:xfrm>
            <a:custGeom>
              <a:avLst/>
              <a:gdLst/>
              <a:ahLst/>
              <a:cxnLst/>
              <a:rect l="l" t="t" r="r" b="b"/>
              <a:pathLst>
                <a:path w="4071" h="3756" extrusionOk="0">
                  <a:moveTo>
                    <a:pt x="2739" y="0"/>
                  </a:moveTo>
                  <a:cubicBezTo>
                    <a:pt x="2466" y="0"/>
                    <a:pt x="2155" y="303"/>
                    <a:pt x="1869" y="361"/>
                  </a:cubicBezTo>
                  <a:cubicBezTo>
                    <a:pt x="1853" y="362"/>
                    <a:pt x="1836" y="363"/>
                    <a:pt x="1820" y="363"/>
                  </a:cubicBezTo>
                  <a:cubicBezTo>
                    <a:pt x="1561" y="363"/>
                    <a:pt x="1236" y="180"/>
                    <a:pt x="1002" y="180"/>
                  </a:cubicBezTo>
                  <a:cubicBezTo>
                    <a:pt x="939" y="180"/>
                    <a:pt x="882" y="194"/>
                    <a:pt x="835" y="227"/>
                  </a:cubicBezTo>
                  <a:cubicBezTo>
                    <a:pt x="568" y="394"/>
                    <a:pt x="735" y="961"/>
                    <a:pt x="601" y="1228"/>
                  </a:cubicBezTo>
                  <a:cubicBezTo>
                    <a:pt x="501" y="1528"/>
                    <a:pt x="1" y="1728"/>
                    <a:pt x="1" y="2062"/>
                  </a:cubicBezTo>
                  <a:cubicBezTo>
                    <a:pt x="34" y="2396"/>
                    <a:pt x="568" y="2529"/>
                    <a:pt x="735" y="2762"/>
                  </a:cubicBezTo>
                  <a:cubicBezTo>
                    <a:pt x="901" y="3029"/>
                    <a:pt x="868" y="3596"/>
                    <a:pt x="1168" y="3730"/>
                  </a:cubicBezTo>
                  <a:cubicBezTo>
                    <a:pt x="1204" y="3748"/>
                    <a:pt x="1241" y="3755"/>
                    <a:pt x="1281" y="3755"/>
                  </a:cubicBezTo>
                  <a:cubicBezTo>
                    <a:pt x="1540" y="3755"/>
                    <a:pt x="1880" y="3425"/>
                    <a:pt x="2169" y="3396"/>
                  </a:cubicBezTo>
                  <a:cubicBezTo>
                    <a:pt x="2185" y="3395"/>
                    <a:pt x="2201" y="3394"/>
                    <a:pt x="2218" y="3394"/>
                  </a:cubicBezTo>
                  <a:cubicBezTo>
                    <a:pt x="2475" y="3394"/>
                    <a:pt x="2781" y="3577"/>
                    <a:pt x="3023" y="3577"/>
                  </a:cubicBezTo>
                  <a:cubicBezTo>
                    <a:pt x="3088" y="3577"/>
                    <a:pt x="3149" y="3563"/>
                    <a:pt x="3203" y="3530"/>
                  </a:cubicBezTo>
                  <a:cubicBezTo>
                    <a:pt x="3437" y="3363"/>
                    <a:pt x="3270" y="2762"/>
                    <a:pt x="3403" y="2529"/>
                  </a:cubicBezTo>
                  <a:cubicBezTo>
                    <a:pt x="3537" y="2229"/>
                    <a:pt x="4070" y="2029"/>
                    <a:pt x="4037" y="1695"/>
                  </a:cubicBezTo>
                  <a:cubicBezTo>
                    <a:pt x="4004" y="1361"/>
                    <a:pt x="3437" y="1228"/>
                    <a:pt x="3270" y="961"/>
                  </a:cubicBezTo>
                  <a:cubicBezTo>
                    <a:pt x="3103" y="728"/>
                    <a:pt x="3170" y="127"/>
                    <a:pt x="2869" y="27"/>
                  </a:cubicBezTo>
                  <a:cubicBezTo>
                    <a:pt x="2827" y="8"/>
                    <a:pt x="2783" y="0"/>
                    <a:pt x="2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62;p63">
              <a:extLst>
                <a:ext uri="{FF2B5EF4-FFF2-40B4-BE49-F238E27FC236}">
                  <a16:creationId xmlns:a16="http://schemas.microsoft.com/office/drawing/2014/main" id="{6E96C7CC-6305-4F50-BAD6-06172DD79571}"/>
                </a:ext>
              </a:extLst>
            </p:cNvPr>
            <p:cNvSpPr/>
            <p:nvPr/>
          </p:nvSpPr>
          <p:spPr>
            <a:xfrm>
              <a:off x="2710450" y="1855963"/>
              <a:ext cx="193500" cy="157700"/>
            </a:xfrm>
            <a:custGeom>
              <a:avLst/>
              <a:gdLst/>
              <a:ahLst/>
              <a:cxnLst/>
              <a:rect l="l" t="t" r="r" b="b"/>
              <a:pathLst>
                <a:path w="7740" h="6308" extrusionOk="0">
                  <a:moveTo>
                    <a:pt x="4570" y="1"/>
                  </a:moveTo>
                  <a:cubicBezTo>
                    <a:pt x="2505" y="1"/>
                    <a:pt x="1" y="2509"/>
                    <a:pt x="1" y="4540"/>
                  </a:cubicBezTo>
                  <a:lnTo>
                    <a:pt x="1902" y="6307"/>
                  </a:lnTo>
                  <a:cubicBezTo>
                    <a:pt x="5705" y="6307"/>
                    <a:pt x="7740" y="1537"/>
                    <a:pt x="5638" y="270"/>
                  </a:cubicBezTo>
                  <a:cubicBezTo>
                    <a:pt x="5309" y="84"/>
                    <a:pt x="4946" y="1"/>
                    <a:pt x="4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63;p63">
              <a:extLst>
                <a:ext uri="{FF2B5EF4-FFF2-40B4-BE49-F238E27FC236}">
                  <a16:creationId xmlns:a16="http://schemas.microsoft.com/office/drawing/2014/main" id="{9D343F34-3626-42F4-AE9A-14DB55EF667C}"/>
                </a:ext>
              </a:extLst>
            </p:cNvPr>
            <p:cNvSpPr/>
            <p:nvPr/>
          </p:nvSpPr>
          <p:spPr>
            <a:xfrm>
              <a:off x="2718800" y="1889838"/>
              <a:ext cx="143450" cy="117150"/>
            </a:xfrm>
            <a:custGeom>
              <a:avLst/>
              <a:gdLst/>
              <a:ahLst/>
              <a:cxnLst/>
              <a:rect l="l" t="t" r="r" b="b"/>
              <a:pathLst>
                <a:path w="5738" h="4686" extrusionOk="0">
                  <a:moveTo>
                    <a:pt x="3346" y="0"/>
                  </a:moveTo>
                  <a:cubicBezTo>
                    <a:pt x="1816" y="0"/>
                    <a:pt x="1" y="1860"/>
                    <a:pt x="1" y="3318"/>
                  </a:cubicBezTo>
                  <a:lnTo>
                    <a:pt x="1402" y="4686"/>
                  </a:lnTo>
                  <a:cubicBezTo>
                    <a:pt x="4204" y="4686"/>
                    <a:pt x="5738" y="1116"/>
                    <a:pt x="4170" y="216"/>
                  </a:cubicBezTo>
                  <a:cubicBezTo>
                    <a:pt x="3915" y="67"/>
                    <a:pt x="3636" y="0"/>
                    <a:pt x="3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64;p63">
              <a:extLst>
                <a:ext uri="{FF2B5EF4-FFF2-40B4-BE49-F238E27FC236}">
                  <a16:creationId xmlns:a16="http://schemas.microsoft.com/office/drawing/2014/main" id="{10667EA2-7D66-46D3-841A-783A635DA60E}"/>
                </a:ext>
              </a:extLst>
            </p:cNvPr>
            <p:cNvSpPr/>
            <p:nvPr/>
          </p:nvSpPr>
          <p:spPr>
            <a:xfrm>
              <a:off x="2306850" y="1855963"/>
              <a:ext cx="194325" cy="157700"/>
            </a:xfrm>
            <a:custGeom>
              <a:avLst/>
              <a:gdLst/>
              <a:ahLst/>
              <a:cxnLst/>
              <a:rect l="l" t="t" r="r" b="b"/>
              <a:pathLst>
                <a:path w="7773" h="6308" extrusionOk="0">
                  <a:moveTo>
                    <a:pt x="3204" y="1"/>
                  </a:moveTo>
                  <a:cubicBezTo>
                    <a:pt x="2827" y="1"/>
                    <a:pt x="2465" y="84"/>
                    <a:pt x="2135" y="270"/>
                  </a:cubicBezTo>
                  <a:cubicBezTo>
                    <a:pt x="0" y="1537"/>
                    <a:pt x="2035" y="6307"/>
                    <a:pt x="5838" y="6307"/>
                  </a:cubicBezTo>
                  <a:lnTo>
                    <a:pt x="7772" y="4540"/>
                  </a:lnTo>
                  <a:cubicBezTo>
                    <a:pt x="7772" y="2509"/>
                    <a:pt x="5268" y="1"/>
                    <a:pt x="3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65;p63">
              <a:extLst>
                <a:ext uri="{FF2B5EF4-FFF2-40B4-BE49-F238E27FC236}">
                  <a16:creationId xmlns:a16="http://schemas.microsoft.com/office/drawing/2014/main" id="{0348FFE6-EECB-43E8-B957-4D47096ADA79}"/>
                </a:ext>
              </a:extLst>
            </p:cNvPr>
            <p:cNvSpPr/>
            <p:nvPr/>
          </p:nvSpPr>
          <p:spPr>
            <a:xfrm>
              <a:off x="2349375" y="1889838"/>
              <a:ext cx="142625" cy="117150"/>
            </a:xfrm>
            <a:custGeom>
              <a:avLst/>
              <a:gdLst/>
              <a:ahLst/>
              <a:cxnLst/>
              <a:rect l="l" t="t" r="r" b="b"/>
              <a:pathLst>
                <a:path w="5705" h="4686" extrusionOk="0">
                  <a:moveTo>
                    <a:pt x="2359" y="0"/>
                  </a:moveTo>
                  <a:cubicBezTo>
                    <a:pt x="2069" y="0"/>
                    <a:pt x="1790" y="67"/>
                    <a:pt x="1535" y="216"/>
                  </a:cubicBezTo>
                  <a:cubicBezTo>
                    <a:pt x="0" y="1116"/>
                    <a:pt x="1501" y="4686"/>
                    <a:pt x="4303" y="4686"/>
                  </a:cubicBezTo>
                  <a:lnTo>
                    <a:pt x="5704" y="3318"/>
                  </a:lnTo>
                  <a:cubicBezTo>
                    <a:pt x="5704" y="1860"/>
                    <a:pt x="3889" y="0"/>
                    <a:pt x="2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66;p63">
              <a:extLst>
                <a:ext uri="{FF2B5EF4-FFF2-40B4-BE49-F238E27FC236}">
                  <a16:creationId xmlns:a16="http://schemas.microsoft.com/office/drawing/2014/main" id="{17A03099-7040-4741-B861-B0965F460006}"/>
                </a:ext>
              </a:extLst>
            </p:cNvPr>
            <p:cNvSpPr/>
            <p:nvPr/>
          </p:nvSpPr>
          <p:spPr>
            <a:xfrm>
              <a:off x="2381050" y="1923563"/>
              <a:ext cx="449525" cy="511225"/>
            </a:xfrm>
            <a:custGeom>
              <a:avLst/>
              <a:gdLst/>
              <a:ahLst/>
              <a:cxnLst/>
              <a:rect l="l" t="t" r="r" b="b"/>
              <a:pathLst>
                <a:path w="17981" h="20449" extrusionOk="0">
                  <a:moveTo>
                    <a:pt x="9007" y="1"/>
                  </a:moveTo>
                  <a:cubicBezTo>
                    <a:pt x="5838" y="1"/>
                    <a:pt x="3036" y="2102"/>
                    <a:pt x="1469" y="5071"/>
                  </a:cubicBezTo>
                  <a:cubicBezTo>
                    <a:pt x="535" y="6772"/>
                    <a:pt x="1" y="8774"/>
                    <a:pt x="1" y="10842"/>
                  </a:cubicBezTo>
                  <a:lnTo>
                    <a:pt x="1" y="11442"/>
                  </a:lnTo>
                  <a:cubicBezTo>
                    <a:pt x="268" y="16746"/>
                    <a:pt x="4171" y="20449"/>
                    <a:pt x="8974" y="20449"/>
                  </a:cubicBezTo>
                  <a:cubicBezTo>
                    <a:pt x="13978" y="20449"/>
                    <a:pt x="17980" y="16446"/>
                    <a:pt x="17980" y="10842"/>
                  </a:cubicBezTo>
                  <a:cubicBezTo>
                    <a:pt x="17980" y="9074"/>
                    <a:pt x="17580" y="7406"/>
                    <a:pt x="16980" y="5905"/>
                  </a:cubicBezTo>
                  <a:cubicBezTo>
                    <a:pt x="15779" y="3237"/>
                    <a:pt x="13677" y="1102"/>
                    <a:pt x="11176" y="334"/>
                  </a:cubicBezTo>
                  <a:cubicBezTo>
                    <a:pt x="10475" y="101"/>
                    <a:pt x="9741" y="1"/>
                    <a:pt x="9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67;p63">
              <a:extLst>
                <a:ext uri="{FF2B5EF4-FFF2-40B4-BE49-F238E27FC236}">
                  <a16:creationId xmlns:a16="http://schemas.microsoft.com/office/drawing/2014/main" id="{01252484-07FC-4CE7-B10E-CB7A9D40C5C1}"/>
                </a:ext>
              </a:extLst>
            </p:cNvPr>
            <p:cNvSpPr/>
            <p:nvPr/>
          </p:nvSpPr>
          <p:spPr>
            <a:xfrm>
              <a:off x="2381900" y="2049488"/>
              <a:ext cx="59225" cy="159325"/>
            </a:xfrm>
            <a:custGeom>
              <a:avLst/>
              <a:gdLst/>
              <a:ahLst/>
              <a:cxnLst/>
              <a:rect l="l" t="t" r="r" b="b"/>
              <a:pathLst>
                <a:path w="2369" h="6373" extrusionOk="0">
                  <a:moveTo>
                    <a:pt x="1468" y="1"/>
                  </a:moveTo>
                  <a:cubicBezTo>
                    <a:pt x="534" y="1702"/>
                    <a:pt x="0" y="3704"/>
                    <a:pt x="0" y="5738"/>
                  </a:cubicBezTo>
                  <a:lnTo>
                    <a:pt x="0" y="6372"/>
                  </a:lnTo>
                  <a:cubicBezTo>
                    <a:pt x="1368" y="5738"/>
                    <a:pt x="2369" y="4337"/>
                    <a:pt x="2369" y="2669"/>
                  </a:cubicBezTo>
                  <a:cubicBezTo>
                    <a:pt x="2369" y="1669"/>
                    <a:pt x="2002" y="735"/>
                    <a:pt x="1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68;p63">
              <a:extLst>
                <a:ext uri="{FF2B5EF4-FFF2-40B4-BE49-F238E27FC236}">
                  <a16:creationId xmlns:a16="http://schemas.microsoft.com/office/drawing/2014/main" id="{4F23D973-7285-45F1-A334-DF7CFE26310A}"/>
                </a:ext>
              </a:extLst>
            </p:cNvPr>
            <p:cNvSpPr/>
            <p:nvPr/>
          </p:nvSpPr>
          <p:spPr>
            <a:xfrm>
              <a:off x="2657925" y="1930238"/>
              <a:ext cx="145950" cy="146275"/>
            </a:xfrm>
            <a:custGeom>
              <a:avLst/>
              <a:gdLst/>
              <a:ahLst/>
              <a:cxnLst/>
              <a:rect l="l" t="t" r="r" b="b"/>
              <a:pathLst>
                <a:path w="5838" h="5851" extrusionOk="0">
                  <a:moveTo>
                    <a:pt x="0" y="1"/>
                  </a:moveTo>
                  <a:lnTo>
                    <a:pt x="0" y="234"/>
                  </a:lnTo>
                  <a:cubicBezTo>
                    <a:pt x="0" y="735"/>
                    <a:pt x="234" y="1268"/>
                    <a:pt x="634" y="1569"/>
                  </a:cubicBezTo>
                  <a:cubicBezTo>
                    <a:pt x="968" y="1802"/>
                    <a:pt x="1368" y="1935"/>
                    <a:pt x="1768" y="2069"/>
                  </a:cubicBezTo>
                  <a:cubicBezTo>
                    <a:pt x="2135" y="2236"/>
                    <a:pt x="2502" y="2402"/>
                    <a:pt x="2769" y="2736"/>
                  </a:cubicBezTo>
                  <a:cubicBezTo>
                    <a:pt x="3103" y="3170"/>
                    <a:pt x="3036" y="3770"/>
                    <a:pt x="3169" y="4304"/>
                  </a:cubicBezTo>
                  <a:cubicBezTo>
                    <a:pt x="3336" y="5004"/>
                    <a:pt x="3903" y="5638"/>
                    <a:pt x="4604" y="5805"/>
                  </a:cubicBezTo>
                  <a:cubicBezTo>
                    <a:pt x="4728" y="5836"/>
                    <a:pt x="4858" y="5851"/>
                    <a:pt x="4990" y="5851"/>
                  </a:cubicBezTo>
                  <a:cubicBezTo>
                    <a:pt x="5284" y="5851"/>
                    <a:pt x="5585" y="5776"/>
                    <a:pt x="5838" y="5638"/>
                  </a:cubicBezTo>
                  <a:cubicBezTo>
                    <a:pt x="4670" y="2970"/>
                    <a:pt x="2602" y="83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69;p63">
              <a:extLst>
                <a:ext uri="{FF2B5EF4-FFF2-40B4-BE49-F238E27FC236}">
                  <a16:creationId xmlns:a16="http://schemas.microsoft.com/office/drawing/2014/main" id="{7C9F517A-CA94-4B3F-8064-103389E24664}"/>
                </a:ext>
              </a:extLst>
            </p:cNvPr>
            <p:cNvSpPr/>
            <p:nvPr/>
          </p:nvSpPr>
          <p:spPr>
            <a:xfrm>
              <a:off x="2431100" y="2168738"/>
              <a:ext cx="350275" cy="265225"/>
            </a:xfrm>
            <a:custGeom>
              <a:avLst/>
              <a:gdLst/>
              <a:ahLst/>
              <a:cxnLst/>
              <a:rect l="l" t="t" r="r" b="b"/>
              <a:pathLst>
                <a:path w="14011" h="10609" extrusionOk="0">
                  <a:moveTo>
                    <a:pt x="7005" y="1"/>
                  </a:moveTo>
                  <a:cubicBezTo>
                    <a:pt x="3136" y="1"/>
                    <a:pt x="0" y="2403"/>
                    <a:pt x="0" y="5305"/>
                  </a:cubicBezTo>
                  <a:cubicBezTo>
                    <a:pt x="0" y="8240"/>
                    <a:pt x="3136" y="10609"/>
                    <a:pt x="7005" y="10609"/>
                  </a:cubicBezTo>
                  <a:cubicBezTo>
                    <a:pt x="10875" y="10609"/>
                    <a:pt x="14010" y="8240"/>
                    <a:pt x="14010" y="5305"/>
                  </a:cubicBezTo>
                  <a:cubicBezTo>
                    <a:pt x="14010" y="2403"/>
                    <a:pt x="10875" y="1"/>
                    <a:pt x="7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70;p63">
              <a:extLst>
                <a:ext uri="{FF2B5EF4-FFF2-40B4-BE49-F238E27FC236}">
                  <a16:creationId xmlns:a16="http://schemas.microsoft.com/office/drawing/2014/main" id="{F9E83CFC-EE77-4F45-AE8B-87F8F1448EFE}"/>
                </a:ext>
              </a:extLst>
            </p:cNvPr>
            <p:cNvSpPr/>
            <p:nvPr/>
          </p:nvSpPr>
          <p:spPr>
            <a:xfrm>
              <a:off x="2620400" y="2211488"/>
              <a:ext cx="55900" cy="41475"/>
            </a:xfrm>
            <a:custGeom>
              <a:avLst/>
              <a:gdLst/>
              <a:ahLst/>
              <a:cxnLst/>
              <a:rect l="l" t="t" r="r" b="b"/>
              <a:pathLst>
                <a:path w="2236" h="1659" extrusionOk="0">
                  <a:moveTo>
                    <a:pt x="1293" y="0"/>
                  </a:moveTo>
                  <a:cubicBezTo>
                    <a:pt x="1135" y="0"/>
                    <a:pt x="966" y="30"/>
                    <a:pt x="801" y="92"/>
                  </a:cubicBezTo>
                  <a:cubicBezTo>
                    <a:pt x="301" y="359"/>
                    <a:pt x="0" y="859"/>
                    <a:pt x="167" y="1226"/>
                  </a:cubicBezTo>
                  <a:cubicBezTo>
                    <a:pt x="279" y="1518"/>
                    <a:pt x="588" y="1659"/>
                    <a:pt x="930" y="1659"/>
                  </a:cubicBezTo>
                  <a:cubicBezTo>
                    <a:pt x="1096" y="1659"/>
                    <a:pt x="1271" y="1625"/>
                    <a:pt x="1435" y="1560"/>
                  </a:cubicBezTo>
                  <a:cubicBezTo>
                    <a:pt x="1935" y="1326"/>
                    <a:pt x="2235" y="826"/>
                    <a:pt x="2069" y="426"/>
                  </a:cubicBezTo>
                  <a:cubicBezTo>
                    <a:pt x="1953" y="149"/>
                    <a:pt x="1647" y="0"/>
                    <a:pt x="1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71;p63">
              <a:extLst>
                <a:ext uri="{FF2B5EF4-FFF2-40B4-BE49-F238E27FC236}">
                  <a16:creationId xmlns:a16="http://schemas.microsoft.com/office/drawing/2014/main" id="{1862DC5E-2072-4FB5-9D75-63A323C68B8F}"/>
                </a:ext>
              </a:extLst>
            </p:cNvPr>
            <p:cNvSpPr/>
            <p:nvPr/>
          </p:nvSpPr>
          <p:spPr>
            <a:xfrm>
              <a:off x="2535325" y="2211488"/>
              <a:ext cx="55075" cy="41475"/>
            </a:xfrm>
            <a:custGeom>
              <a:avLst/>
              <a:gdLst/>
              <a:ahLst/>
              <a:cxnLst/>
              <a:rect l="l" t="t" r="r" b="b"/>
              <a:pathLst>
                <a:path w="2203" h="1659" extrusionOk="0">
                  <a:moveTo>
                    <a:pt x="917" y="0"/>
                  </a:moveTo>
                  <a:cubicBezTo>
                    <a:pt x="573" y="0"/>
                    <a:pt x="283" y="149"/>
                    <a:pt x="168" y="426"/>
                  </a:cubicBezTo>
                  <a:cubicBezTo>
                    <a:pt x="1" y="826"/>
                    <a:pt x="301" y="1326"/>
                    <a:pt x="768" y="1560"/>
                  </a:cubicBezTo>
                  <a:cubicBezTo>
                    <a:pt x="932" y="1625"/>
                    <a:pt x="1107" y="1659"/>
                    <a:pt x="1273" y="1659"/>
                  </a:cubicBezTo>
                  <a:cubicBezTo>
                    <a:pt x="1615" y="1659"/>
                    <a:pt x="1924" y="1518"/>
                    <a:pt x="2036" y="1226"/>
                  </a:cubicBezTo>
                  <a:cubicBezTo>
                    <a:pt x="2203" y="859"/>
                    <a:pt x="1902" y="359"/>
                    <a:pt x="1402" y="92"/>
                  </a:cubicBezTo>
                  <a:cubicBezTo>
                    <a:pt x="1237" y="30"/>
                    <a:pt x="1071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72;p63">
              <a:extLst>
                <a:ext uri="{FF2B5EF4-FFF2-40B4-BE49-F238E27FC236}">
                  <a16:creationId xmlns:a16="http://schemas.microsoft.com/office/drawing/2014/main" id="{6AF11D3B-17D6-43B0-8D14-C4944437B2D4}"/>
                </a:ext>
              </a:extLst>
            </p:cNvPr>
            <p:cNvSpPr/>
            <p:nvPr/>
          </p:nvSpPr>
          <p:spPr>
            <a:xfrm>
              <a:off x="2653750" y="2076188"/>
              <a:ext cx="56725" cy="33375"/>
            </a:xfrm>
            <a:custGeom>
              <a:avLst/>
              <a:gdLst/>
              <a:ahLst/>
              <a:cxnLst/>
              <a:rect l="l" t="t" r="r" b="b"/>
              <a:pathLst>
                <a:path w="2269" h="1335" extrusionOk="0">
                  <a:moveTo>
                    <a:pt x="1969" y="0"/>
                  </a:moveTo>
                  <a:cubicBezTo>
                    <a:pt x="1835" y="0"/>
                    <a:pt x="1769" y="100"/>
                    <a:pt x="1769" y="234"/>
                  </a:cubicBezTo>
                  <a:cubicBezTo>
                    <a:pt x="1769" y="601"/>
                    <a:pt x="1502" y="934"/>
                    <a:pt x="1101" y="934"/>
                  </a:cubicBezTo>
                  <a:cubicBezTo>
                    <a:pt x="668" y="934"/>
                    <a:pt x="401" y="601"/>
                    <a:pt x="434" y="234"/>
                  </a:cubicBezTo>
                  <a:cubicBezTo>
                    <a:pt x="434" y="84"/>
                    <a:pt x="326" y="9"/>
                    <a:pt x="217" y="9"/>
                  </a:cubicBezTo>
                  <a:cubicBezTo>
                    <a:pt x="109" y="9"/>
                    <a:pt x="1" y="84"/>
                    <a:pt x="1" y="234"/>
                  </a:cubicBezTo>
                  <a:cubicBezTo>
                    <a:pt x="1" y="834"/>
                    <a:pt x="501" y="1335"/>
                    <a:pt x="1135" y="1335"/>
                  </a:cubicBezTo>
                  <a:cubicBezTo>
                    <a:pt x="1769" y="1335"/>
                    <a:pt x="2269" y="801"/>
                    <a:pt x="2236" y="167"/>
                  </a:cubicBezTo>
                  <a:cubicBezTo>
                    <a:pt x="2169" y="100"/>
                    <a:pt x="2102" y="0"/>
                    <a:pt x="1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73;p63">
              <a:extLst>
                <a:ext uri="{FF2B5EF4-FFF2-40B4-BE49-F238E27FC236}">
                  <a16:creationId xmlns:a16="http://schemas.microsoft.com/office/drawing/2014/main" id="{F63F57D3-2C6C-41CB-A645-F383CE8BC2F4}"/>
                </a:ext>
              </a:extLst>
            </p:cNvPr>
            <p:cNvSpPr/>
            <p:nvPr/>
          </p:nvSpPr>
          <p:spPr>
            <a:xfrm>
              <a:off x="2497800" y="2076188"/>
              <a:ext cx="55900" cy="33375"/>
            </a:xfrm>
            <a:custGeom>
              <a:avLst/>
              <a:gdLst/>
              <a:ahLst/>
              <a:cxnLst/>
              <a:rect l="l" t="t" r="r" b="b"/>
              <a:pathLst>
                <a:path w="2236" h="1335" extrusionOk="0">
                  <a:moveTo>
                    <a:pt x="301" y="0"/>
                  </a:moveTo>
                  <a:cubicBezTo>
                    <a:pt x="168" y="0"/>
                    <a:pt x="68" y="100"/>
                    <a:pt x="34" y="167"/>
                  </a:cubicBezTo>
                  <a:cubicBezTo>
                    <a:pt x="1" y="801"/>
                    <a:pt x="501" y="1335"/>
                    <a:pt x="1135" y="1335"/>
                  </a:cubicBezTo>
                  <a:cubicBezTo>
                    <a:pt x="1735" y="1335"/>
                    <a:pt x="2236" y="834"/>
                    <a:pt x="2236" y="234"/>
                  </a:cubicBezTo>
                  <a:cubicBezTo>
                    <a:pt x="2236" y="84"/>
                    <a:pt x="2136" y="9"/>
                    <a:pt x="2036" y="9"/>
                  </a:cubicBezTo>
                  <a:cubicBezTo>
                    <a:pt x="1936" y="9"/>
                    <a:pt x="1836" y="84"/>
                    <a:pt x="1836" y="234"/>
                  </a:cubicBezTo>
                  <a:cubicBezTo>
                    <a:pt x="1869" y="601"/>
                    <a:pt x="1569" y="934"/>
                    <a:pt x="1168" y="934"/>
                  </a:cubicBezTo>
                  <a:cubicBezTo>
                    <a:pt x="735" y="934"/>
                    <a:pt x="501" y="601"/>
                    <a:pt x="501" y="234"/>
                  </a:cubicBezTo>
                  <a:cubicBezTo>
                    <a:pt x="501" y="100"/>
                    <a:pt x="401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74;p63">
              <a:extLst>
                <a:ext uri="{FF2B5EF4-FFF2-40B4-BE49-F238E27FC236}">
                  <a16:creationId xmlns:a16="http://schemas.microsoft.com/office/drawing/2014/main" id="{9D5B3B27-051C-4849-8BC4-A9CD032D69AD}"/>
                </a:ext>
              </a:extLst>
            </p:cNvPr>
            <p:cNvSpPr/>
            <p:nvPr/>
          </p:nvSpPr>
          <p:spPr>
            <a:xfrm>
              <a:off x="2707125" y="2116213"/>
              <a:ext cx="62575" cy="43400"/>
            </a:xfrm>
            <a:custGeom>
              <a:avLst/>
              <a:gdLst/>
              <a:ahLst/>
              <a:cxnLst/>
              <a:rect l="l" t="t" r="r" b="b"/>
              <a:pathLst>
                <a:path w="2503" h="1736" extrusionOk="0">
                  <a:moveTo>
                    <a:pt x="1268" y="0"/>
                  </a:moveTo>
                  <a:cubicBezTo>
                    <a:pt x="568" y="0"/>
                    <a:pt x="1" y="401"/>
                    <a:pt x="1" y="868"/>
                  </a:cubicBezTo>
                  <a:cubicBezTo>
                    <a:pt x="1" y="1335"/>
                    <a:pt x="568" y="1735"/>
                    <a:pt x="1268" y="1735"/>
                  </a:cubicBezTo>
                  <a:cubicBezTo>
                    <a:pt x="1935" y="1735"/>
                    <a:pt x="2502" y="1335"/>
                    <a:pt x="2502" y="868"/>
                  </a:cubicBezTo>
                  <a:cubicBezTo>
                    <a:pt x="2502" y="401"/>
                    <a:pt x="1935" y="0"/>
                    <a:pt x="1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75;p63">
              <a:extLst>
                <a:ext uri="{FF2B5EF4-FFF2-40B4-BE49-F238E27FC236}">
                  <a16:creationId xmlns:a16="http://schemas.microsoft.com/office/drawing/2014/main" id="{91F9258F-2175-44DE-84E0-52CA21932031}"/>
                </a:ext>
              </a:extLst>
            </p:cNvPr>
            <p:cNvSpPr/>
            <p:nvPr/>
          </p:nvSpPr>
          <p:spPr>
            <a:xfrm>
              <a:off x="2441100" y="2116213"/>
              <a:ext cx="62575" cy="43400"/>
            </a:xfrm>
            <a:custGeom>
              <a:avLst/>
              <a:gdLst/>
              <a:ahLst/>
              <a:cxnLst/>
              <a:rect l="l" t="t" r="r" b="b"/>
              <a:pathLst>
                <a:path w="2503" h="1736" extrusionOk="0">
                  <a:moveTo>
                    <a:pt x="1268" y="0"/>
                  </a:moveTo>
                  <a:cubicBezTo>
                    <a:pt x="568" y="0"/>
                    <a:pt x="1" y="401"/>
                    <a:pt x="1" y="868"/>
                  </a:cubicBezTo>
                  <a:cubicBezTo>
                    <a:pt x="1" y="1335"/>
                    <a:pt x="568" y="1735"/>
                    <a:pt x="1268" y="1735"/>
                  </a:cubicBezTo>
                  <a:cubicBezTo>
                    <a:pt x="1935" y="1735"/>
                    <a:pt x="2502" y="1335"/>
                    <a:pt x="2502" y="868"/>
                  </a:cubicBezTo>
                  <a:cubicBezTo>
                    <a:pt x="2502" y="401"/>
                    <a:pt x="1935" y="0"/>
                    <a:pt x="1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76;p63">
              <a:extLst>
                <a:ext uri="{FF2B5EF4-FFF2-40B4-BE49-F238E27FC236}">
                  <a16:creationId xmlns:a16="http://schemas.microsoft.com/office/drawing/2014/main" id="{6B5CF014-612A-4B23-8998-D5725E6E9DE5}"/>
                </a:ext>
              </a:extLst>
            </p:cNvPr>
            <p:cNvSpPr/>
            <p:nvPr/>
          </p:nvSpPr>
          <p:spPr>
            <a:xfrm>
              <a:off x="2651250" y="2017513"/>
              <a:ext cx="62450" cy="24075"/>
            </a:xfrm>
            <a:custGeom>
              <a:avLst/>
              <a:gdLst/>
              <a:ahLst/>
              <a:cxnLst/>
              <a:rect l="l" t="t" r="r" b="b"/>
              <a:pathLst>
                <a:path w="2498" h="963" extrusionOk="0">
                  <a:moveTo>
                    <a:pt x="812" y="1"/>
                  </a:moveTo>
                  <a:cubicBezTo>
                    <a:pt x="687" y="1"/>
                    <a:pt x="562" y="5"/>
                    <a:pt x="434" y="12"/>
                  </a:cubicBezTo>
                  <a:cubicBezTo>
                    <a:pt x="10" y="45"/>
                    <a:pt x="1" y="781"/>
                    <a:pt x="407" y="781"/>
                  </a:cubicBezTo>
                  <a:cubicBezTo>
                    <a:pt x="416" y="781"/>
                    <a:pt x="425" y="780"/>
                    <a:pt x="434" y="779"/>
                  </a:cubicBezTo>
                  <a:cubicBezTo>
                    <a:pt x="564" y="762"/>
                    <a:pt x="691" y="754"/>
                    <a:pt x="817" y="754"/>
                  </a:cubicBezTo>
                  <a:cubicBezTo>
                    <a:pt x="1178" y="754"/>
                    <a:pt x="1531" y="823"/>
                    <a:pt x="1902" y="946"/>
                  </a:cubicBezTo>
                  <a:cubicBezTo>
                    <a:pt x="1938" y="957"/>
                    <a:pt x="1972" y="962"/>
                    <a:pt x="2004" y="962"/>
                  </a:cubicBezTo>
                  <a:cubicBezTo>
                    <a:pt x="2364" y="962"/>
                    <a:pt x="2497" y="332"/>
                    <a:pt x="2069" y="179"/>
                  </a:cubicBezTo>
                  <a:cubicBezTo>
                    <a:pt x="1655" y="50"/>
                    <a:pt x="1241" y="1"/>
                    <a:pt x="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77;p63">
              <a:extLst>
                <a:ext uri="{FF2B5EF4-FFF2-40B4-BE49-F238E27FC236}">
                  <a16:creationId xmlns:a16="http://schemas.microsoft.com/office/drawing/2014/main" id="{6B18E149-52C8-455B-8995-356B3319CB08}"/>
                </a:ext>
              </a:extLst>
            </p:cNvPr>
            <p:cNvSpPr/>
            <p:nvPr/>
          </p:nvSpPr>
          <p:spPr>
            <a:xfrm>
              <a:off x="2495450" y="2017513"/>
              <a:ext cx="62425" cy="24075"/>
            </a:xfrm>
            <a:custGeom>
              <a:avLst/>
              <a:gdLst/>
              <a:ahLst/>
              <a:cxnLst/>
              <a:rect l="l" t="t" r="r" b="b"/>
              <a:pathLst>
                <a:path w="2497" h="963" extrusionOk="0">
                  <a:moveTo>
                    <a:pt x="1685" y="1"/>
                  </a:moveTo>
                  <a:cubicBezTo>
                    <a:pt x="1256" y="1"/>
                    <a:pt x="842" y="50"/>
                    <a:pt x="428" y="179"/>
                  </a:cubicBezTo>
                  <a:cubicBezTo>
                    <a:pt x="0" y="332"/>
                    <a:pt x="105" y="962"/>
                    <a:pt x="486" y="962"/>
                  </a:cubicBezTo>
                  <a:cubicBezTo>
                    <a:pt x="520" y="962"/>
                    <a:pt x="557" y="957"/>
                    <a:pt x="595" y="946"/>
                  </a:cubicBezTo>
                  <a:cubicBezTo>
                    <a:pt x="966" y="823"/>
                    <a:pt x="1319" y="754"/>
                    <a:pt x="1681" y="754"/>
                  </a:cubicBezTo>
                  <a:cubicBezTo>
                    <a:pt x="1807" y="754"/>
                    <a:pt x="1934" y="762"/>
                    <a:pt x="2063" y="779"/>
                  </a:cubicBezTo>
                  <a:cubicBezTo>
                    <a:pt x="2072" y="780"/>
                    <a:pt x="2081" y="781"/>
                    <a:pt x="2090" y="781"/>
                  </a:cubicBezTo>
                  <a:cubicBezTo>
                    <a:pt x="2496" y="781"/>
                    <a:pt x="2487" y="45"/>
                    <a:pt x="2063" y="12"/>
                  </a:cubicBezTo>
                  <a:cubicBezTo>
                    <a:pt x="1936" y="5"/>
                    <a:pt x="1810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78;p63">
              <a:extLst>
                <a:ext uri="{FF2B5EF4-FFF2-40B4-BE49-F238E27FC236}">
                  <a16:creationId xmlns:a16="http://schemas.microsoft.com/office/drawing/2014/main" id="{2241366F-6ACD-4816-9A27-4EFD8AF6242B}"/>
                </a:ext>
              </a:extLst>
            </p:cNvPr>
            <p:cNvSpPr/>
            <p:nvPr/>
          </p:nvSpPr>
          <p:spPr>
            <a:xfrm>
              <a:off x="3210825" y="2922613"/>
              <a:ext cx="410300" cy="520325"/>
            </a:xfrm>
            <a:custGeom>
              <a:avLst/>
              <a:gdLst/>
              <a:ahLst/>
              <a:cxnLst/>
              <a:rect l="l" t="t" r="r" b="b"/>
              <a:pathLst>
                <a:path w="16412" h="20813" extrusionOk="0">
                  <a:moveTo>
                    <a:pt x="14044" y="1"/>
                  </a:moveTo>
                  <a:cubicBezTo>
                    <a:pt x="13143" y="4004"/>
                    <a:pt x="10107" y="7506"/>
                    <a:pt x="6371" y="9107"/>
                  </a:cubicBezTo>
                  <a:cubicBezTo>
                    <a:pt x="6005" y="8474"/>
                    <a:pt x="5337" y="7973"/>
                    <a:pt x="4637" y="7940"/>
                  </a:cubicBezTo>
                  <a:cubicBezTo>
                    <a:pt x="4566" y="7930"/>
                    <a:pt x="4495" y="7926"/>
                    <a:pt x="4424" y="7926"/>
                  </a:cubicBezTo>
                  <a:cubicBezTo>
                    <a:pt x="3760" y="7926"/>
                    <a:pt x="3107" y="8338"/>
                    <a:pt x="2836" y="8941"/>
                  </a:cubicBezTo>
                  <a:cubicBezTo>
                    <a:pt x="2535" y="9608"/>
                    <a:pt x="2969" y="10508"/>
                    <a:pt x="3636" y="10675"/>
                  </a:cubicBezTo>
                  <a:cubicBezTo>
                    <a:pt x="1468" y="11509"/>
                    <a:pt x="0" y="13944"/>
                    <a:pt x="300" y="16246"/>
                  </a:cubicBezTo>
                  <a:cubicBezTo>
                    <a:pt x="567" y="18514"/>
                    <a:pt x="2569" y="20516"/>
                    <a:pt x="4904" y="20782"/>
                  </a:cubicBezTo>
                  <a:cubicBezTo>
                    <a:pt x="5092" y="20803"/>
                    <a:pt x="5281" y="20813"/>
                    <a:pt x="5470" y="20813"/>
                  </a:cubicBezTo>
                  <a:cubicBezTo>
                    <a:pt x="6825" y="20813"/>
                    <a:pt x="8191" y="20305"/>
                    <a:pt x="9274" y="19515"/>
                  </a:cubicBezTo>
                  <a:cubicBezTo>
                    <a:pt x="10574" y="18648"/>
                    <a:pt x="11575" y="17413"/>
                    <a:pt x="12409" y="16112"/>
                  </a:cubicBezTo>
                  <a:cubicBezTo>
                    <a:pt x="15378" y="11442"/>
                    <a:pt x="16412" y="5572"/>
                    <a:pt x="15244" y="134"/>
                  </a:cubicBezTo>
                  <a:lnTo>
                    <a:pt x="14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79;p63">
              <a:extLst>
                <a:ext uri="{FF2B5EF4-FFF2-40B4-BE49-F238E27FC236}">
                  <a16:creationId xmlns:a16="http://schemas.microsoft.com/office/drawing/2014/main" id="{0F99D2F1-A590-4A9D-AB67-679938A79AF8}"/>
                </a:ext>
              </a:extLst>
            </p:cNvPr>
            <p:cNvSpPr/>
            <p:nvPr/>
          </p:nvSpPr>
          <p:spPr>
            <a:xfrm>
              <a:off x="2766325" y="2602963"/>
              <a:ext cx="556275" cy="329325"/>
            </a:xfrm>
            <a:custGeom>
              <a:avLst/>
              <a:gdLst/>
              <a:ahLst/>
              <a:cxnLst/>
              <a:rect l="l" t="t" r="r" b="b"/>
              <a:pathLst>
                <a:path w="22251" h="13173" extrusionOk="0">
                  <a:moveTo>
                    <a:pt x="12219" y="1"/>
                  </a:moveTo>
                  <a:cubicBezTo>
                    <a:pt x="12027" y="1"/>
                    <a:pt x="11835" y="4"/>
                    <a:pt x="11643" y="11"/>
                  </a:cubicBezTo>
                  <a:cubicBezTo>
                    <a:pt x="10608" y="44"/>
                    <a:pt x="9508" y="211"/>
                    <a:pt x="8474" y="445"/>
                  </a:cubicBezTo>
                  <a:cubicBezTo>
                    <a:pt x="5905" y="1112"/>
                    <a:pt x="3503" y="2446"/>
                    <a:pt x="1836" y="4514"/>
                  </a:cubicBezTo>
                  <a:cubicBezTo>
                    <a:pt x="801" y="5748"/>
                    <a:pt x="1" y="7350"/>
                    <a:pt x="134" y="8951"/>
                  </a:cubicBezTo>
                  <a:cubicBezTo>
                    <a:pt x="234" y="10418"/>
                    <a:pt x="1102" y="11786"/>
                    <a:pt x="2336" y="12553"/>
                  </a:cubicBezTo>
                  <a:cubicBezTo>
                    <a:pt x="3039" y="12960"/>
                    <a:pt x="3855" y="13172"/>
                    <a:pt x="4670" y="13172"/>
                  </a:cubicBezTo>
                  <a:cubicBezTo>
                    <a:pt x="5324" y="13172"/>
                    <a:pt x="5978" y="13036"/>
                    <a:pt x="6572" y="12754"/>
                  </a:cubicBezTo>
                  <a:cubicBezTo>
                    <a:pt x="6672" y="12687"/>
                    <a:pt x="6806" y="12620"/>
                    <a:pt x="6939" y="12553"/>
                  </a:cubicBezTo>
                  <a:cubicBezTo>
                    <a:pt x="8073" y="11886"/>
                    <a:pt x="8907" y="10719"/>
                    <a:pt x="9107" y="9418"/>
                  </a:cubicBezTo>
                  <a:cubicBezTo>
                    <a:pt x="9394" y="9783"/>
                    <a:pt x="9885" y="10005"/>
                    <a:pt x="10356" y="10005"/>
                  </a:cubicBezTo>
                  <a:cubicBezTo>
                    <a:pt x="10488" y="10005"/>
                    <a:pt x="10618" y="9988"/>
                    <a:pt x="10742" y="9951"/>
                  </a:cubicBezTo>
                  <a:cubicBezTo>
                    <a:pt x="11276" y="9851"/>
                    <a:pt x="11743" y="9351"/>
                    <a:pt x="11809" y="8784"/>
                  </a:cubicBezTo>
                  <a:cubicBezTo>
                    <a:pt x="11943" y="8217"/>
                    <a:pt x="11676" y="7616"/>
                    <a:pt x="11242" y="7283"/>
                  </a:cubicBezTo>
                  <a:cubicBezTo>
                    <a:pt x="12410" y="5682"/>
                    <a:pt x="14011" y="4414"/>
                    <a:pt x="15912" y="3847"/>
                  </a:cubicBezTo>
                  <a:cubicBezTo>
                    <a:pt x="16792" y="3559"/>
                    <a:pt x="17726" y="3417"/>
                    <a:pt x="18662" y="3417"/>
                  </a:cubicBezTo>
                  <a:cubicBezTo>
                    <a:pt x="19678" y="3417"/>
                    <a:pt x="20695" y="3584"/>
                    <a:pt x="21650" y="3914"/>
                  </a:cubicBezTo>
                  <a:lnTo>
                    <a:pt x="22250" y="2880"/>
                  </a:lnTo>
                  <a:cubicBezTo>
                    <a:pt x="19183" y="1140"/>
                    <a:pt x="15725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480;p63">
              <a:extLst>
                <a:ext uri="{FF2B5EF4-FFF2-40B4-BE49-F238E27FC236}">
                  <a16:creationId xmlns:a16="http://schemas.microsoft.com/office/drawing/2014/main" id="{6C5A6B77-30D6-405B-B47B-FC95E13B702E}"/>
                </a:ext>
              </a:extLst>
            </p:cNvPr>
            <p:cNvSpPr/>
            <p:nvPr/>
          </p:nvSpPr>
          <p:spPr>
            <a:xfrm>
              <a:off x="1796475" y="2804213"/>
              <a:ext cx="348600" cy="437375"/>
            </a:xfrm>
            <a:custGeom>
              <a:avLst/>
              <a:gdLst/>
              <a:ahLst/>
              <a:cxnLst/>
              <a:rect l="l" t="t" r="r" b="b"/>
              <a:pathLst>
                <a:path w="13944" h="17495" extrusionOk="0">
                  <a:moveTo>
                    <a:pt x="4270" y="0"/>
                  </a:moveTo>
                  <a:lnTo>
                    <a:pt x="2302" y="134"/>
                  </a:lnTo>
                  <a:cubicBezTo>
                    <a:pt x="401" y="3569"/>
                    <a:pt x="1" y="7839"/>
                    <a:pt x="1101" y="11675"/>
                  </a:cubicBezTo>
                  <a:cubicBezTo>
                    <a:pt x="1568" y="13176"/>
                    <a:pt x="2269" y="14677"/>
                    <a:pt x="3436" y="15745"/>
                  </a:cubicBezTo>
                  <a:cubicBezTo>
                    <a:pt x="4637" y="16881"/>
                    <a:pt x="6294" y="17494"/>
                    <a:pt x="7944" y="17494"/>
                  </a:cubicBezTo>
                  <a:cubicBezTo>
                    <a:pt x="8860" y="17494"/>
                    <a:pt x="9774" y="17305"/>
                    <a:pt x="10608" y="16912"/>
                  </a:cubicBezTo>
                  <a:cubicBezTo>
                    <a:pt x="11742" y="16379"/>
                    <a:pt x="12743" y="15511"/>
                    <a:pt x="13310" y="14377"/>
                  </a:cubicBezTo>
                  <a:cubicBezTo>
                    <a:pt x="13877" y="13210"/>
                    <a:pt x="13944" y="11875"/>
                    <a:pt x="13510" y="10708"/>
                  </a:cubicBezTo>
                  <a:cubicBezTo>
                    <a:pt x="13010" y="9540"/>
                    <a:pt x="11909" y="8640"/>
                    <a:pt x="10708" y="8473"/>
                  </a:cubicBezTo>
                  <a:cubicBezTo>
                    <a:pt x="10875" y="7906"/>
                    <a:pt x="10608" y="7239"/>
                    <a:pt x="10208" y="6872"/>
                  </a:cubicBezTo>
                  <a:cubicBezTo>
                    <a:pt x="9883" y="6617"/>
                    <a:pt x="9478" y="6523"/>
                    <a:pt x="9071" y="6523"/>
                  </a:cubicBezTo>
                  <a:cubicBezTo>
                    <a:pt x="8892" y="6523"/>
                    <a:pt x="8713" y="6541"/>
                    <a:pt x="8540" y="6572"/>
                  </a:cubicBezTo>
                  <a:cubicBezTo>
                    <a:pt x="7940" y="6705"/>
                    <a:pt x="7439" y="7039"/>
                    <a:pt x="6972" y="7405"/>
                  </a:cubicBezTo>
                  <a:cubicBezTo>
                    <a:pt x="5138" y="5404"/>
                    <a:pt x="4204" y="2702"/>
                    <a:pt x="4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481;p63">
              <a:extLst>
                <a:ext uri="{FF2B5EF4-FFF2-40B4-BE49-F238E27FC236}">
                  <a16:creationId xmlns:a16="http://schemas.microsoft.com/office/drawing/2014/main" id="{E9A98B68-21E1-49A3-B23D-42A8486C4B48}"/>
                </a:ext>
              </a:extLst>
            </p:cNvPr>
            <p:cNvSpPr/>
            <p:nvPr/>
          </p:nvSpPr>
          <p:spPr>
            <a:xfrm>
              <a:off x="2092525" y="2589463"/>
              <a:ext cx="430325" cy="351400"/>
            </a:xfrm>
            <a:custGeom>
              <a:avLst/>
              <a:gdLst/>
              <a:ahLst/>
              <a:cxnLst/>
              <a:rect l="l" t="t" r="r" b="b"/>
              <a:pathLst>
                <a:path w="17213" h="14056" extrusionOk="0">
                  <a:moveTo>
                    <a:pt x="5665" y="0"/>
                  </a:moveTo>
                  <a:cubicBezTo>
                    <a:pt x="3859" y="0"/>
                    <a:pt x="2054" y="313"/>
                    <a:pt x="367" y="951"/>
                  </a:cubicBezTo>
                  <a:lnTo>
                    <a:pt x="0" y="2886"/>
                  </a:lnTo>
                  <a:cubicBezTo>
                    <a:pt x="2669" y="3153"/>
                    <a:pt x="5204" y="4454"/>
                    <a:pt x="6939" y="6555"/>
                  </a:cubicBezTo>
                  <a:cubicBezTo>
                    <a:pt x="6538" y="6956"/>
                    <a:pt x="6105" y="7423"/>
                    <a:pt x="5905" y="7956"/>
                  </a:cubicBezTo>
                  <a:cubicBezTo>
                    <a:pt x="5671" y="8490"/>
                    <a:pt x="5671" y="9157"/>
                    <a:pt x="5938" y="9658"/>
                  </a:cubicBezTo>
                  <a:cubicBezTo>
                    <a:pt x="6212" y="10085"/>
                    <a:pt x="6766" y="10400"/>
                    <a:pt x="7292" y="10400"/>
                  </a:cubicBezTo>
                  <a:cubicBezTo>
                    <a:pt x="7341" y="10400"/>
                    <a:pt x="7390" y="10397"/>
                    <a:pt x="7439" y="10391"/>
                  </a:cubicBezTo>
                  <a:cubicBezTo>
                    <a:pt x="7439" y="11626"/>
                    <a:pt x="8206" y="12826"/>
                    <a:pt x="9274" y="13460"/>
                  </a:cubicBezTo>
                  <a:cubicBezTo>
                    <a:pt x="9933" y="13860"/>
                    <a:pt x="10688" y="14056"/>
                    <a:pt x="11445" y="14056"/>
                  </a:cubicBezTo>
                  <a:cubicBezTo>
                    <a:pt x="11952" y="14056"/>
                    <a:pt x="12461" y="13968"/>
                    <a:pt x="12943" y="13794"/>
                  </a:cubicBezTo>
                  <a:cubicBezTo>
                    <a:pt x="14177" y="13394"/>
                    <a:pt x="15178" y="12493"/>
                    <a:pt x="15845" y="11459"/>
                  </a:cubicBezTo>
                  <a:cubicBezTo>
                    <a:pt x="17213" y="9291"/>
                    <a:pt x="17179" y="6288"/>
                    <a:pt x="15678" y="4220"/>
                  </a:cubicBezTo>
                  <a:cubicBezTo>
                    <a:pt x="14744" y="2919"/>
                    <a:pt x="13377" y="1985"/>
                    <a:pt x="11942" y="1318"/>
                  </a:cubicBezTo>
                  <a:cubicBezTo>
                    <a:pt x="9981" y="447"/>
                    <a:pt x="7822" y="0"/>
                    <a:pt x="5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482;p63">
              <a:extLst>
                <a:ext uri="{FF2B5EF4-FFF2-40B4-BE49-F238E27FC236}">
                  <a16:creationId xmlns:a16="http://schemas.microsoft.com/office/drawing/2014/main" id="{AE1AF3A4-875E-4EDB-8B5E-ACAE0C9B57F5}"/>
                </a:ext>
              </a:extLst>
            </p:cNvPr>
            <p:cNvSpPr/>
            <p:nvPr/>
          </p:nvSpPr>
          <p:spPr>
            <a:xfrm>
              <a:off x="2265150" y="2449788"/>
              <a:ext cx="255200" cy="467450"/>
            </a:xfrm>
            <a:custGeom>
              <a:avLst/>
              <a:gdLst/>
              <a:ahLst/>
              <a:cxnLst/>
              <a:rect l="l" t="t" r="r" b="b"/>
              <a:pathLst>
                <a:path w="10208" h="18698" extrusionOk="0">
                  <a:moveTo>
                    <a:pt x="10208" y="0"/>
                  </a:moveTo>
                  <a:lnTo>
                    <a:pt x="7772" y="1001"/>
                  </a:lnTo>
                  <a:cubicBezTo>
                    <a:pt x="7172" y="1501"/>
                    <a:pt x="6672" y="2002"/>
                    <a:pt x="6171" y="2535"/>
                  </a:cubicBezTo>
                  <a:cubicBezTo>
                    <a:pt x="5471" y="3269"/>
                    <a:pt x="4837" y="4070"/>
                    <a:pt x="4270" y="4904"/>
                  </a:cubicBezTo>
                  <a:cubicBezTo>
                    <a:pt x="2802" y="6972"/>
                    <a:pt x="1768" y="9140"/>
                    <a:pt x="1101" y="11075"/>
                  </a:cubicBezTo>
                  <a:cubicBezTo>
                    <a:pt x="367" y="13210"/>
                    <a:pt x="34" y="15144"/>
                    <a:pt x="0" y="16512"/>
                  </a:cubicBezTo>
                  <a:cubicBezTo>
                    <a:pt x="0" y="16912"/>
                    <a:pt x="200" y="17346"/>
                    <a:pt x="601" y="17546"/>
                  </a:cubicBezTo>
                  <a:cubicBezTo>
                    <a:pt x="2001" y="18452"/>
                    <a:pt x="3731" y="18697"/>
                    <a:pt x="5251" y="18697"/>
                  </a:cubicBezTo>
                  <a:cubicBezTo>
                    <a:pt x="6193" y="18697"/>
                    <a:pt x="7055" y="18603"/>
                    <a:pt x="7706" y="18514"/>
                  </a:cubicBezTo>
                  <a:cubicBezTo>
                    <a:pt x="8373" y="18380"/>
                    <a:pt x="8807" y="17813"/>
                    <a:pt x="8673" y="17146"/>
                  </a:cubicBezTo>
                  <a:cubicBezTo>
                    <a:pt x="8373" y="15712"/>
                    <a:pt x="8306" y="14144"/>
                    <a:pt x="8340" y="12543"/>
                  </a:cubicBezTo>
                  <a:cubicBezTo>
                    <a:pt x="8340" y="11709"/>
                    <a:pt x="8373" y="10908"/>
                    <a:pt x="8473" y="10141"/>
                  </a:cubicBezTo>
                  <a:cubicBezTo>
                    <a:pt x="8640" y="8173"/>
                    <a:pt x="8940" y="6205"/>
                    <a:pt x="9207" y="4570"/>
                  </a:cubicBezTo>
                  <a:cubicBezTo>
                    <a:pt x="9707" y="1868"/>
                    <a:pt x="10207" y="0"/>
                    <a:pt x="10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483;p63">
              <a:extLst>
                <a:ext uri="{FF2B5EF4-FFF2-40B4-BE49-F238E27FC236}">
                  <a16:creationId xmlns:a16="http://schemas.microsoft.com/office/drawing/2014/main" id="{4C6CB1C7-58F1-47D6-9BAD-D09D8314ABE3}"/>
                </a:ext>
              </a:extLst>
            </p:cNvPr>
            <p:cNvSpPr/>
            <p:nvPr/>
          </p:nvSpPr>
          <p:spPr>
            <a:xfrm>
              <a:off x="2406900" y="2564038"/>
              <a:ext cx="88425" cy="139275"/>
            </a:xfrm>
            <a:custGeom>
              <a:avLst/>
              <a:gdLst/>
              <a:ahLst/>
              <a:cxnLst/>
              <a:rect l="l" t="t" r="r" b="b"/>
              <a:pathLst>
                <a:path w="3537" h="5571" extrusionOk="0">
                  <a:moveTo>
                    <a:pt x="3537" y="0"/>
                  </a:moveTo>
                  <a:lnTo>
                    <a:pt x="3537" y="0"/>
                  </a:lnTo>
                  <a:cubicBezTo>
                    <a:pt x="3170" y="67"/>
                    <a:pt x="2803" y="67"/>
                    <a:pt x="2469" y="134"/>
                  </a:cubicBezTo>
                  <a:cubicBezTo>
                    <a:pt x="2169" y="134"/>
                    <a:pt x="1869" y="167"/>
                    <a:pt x="1635" y="334"/>
                  </a:cubicBezTo>
                  <a:cubicBezTo>
                    <a:pt x="1202" y="667"/>
                    <a:pt x="1269" y="1401"/>
                    <a:pt x="868" y="1802"/>
                  </a:cubicBezTo>
                  <a:cubicBezTo>
                    <a:pt x="668" y="2102"/>
                    <a:pt x="301" y="2235"/>
                    <a:pt x="134" y="2569"/>
                  </a:cubicBezTo>
                  <a:cubicBezTo>
                    <a:pt x="1" y="2769"/>
                    <a:pt x="34" y="3069"/>
                    <a:pt x="168" y="3303"/>
                  </a:cubicBezTo>
                  <a:cubicBezTo>
                    <a:pt x="268" y="3569"/>
                    <a:pt x="468" y="3736"/>
                    <a:pt x="635" y="3936"/>
                  </a:cubicBezTo>
                  <a:cubicBezTo>
                    <a:pt x="1002" y="4337"/>
                    <a:pt x="1435" y="4804"/>
                    <a:pt x="1936" y="5137"/>
                  </a:cubicBezTo>
                  <a:cubicBezTo>
                    <a:pt x="2169" y="5337"/>
                    <a:pt x="2469" y="5471"/>
                    <a:pt x="2803" y="5571"/>
                  </a:cubicBezTo>
                  <a:cubicBezTo>
                    <a:pt x="2970" y="3603"/>
                    <a:pt x="3270" y="1635"/>
                    <a:pt x="3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484;p63">
              <a:extLst>
                <a:ext uri="{FF2B5EF4-FFF2-40B4-BE49-F238E27FC236}">
                  <a16:creationId xmlns:a16="http://schemas.microsoft.com/office/drawing/2014/main" id="{5A8D7ADE-EC69-4EE9-9657-1691E1EC4B04}"/>
                </a:ext>
              </a:extLst>
            </p:cNvPr>
            <p:cNvSpPr/>
            <p:nvPr/>
          </p:nvSpPr>
          <p:spPr>
            <a:xfrm>
              <a:off x="2372725" y="2513163"/>
              <a:ext cx="50050" cy="66625"/>
            </a:xfrm>
            <a:custGeom>
              <a:avLst/>
              <a:gdLst/>
              <a:ahLst/>
              <a:cxnLst/>
              <a:rect l="l" t="t" r="r" b="b"/>
              <a:pathLst>
                <a:path w="2002" h="2665" extrusionOk="0">
                  <a:moveTo>
                    <a:pt x="1902" y="0"/>
                  </a:moveTo>
                  <a:cubicBezTo>
                    <a:pt x="1201" y="734"/>
                    <a:pt x="567" y="1535"/>
                    <a:pt x="0" y="2369"/>
                  </a:cubicBezTo>
                  <a:cubicBezTo>
                    <a:pt x="208" y="2555"/>
                    <a:pt x="466" y="2665"/>
                    <a:pt x="713" y="2665"/>
                  </a:cubicBezTo>
                  <a:cubicBezTo>
                    <a:pt x="863" y="2665"/>
                    <a:pt x="1008" y="2624"/>
                    <a:pt x="1134" y="2536"/>
                  </a:cubicBezTo>
                  <a:cubicBezTo>
                    <a:pt x="1301" y="2469"/>
                    <a:pt x="1368" y="2269"/>
                    <a:pt x="1501" y="2102"/>
                  </a:cubicBezTo>
                  <a:cubicBezTo>
                    <a:pt x="1735" y="1668"/>
                    <a:pt x="1968" y="1201"/>
                    <a:pt x="2002" y="701"/>
                  </a:cubicBezTo>
                  <a:cubicBezTo>
                    <a:pt x="2002" y="501"/>
                    <a:pt x="1968" y="267"/>
                    <a:pt x="1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485;p63">
              <a:extLst>
                <a:ext uri="{FF2B5EF4-FFF2-40B4-BE49-F238E27FC236}">
                  <a16:creationId xmlns:a16="http://schemas.microsoft.com/office/drawing/2014/main" id="{443D2501-485C-4C6C-95EF-1AF547D275B7}"/>
                </a:ext>
              </a:extLst>
            </p:cNvPr>
            <p:cNvSpPr/>
            <p:nvPr/>
          </p:nvSpPr>
          <p:spPr>
            <a:xfrm>
              <a:off x="2264300" y="2726638"/>
              <a:ext cx="220200" cy="190600"/>
            </a:xfrm>
            <a:custGeom>
              <a:avLst/>
              <a:gdLst/>
              <a:ahLst/>
              <a:cxnLst/>
              <a:rect l="l" t="t" r="r" b="b"/>
              <a:pathLst>
                <a:path w="8808" h="7624" extrusionOk="0">
                  <a:moveTo>
                    <a:pt x="1068" y="1"/>
                  </a:moveTo>
                  <a:cubicBezTo>
                    <a:pt x="368" y="2136"/>
                    <a:pt x="34" y="4037"/>
                    <a:pt x="1" y="5438"/>
                  </a:cubicBezTo>
                  <a:cubicBezTo>
                    <a:pt x="1" y="5838"/>
                    <a:pt x="201" y="6272"/>
                    <a:pt x="568" y="6472"/>
                  </a:cubicBezTo>
                  <a:cubicBezTo>
                    <a:pt x="1989" y="7378"/>
                    <a:pt x="3727" y="7623"/>
                    <a:pt x="5250" y="7623"/>
                  </a:cubicBezTo>
                  <a:cubicBezTo>
                    <a:pt x="6194" y="7623"/>
                    <a:pt x="7055" y="7529"/>
                    <a:pt x="7706" y="7440"/>
                  </a:cubicBezTo>
                  <a:cubicBezTo>
                    <a:pt x="8374" y="7306"/>
                    <a:pt x="8807" y="6672"/>
                    <a:pt x="8640" y="6039"/>
                  </a:cubicBezTo>
                  <a:cubicBezTo>
                    <a:pt x="8340" y="4638"/>
                    <a:pt x="8240" y="3036"/>
                    <a:pt x="8307" y="1469"/>
                  </a:cubicBezTo>
                  <a:cubicBezTo>
                    <a:pt x="5838" y="1469"/>
                    <a:pt x="3370" y="968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486;p63">
              <a:extLst>
                <a:ext uri="{FF2B5EF4-FFF2-40B4-BE49-F238E27FC236}">
                  <a16:creationId xmlns:a16="http://schemas.microsoft.com/office/drawing/2014/main" id="{05FE5571-5340-41F5-A1E8-DD571551CA40}"/>
                </a:ext>
              </a:extLst>
            </p:cNvPr>
            <p:cNvSpPr/>
            <p:nvPr/>
          </p:nvSpPr>
          <p:spPr>
            <a:xfrm>
              <a:off x="2686275" y="2459788"/>
              <a:ext cx="315250" cy="448675"/>
            </a:xfrm>
            <a:custGeom>
              <a:avLst/>
              <a:gdLst/>
              <a:ahLst/>
              <a:cxnLst/>
              <a:rect l="l" t="t" r="r" b="b"/>
              <a:pathLst>
                <a:path w="12610" h="179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935" y="2002"/>
                    <a:pt x="1835" y="4904"/>
                  </a:cubicBezTo>
                  <a:lnTo>
                    <a:pt x="1835" y="4937"/>
                  </a:lnTo>
                  <a:cubicBezTo>
                    <a:pt x="1935" y="5104"/>
                    <a:pt x="1969" y="5204"/>
                    <a:pt x="2002" y="5371"/>
                  </a:cubicBezTo>
                  <a:cubicBezTo>
                    <a:pt x="2536" y="6972"/>
                    <a:pt x="3036" y="8807"/>
                    <a:pt x="3436" y="10642"/>
                  </a:cubicBezTo>
                  <a:cubicBezTo>
                    <a:pt x="3536" y="11142"/>
                    <a:pt x="3637" y="11642"/>
                    <a:pt x="3703" y="12143"/>
                  </a:cubicBezTo>
                  <a:cubicBezTo>
                    <a:pt x="3970" y="13710"/>
                    <a:pt x="4104" y="15312"/>
                    <a:pt x="4037" y="16713"/>
                  </a:cubicBezTo>
                  <a:cubicBezTo>
                    <a:pt x="4037" y="17380"/>
                    <a:pt x="4537" y="17947"/>
                    <a:pt x="5204" y="17947"/>
                  </a:cubicBezTo>
                  <a:cubicBezTo>
                    <a:pt x="6972" y="17947"/>
                    <a:pt x="10108" y="17713"/>
                    <a:pt x="12143" y="15979"/>
                  </a:cubicBezTo>
                  <a:cubicBezTo>
                    <a:pt x="12476" y="15678"/>
                    <a:pt x="12610" y="15278"/>
                    <a:pt x="12510" y="14911"/>
                  </a:cubicBezTo>
                  <a:cubicBezTo>
                    <a:pt x="12276" y="13577"/>
                    <a:pt x="11676" y="11676"/>
                    <a:pt x="10642" y="9674"/>
                  </a:cubicBezTo>
                  <a:cubicBezTo>
                    <a:pt x="10041" y="8540"/>
                    <a:pt x="9307" y="7339"/>
                    <a:pt x="8407" y="6172"/>
                  </a:cubicBezTo>
                  <a:cubicBezTo>
                    <a:pt x="7306" y="4637"/>
                    <a:pt x="5871" y="3136"/>
                    <a:pt x="4170" y="1802"/>
                  </a:cubicBezTo>
                  <a:cubicBezTo>
                    <a:pt x="3670" y="1435"/>
                    <a:pt x="3136" y="1068"/>
                    <a:pt x="2569" y="6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487;p63">
              <a:extLst>
                <a:ext uri="{FF2B5EF4-FFF2-40B4-BE49-F238E27FC236}">
                  <a16:creationId xmlns:a16="http://schemas.microsoft.com/office/drawing/2014/main" id="{9C421415-EB58-4B29-82C8-32BC4E5751CF}"/>
                </a:ext>
              </a:extLst>
            </p:cNvPr>
            <p:cNvSpPr/>
            <p:nvPr/>
          </p:nvSpPr>
          <p:spPr>
            <a:xfrm>
              <a:off x="2737150" y="2593213"/>
              <a:ext cx="68400" cy="131800"/>
            </a:xfrm>
            <a:custGeom>
              <a:avLst/>
              <a:gdLst/>
              <a:ahLst/>
              <a:cxnLst/>
              <a:rect l="l" t="t" r="r" b="b"/>
              <a:pathLst>
                <a:path w="2736" h="5272" extrusionOk="0">
                  <a:moveTo>
                    <a:pt x="0" y="1"/>
                  </a:moveTo>
                  <a:lnTo>
                    <a:pt x="0" y="1"/>
                  </a:lnTo>
                  <a:cubicBezTo>
                    <a:pt x="567" y="1602"/>
                    <a:pt x="1068" y="3437"/>
                    <a:pt x="1435" y="5271"/>
                  </a:cubicBezTo>
                  <a:cubicBezTo>
                    <a:pt x="1735" y="5238"/>
                    <a:pt x="2069" y="5104"/>
                    <a:pt x="2269" y="4904"/>
                  </a:cubicBezTo>
                  <a:cubicBezTo>
                    <a:pt x="2602" y="4571"/>
                    <a:pt x="2736" y="3937"/>
                    <a:pt x="2335" y="3470"/>
                  </a:cubicBezTo>
                  <a:cubicBezTo>
                    <a:pt x="2169" y="3236"/>
                    <a:pt x="1802" y="3003"/>
                    <a:pt x="1768" y="2669"/>
                  </a:cubicBezTo>
                  <a:cubicBezTo>
                    <a:pt x="1735" y="2436"/>
                    <a:pt x="1902" y="2169"/>
                    <a:pt x="1968" y="1935"/>
                  </a:cubicBezTo>
                  <a:cubicBezTo>
                    <a:pt x="2169" y="1302"/>
                    <a:pt x="1835" y="568"/>
                    <a:pt x="1268" y="301"/>
                  </a:cubicBezTo>
                  <a:cubicBezTo>
                    <a:pt x="1135" y="268"/>
                    <a:pt x="968" y="234"/>
                    <a:pt x="801" y="168"/>
                  </a:cubicBezTo>
                  <a:cubicBezTo>
                    <a:pt x="567" y="134"/>
                    <a:pt x="267" y="6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488;p63">
              <a:extLst>
                <a:ext uri="{FF2B5EF4-FFF2-40B4-BE49-F238E27FC236}">
                  <a16:creationId xmlns:a16="http://schemas.microsoft.com/office/drawing/2014/main" id="{61124379-D298-47DA-83DF-9A2FD4991126}"/>
                </a:ext>
              </a:extLst>
            </p:cNvPr>
            <p:cNvSpPr/>
            <p:nvPr/>
          </p:nvSpPr>
          <p:spPr>
            <a:xfrm>
              <a:off x="2778000" y="2503988"/>
              <a:ext cx="120125" cy="130125"/>
            </a:xfrm>
            <a:custGeom>
              <a:avLst/>
              <a:gdLst/>
              <a:ahLst/>
              <a:cxnLst/>
              <a:rect l="l" t="t" r="r" b="b"/>
              <a:pathLst>
                <a:path w="4805" h="5205" extrusionOk="0">
                  <a:moveTo>
                    <a:pt x="601" y="1"/>
                  </a:moveTo>
                  <a:lnTo>
                    <a:pt x="368" y="201"/>
                  </a:lnTo>
                  <a:cubicBezTo>
                    <a:pt x="168" y="401"/>
                    <a:pt x="1" y="734"/>
                    <a:pt x="34" y="1035"/>
                  </a:cubicBezTo>
                  <a:cubicBezTo>
                    <a:pt x="101" y="1468"/>
                    <a:pt x="601" y="1702"/>
                    <a:pt x="835" y="2069"/>
                  </a:cubicBezTo>
                  <a:cubicBezTo>
                    <a:pt x="1135" y="2502"/>
                    <a:pt x="1168" y="3003"/>
                    <a:pt x="1202" y="3503"/>
                  </a:cubicBezTo>
                  <a:cubicBezTo>
                    <a:pt x="1268" y="4003"/>
                    <a:pt x="1335" y="4504"/>
                    <a:pt x="1702" y="4837"/>
                  </a:cubicBezTo>
                  <a:cubicBezTo>
                    <a:pt x="2002" y="5138"/>
                    <a:pt x="2503" y="5204"/>
                    <a:pt x="2936" y="5204"/>
                  </a:cubicBezTo>
                  <a:cubicBezTo>
                    <a:pt x="3470" y="5204"/>
                    <a:pt x="4037" y="5037"/>
                    <a:pt x="4471" y="4704"/>
                  </a:cubicBezTo>
                  <a:cubicBezTo>
                    <a:pt x="4604" y="4637"/>
                    <a:pt x="4704" y="4504"/>
                    <a:pt x="4804" y="4370"/>
                  </a:cubicBezTo>
                  <a:cubicBezTo>
                    <a:pt x="3670" y="2836"/>
                    <a:pt x="2269" y="1335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489;p63">
              <a:extLst>
                <a:ext uri="{FF2B5EF4-FFF2-40B4-BE49-F238E27FC236}">
                  <a16:creationId xmlns:a16="http://schemas.microsoft.com/office/drawing/2014/main" id="{4F55F64A-FECF-474F-8E98-976F37BA1997}"/>
                </a:ext>
              </a:extLst>
            </p:cNvPr>
            <p:cNvSpPr/>
            <p:nvPr/>
          </p:nvSpPr>
          <p:spPr>
            <a:xfrm>
              <a:off x="2780500" y="2700788"/>
              <a:ext cx="221850" cy="206025"/>
            </a:xfrm>
            <a:custGeom>
              <a:avLst/>
              <a:gdLst/>
              <a:ahLst/>
              <a:cxnLst/>
              <a:rect l="l" t="t" r="r" b="b"/>
              <a:pathLst>
                <a:path w="8874" h="8241" extrusionOk="0">
                  <a:moveTo>
                    <a:pt x="6906" y="1"/>
                  </a:moveTo>
                  <a:cubicBezTo>
                    <a:pt x="4771" y="1302"/>
                    <a:pt x="2403" y="2136"/>
                    <a:pt x="1" y="2469"/>
                  </a:cubicBezTo>
                  <a:cubicBezTo>
                    <a:pt x="234" y="4037"/>
                    <a:pt x="401" y="5605"/>
                    <a:pt x="335" y="7039"/>
                  </a:cubicBezTo>
                  <a:cubicBezTo>
                    <a:pt x="268" y="7706"/>
                    <a:pt x="768" y="8240"/>
                    <a:pt x="1435" y="8240"/>
                  </a:cubicBezTo>
                  <a:cubicBezTo>
                    <a:pt x="3170" y="8240"/>
                    <a:pt x="6272" y="8040"/>
                    <a:pt x="8374" y="6305"/>
                  </a:cubicBezTo>
                  <a:cubicBezTo>
                    <a:pt x="8707" y="6038"/>
                    <a:pt x="8874" y="5638"/>
                    <a:pt x="8774" y="5205"/>
                  </a:cubicBezTo>
                  <a:cubicBezTo>
                    <a:pt x="8574" y="3870"/>
                    <a:pt x="7940" y="2002"/>
                    <a:pt x="6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696;p33">
            <a:extLst>
              <a:ext uri="{FF2B5EF4-FFF2-40B4-BE49-F238E27FC236}">
                <a16:creationId xmlns:a16="http://schemas.microsoft.com/office/drawing/2014/main" id="{1DB270EA-495D-4144-A1EC-BF319826A5E7}"/>
              </a:ext>
            </a:extLst>
          </p:cNvPr>
          <p:cNvSpPr/>
          <p:nvPr/>
        </p:nvSpPr>
        <p:spPr>
          <a:xfrm>
            <a:off x="1096934" y="1289968"/>
            <a:ext cx="706639" cy="627908"/>
          </a:xfrm>
          <a:custGeom>
            <a:avLst/>
            <a:gdLst/>
            <a:ahLst/>
            <a:cxnLst/>
            <a:rect l="l" t="t" r="r" b="b"/>
            <a:pathLst>
              <a:path w="22839" h="20296" extrusionOk="0">
                <a:moveTo>
                  <a:pt x="17516" y="1"/>
                </a:moveTo>
                <a:cubicBezTo>
                  <a:pt x="15136" y="1"/>
                  <a:pt x="12626" y="1844"/>
                  <a:pt x="11861" y="5843"/>
                </a:cubicBezTo>
                <a:cubicBezTo>
                  <a:pt x="10590" y="3371"/>
                  <a:pt x="8583" y="2342"/>
                  <a:pt x="6646" y="2342"/>
                </a:cubicBezTo>
                <a:cubicBezTo>
                  <a:pt x="3214" y="2342"/>
                  <a:pt x="1" y="5576"/>
                  <a:pt x="1485" y="9752"/>
                </a:cubicBezTo>
                <a:cubicBezTo>
                  <a:pt x="3440" y="15316"/>
                  <a:pt x="14368" y="20295"/>
                  <a:pt x="14368" y="20295"/>
                </a:cubicBezTo>
                <a:cubicBezTo>
                  <a:pt x="14368" y="20295"/>
                  <a:pt x="22839" y="12025"/>
                  <a:pt x="22404" y="5325"/>
                </a:cubicBezTo>
                <a:cubicBezTo>
                  <a:pt x="22195" y="1882"/>
                  <a:pt x="19921" y="1"/>
                  <a:pt x="175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696;p33">
            <a:extLst>
              <a:ext uri="{FF2B5EF4-FFF2-40B4-BE49-F238E27FC236}">
                <a16:creationId xmlns:a16="http://schemas.microsoft.com/office/drawing/2014/main" id="{9A6BE5AD-8311-4BB4-81D2-6309C54C6D6E}"/>
              </a:ext>
            </a:extLst>
          </p:cNvPr>
          <p:cNvSpPr/>
          <p:nvPr/>
        </p:nvSpPr>
        <p:spPr>
          <a:xfrm rot="2288818">
            <a:off x="7049670" y="1214597"/>
            <a:ext cx="522979" cy="441822"/>
          </a:xfrm>
          <a:custGeom>
            <a:avLst/>
            <a:gdLst/>
            <a:ahLst/>
            <a:cxnLst/>
            <a:rect l="l" t="t" r="r" b="b"/>
            <a:pathLst>
              <a:path w="22839" h="20296" extrusionOk="0">
                <a:moveTo>
                  <a:pt x="17516" y="1"/>
                </a:moveTo>
                <a:cubicBezTo>
                  <a:pt x="15136" y="1"/>
                  <a:pt x="12626" y="1844"/>
                  <a:pt x="11861" y="5843"/>
                </a:cubicBezTo>
                <a:cubicBezTo>
                  <a:pt x="10590" y="3371"/>
                  <a:pt x="8583" y="2342"/>
                  <a:pt x="6646" y="2342"/>
                </a:cubicBezTo>
                <a:cubicBezTo>
                  <a:pt x="3214" y="2342"/>
                  <a:pt x="1" y="5576"/>
                  <a:pt x="1485" y="9752"/>
                </a:cubicBezTo>
                <a:cubicBezTo>
                  <a:pt x="3440" y="15316"/>
                  <a:pt x="14368" y="20295"/>
                  <a:pt x="14368" y="20295"/>
                </a:cubicBezTo>
                <a:cubicBezTo>
                  <a:pt x="14368" y="20295"/>
                  <a:pt x="22839" y="12025"/>
                  <a:pt x="22404" y="5325"/>
                </a:cubicBezTo>
                <a:cubicBezTo>
                  <a:pt x="22195" y="1882"/>
                  <a:pt x="19921" y="1"/>
                  <a:pt x="175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3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家庭防災卡</a:t>
            </a:r>
            <a:endParaRPr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sp>
        <p:nvSpPr>
          <p:cNvPr id="1727" name="Google Shape;1727;p35"/>
          <p:cNvSpPr txBox="1">
            <a:spLocks noGrp="1"/>
          </p:cNvSpPr>
          <p:nvPr>
            <p:ph type="subTitle" idx="1"/>
          </p:nvPr>
        </p:nvSpPr>
        <p:spPr>
          <a:xfrm>
            <a:off x="713225" y="1313550"/>
            <a:ext cx="7717500" cy="15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目的：註明家庭</a:t>
            </a:r>
            <a:r>
              <a:rPr lang="zh-TW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災時團聚</a:t>
            </a:r>
            <a:r>
              <a:rPr lang="zh-TW" altLang="en-US" sz="2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及</a:t>
            </a:r>
            <a:r>
              <a:rPr lang="zh-TW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聯絡</a:t>
            </a:r>
            <a:r>
              <a:rPr lang="zh-TW" altLang="en-US" sz="2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的方式</a:t>
            </a:r>
            <a:endParaRPr lang="en-US" altLang="zh-TW" sz="24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127000" indent="0" eaLnBrk="1" fontAlgn="auto" hangingPunct="1">
              <a:spcAft>
                <a:spcPts val="0"/>
              </a:spcAft>
              <a:buNone/>
              <a:defRPr/>
            </a:pPr>
            <a:endParaRPr lang="en-US" altLang="zh-TW" sz="24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12700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聯絡簿後都有一張家庭防災卡喔！</a:t>
            </a:r>
            <a:endParaRPr lang="en-US" altLang="zh-TW" sz="24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</p:txBody>
      </p:sp>
      <p:grpSp>
        <p:nvGrpSpPr>
          <p:cNvPr id="1728" name="Google Shape;1728;p35"/>
          <p:cNvGrpSpPr/>
          <p:nvPr/>
        </p:nvGrpSpPr>
        <p:grpSpPr>
          <a:xfrm>
            <a:off x="3042975" y="3268725"/>
            <a:ext cx="3114096" cy="2859207"/>
            <a:chOff x="3042975" y="3268725"/>
            <a:chExt cx="3114096" cy="2859207"/>
          </a:xfrm>
        </p:grpSpPr>
        <p:sp>
          <p:nvSpPr>
            <p:cNvPr id="1729" name="Google Shape;1729;p35"/>
            <p:cNvSpPr/>
            <p:nvPr/>
          </p:nvSpPr>
          <p:spPr>
            <a:xfrm>
              <a:off x="3274822" y="3364753"/>
              <a:ext cx="2595200" cy="2595200"/>
            </a:xfrm>
            <a:custGeom>
              <a:avLst/>
              <a:gdLst/>
              <a:ahLst/>
              <a:cxnLst/>
              <a:rect l="l" t="t" r="r" b="b"/>
              <a:pathLst>
                <a:path w="45949" h="45949" extrusionOk="0">
                  <a:moveTo>
                    <a:pt x="22975" y="0"/>
                  </a:moveTo>
                  <a:cubicBezTo>
                    <a:pt x="10293" y="0"/>
                    <a:pt x="0" y="10276"/>
                    <a:pt x="0" y="22974"/>
                  </a:cubicBezTo>
                  <a:cubicBezTo>
                    <a:pt x="0" y="35656"/>
                    <a:pt x="10293" y="45949"/>
                    <a:pt x="22975" y="45949"/>
                  </a:cubicBezTo>
                  <a:cubicBezTo>
                    <a:pt x="35673" y="45949"/>
                    <a:pt x="45949" y="35656"/>
                    <a:pt x="45949" y="22974"/>
                  </a:cubicBezTo>
                  <a:cubicBezTo>
                    <a:pt x="45949" y="10276"/>
                    <a:pt x="35673" y="0"/>
                    <a:pt x="22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3213485" y="3309063"/>
              <a:ext cx="2746227" cy="2746227"/>
            </a:xfrm>
            <a:custGeom>
              <a:avLst/>
              <a:gdLst/>
              <a:ahLst/>
              <a:cxnLst/>
              <a:rect l="l" t="t" r="r" b="b"/>
              <a:pathLst>
                <a:path w="48623" h="48623" extrusionOk="0">
                  <a:moveTo>
                    <a:pt x="48622" y="24311"/>
                  </a:moveTo>
                  <a:cubicBezTo>
                    <a:pt x="48622" y="37728"/>
                    <a:pt x="37745" y="48622"/>
                    <a:pt x="24311" y="48622"/>
                  </a:cubicBezTo>
                  <a:cubicBezTo>
                    <a:pt x="10894" y="48622"/>
                    <a:pt x="0" y="37728"/>
                    <a:pt x="0" y="24311"/>
                  </a:cubicBezTo>
                  <a:cubicBezTo>
                    <a:pt x="0" y="10878"/>
                    <a:pt x="10894" y="0"/>
                    <a:pt x="24311" y="0"/>
                  </a:cubicBezTo>
                  <a:cubicBezTo>
                    <a:pt x="37745" y="0"/>
                    <a:pt x="48622" y="10878"/>
                    <a:pt x="48622" y="243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3956140" y="3268736"/>
              <a:ext cx="1045727" cy="481097"/>
            </a:xfrm>
            <a:custGeom>
              <a:avLst/>
              <a:gdLst/>
              <a:ahLst/>
              <a:cxnLst/>
              <a:rect l="l" t="t" r="r" b="b"/>
              <a:pathLst>
                <a:path w="18515" h="8518" extrusionOk="0">
                  <a:moveTo>
                    <a:pt x="18514" y="430"/>
                  </a:moveTo>
                  <a:lnTo>
                    <a:pt x="18514" y="430"/>
                  </a:lnTo>
                  <a:lnTo>
                    <a:pt x="18514" y="430"/>
                  </a:lnTo>
                  <a:cubicBezTo>
                    <a:pt x="18514" y="430"/>
                    <a:pt x="18514" y="430"/>
                    <a:pt x="18514" y="430"/>
                  </a:cubicBezTo>
                  <a:close/>
                  <a:moveTo>
                    <a:pt x="13372" y="1"/>
                  </a:moveTo>
                  <a:cubicBezTo>
                    <a:pt x="9212" y="1"/>
                    <a:pt x="3492" y="858"/>
                    <a:pt x="1" y="4992"/>
                  </a:cubicBezTo>
                  <a:lnTo>
                    <a:pt x="1104" y="6813"/>
                  </a:lnTo>
                  <a:lnTo>
                    <a:pt x="3376" y="8517"/>
                  </a:lnTo>
                  <a:lnTo>
                    <a:pt x="5197" y="8434"/>
                  </a:lnTo>
                  <a:lnTo>
                    <a:pt x="8389" y="7715"/>
                  </a:lnTo>
                  <a:lnTo>
                    <a:pt x="11730" y="6228"/>
                  </a:lnTo>
                  <a:lnTo>
                    <a:pt x="13869" y="6729"/>
                  </a:lnTo>
                  <a:lnTo>
                    <a:pt x="15590" y="5727"/>
                  </a:lnTo>
                  <a:lnTo>
                    <a:pt x="18514" y="430"/>
                  </a:lnTo>
                  <a:lnTo>
                    <a:pt x="18514" y="430"/>
                  </a:lnTo>
                  <a:cubicBezTo>
                    <a:pt x="18514" y="430"/>
                    <a:pt x="18514" y="430"/>
                    <a:pt x="18514" y="430"/>
                  </a:cubicBezTo>
                  <a:cubicBezTo>
                    <a:pt x="18480" y="430"/>
                    <a:pt x="16317" y="1"/>
                    <a:pt x="13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193975" y="3606325"/>
              <a:ext cx="1849711" cy="2472525"/>
            </a:xfrm>
            <a:custGeom>
              <a:avLst/>
              <a:gdLst/>
              <a:ahLst/>
              <a:cxnLst/>
              <a:rect l="l" t="t" r="r" b="b"/>
              <a:pathLst>
                <a:path w="34655" h="43777" extrusionOk="0">
                  <a:moveTo>
                    <a:pt x="24061" y="1"/>
                  </a:moveTo>
                  <a:lnTo>
                    <a:pt x="19516" y="4027"/>
                  </a:lnTo>
                  <a:lnTo>
                    <a:pt x="15673" y="2841"/>
                  </a:lnTo>
                  <a:lnTo>
                    <a:pt x="13284" y="3610"/>
                  </a:lnTo>
                  <a:lnTo>
                    <a:pt x="12365" y="4579"/>
                  </a:lnTo>
                  <a:lnTo>
                    <a:pt x="12014" y="6099"/>
                  </a:lnTo>
                  <a:lnTo>
                    <a:pt x="10961" y="7920"/>
                  </a:lnTo>
                  <a:lnTo>
                    <a:pt x="12766" y="12883"/>
                  </a:lnTo>
                  <a:lnTo>
                    <a:pt x="14136" y="13935"/>
                  </a:lnTo>
                  <a:lnTo>
                    <a:pt x="15423" y="14804"/>
                  </a:lnTo>
                  <a:lnTo>
                    <a:pt x="17762" y="15489"/>
                  </a:lnTo>
                  <a:lnTo>
                    <a:pt x="19783" y="15656"/>
                  </a:lnTo>
                  <a:cubicBezTo>
                    <a:pt x="19783" y="15656"/>
                    <a:pt x="20519" y="16275"/>
                    <a:pt x="20702" y="16742"/>
                  </a:cubicBezTo>
                  <a:cubicBezTo>
                    <a:pt x="20886" y="17227"/>
                    <a:pt x="20903" y="18413"/>
                    <a:pt x="20903" y="18413"/>
                  </a:cubicBezTo>
                  <a:lnTo>
                    <a:pt x="20535" y="20084"/>
                  </a:lnTo>
                  <a:lnTo>
                    <a:pt x="19533" y="21254"/>
                  </a:lnTo>
                  <a:lnTo>
                    <a:pt x="18129" y="21588"/>
                  </a:lnTo>
                  <a:lnTo>
                    <a:pt x="16559" y="22691"/>
                  </a:lnTo>
                  <a:lnTo>
                    <a:pt x="11930" y="23676"/>
                  </a:lnTo>
                  <a:lnTo>
                    <a:pt x="10677" y="23392"/>
                  </a:lnTo>
                  <a:lnTo>
                    <a:pt x="9708" y="24345"/>
                  </a:lnTo>
                  <a:lnTo>
                    <a:pt x="8889" y="25915"/>
                  </a:lnTo>
                  <a:lnTo>
                    <a:pt x="7369" y="26300"/>
                  </a:lnTo>
                  <a:lnTo>
                    <a:pt x="2457" y="30310"/>
                  </a:lnTo>
                  <a:lnTo>
                    <a:pt x="1287" y="32231"/>
                  </a:lnTo>
                  <a:lnTo>
                    <a:pt x="602" y="33986"/>
                  </a:lnTo>
                  <a:lnTo>
                    <a:pt x="1" y="36542"/>
                  </a:lnTo>
                  <a:lnTo>
                    <a:pt x="285" y="39767"/>
                  </a:lnTo>
                  <a:lnTo>
                    <a:pt x="686" y="41337"/>
                  </a:lnTo>
                  <a:lnTo>
                    <a:pt x="5798" y="43259"/>
                  </a:lnTo>
                  <a:lnTo>
                    <a:pt x="8037" y="43777"/>
                  </a:lnTo>
                  <a:lnTo>
                    <a:pt x="8338" y="40602"/>
                  </a:lnTo>
                  <a:lnTo>
                    <a:pt x="9090" y="38664"/>
                  </a:lnTo>
                  <a:lnTo>
                    <a:pt x="10427" y="37277"/>
                  </a:lnTo>
                  <a:lnTo>
                    <a:pt x="13184" y="36743"/>
                  </a:lnTo>
                  <a:lnTo>
                    <a:pt x="14520" y="36024"/>
                  </a:lnTo>
                  <a:lnTo>
                    <a:pt x="15640" y="35540"/>
                  </a:lnTo>
                  <a:lnTo>
                    <a:pt x="16525" y="33685"/>
                  </a:lnTo>
                  <a:lnTo>
                    <a:pt x="17077" y="31930"/>
                  </a:lnTo>
                  <a:lnTo>
                    <a:pt x="17778" y="30895"/>
                  </a:lnTo>
                  <a:lnTo>
                    <a:pt x="18497" y="29591"/>
                  </a:lnTo>
                  <a:lnTo>
                    <a:pt x="18129" y="28054"/>
                  </a:lnTo>
                  <a:lnTo>
                    <a:pt x="17962" y="26834"/>
                  </a:lnTo>
                  <a:lnTo>
                    <a:pt x="20819" y="27185"/>
                  </a:lnTo>
                  <a:lnTo>
                    <a:pt x="21889" y="27001"/>
                  </a:lnTo>
                  <a:lnTo>
                    <a:pt x="23643" y="25798"/>
                  </a:lnTo>
                  <a:lnTo>
                    <a:pt x="24729" y="24879"/>
                  </a:lnTo>
                  <a:lnTo>
                    <a:pt x="26918" y="24930"/>
                  </a:lnTo>
                  <a:lnTo>
                    <a:pt x="28472" y="23977"/>
                  </a:lnTo>
                  <a:lnTo>
                    <a:pt x="29441" y="23543"/>
                  </a:lnTo>
                  <a:lnTo>
                    <a:pt x="32315" y="25147"/>
                  </a:lnTo>
                  <a:lnTo>
                    <a:pt x="34654" y="20385"/>
                  </a:lnTo>
                  <a:lnTo>
                    <a:pt x="34654" y="20385"/>
                  </a:lnTo>
                  <a:cubicBezTo>
                    <a:pt x="34654" y="20385"/>
                    <a:pt x="34654" y="20385"/>
                    <a:pt x="34654" y="20385"/>
                  </a:cubicBezTo>
                  <a:cubicBezTo>
                    <a:pt x="34566" y="20385"/>
                    <a:pt x="32306" y="4741"/>
                    <a:pt x="2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287596" y="3710136"/>
              <a:ext cx="1753369" cy="2417796"/>
            </a:xfrm>
            <a:custGeom>
              <a:avLst/>
              <a:gdLst/>
              <a:ahLst/>
              <a:cxnLst/>
              <a:rect l="l" t="t" r="r" b="b"/>
              <a:pathLst>
                <a:path w="32850" h="42808" extrusionOk="0">
                  <a:moveTo>
                    <a:pt x="24128" y="0"/>
                  </a:moveTo>
                  <a:cubicBezTo>
                    <a:pt x="24128" y="0"/>
                    <a:pt x="19400" y="3910"/>
                    <a:pt x="18464" y="4127"/>
                  </a:cubicBezTo>
                  <a:cubicBezTo>
                    <a:pt x="18338" y="4159"/>
                    <a:pt x="18205" y="4173"/>
                    <a:pt x="18070" y="4173"/>
                  </a:cubicBezTo>
                  <a:cubicBezTo>
                    <a:pt x="17201" y="4173"/>
                    <a:pt x="16225" y="3609"/>
                    <a:pt x="16225" y="3609"/>
                  </a:cubicBezTo>
                  <a:lnTo>
                    <a:pt x="13953" y="2657"/>
                  </a:lnTo>
                  <a:cubicBezTo>
                    <a:pt x="13953" y="2657"/>
                    <a:pt x="11831" y="3626"/>
                    <a:pt x="11379" y="4261"/>
                  </a:cubicBezTo>
                  <a:cubicBezTo>
                    <a:pt x="10945" y="4879"/>
                    <a:pt x="10611" y="7603"/>
                    <a:pt x="10611" y="7603"/>
                  </a:cubicBezTo>
                  <a:lnTo>
                    <a:pt x="11246" y="9357"/>
                  </a:lnTo>
                  <a:cubicBezTo>
                    <a:pt x="11246" y="9357"/>
                    <a:pt x="16258" y="12415"/>
                    <a:pt x="16676" y="12498"/>
                  </a:cubicBezTo>
                  <a:cubicBezTo>
                    <a:pt x="17094" y="12615"/>
                    <a:pt x="18798" y="12849"/>
                    <a:pt x="18798" y="12849"/>
                  </a:cubicBezTo>
                  <a:cubicBezTo>
                    <a:pt x="18798" y="12849"/>
                    <a:pt x="20953" y="14955"/>
                    <a:pt x="20786" y="15656"/>
                  </a:cubicBezTo>
                  <a:cubicBezTo>
                    <a:pt x="20619" y="16358"/>
                    <a:pt x="20469" y="18965"/>
                    <a:pt x="20469" y="18965"/>
                  </a:cubicBezTo>
                  <a:lnTo>
                    <a:pt x="17929" y="21755"/>
                  </a:lnTo>
                  <a:lnTo>
                    <a:pt x="12599" y="22574"/>
                  </a:lnTo>
                  <a:lnTo>
                    <a:pt x="11179" y="22975"/>
                  </a:lnTo>
                  <a:lnTo>
                    <a:pt x="8689" y="26066"/>
                  </a:lnTo>
                  <a:lnTo>
                    <a:pt x="6434" y="26266"/>
                  </a:lnTo>
                  <a:lnTo>
                    <a:pt x="3259" y="27319"/>
                  </a:lnTo>
                  <a:lnTo>
                    <a:pt x="736" y="31412"/>
                  </a:lnTo>
                  <a:cubicBezTo>
                    <a:pt x="736" y="31412"/>
                    <a:pt x="1" y="35055"/>
                    <a:pt x="402" y="35874"/>
                  </a:cubicBezTo>
                  <a:cubicBezTo>
                    <a:pt x="803" y="36709"/>
                    <a:pt x="1087" y="39265"/>
                    <a:pt x="1087" y="39265"/>
                  </a:cubicBezTo>
                  <a:lnTo>
                    <a:pt x="669" y="41688"/>
                  </a:lnTo>
                  <a:lnTo>
                    <a:pt x="5565" y="42808"/>
                  </a:lnTo>
                  <a:lnTo>
                    <a:pt x="4729" y="40101"/>
                  </a:lnTo>
                  <a:cubicBezTo>
                    <a:pt x="4729" y="40101"/>
                    <a:pt x="5765" y="39733"/>
                    <a:pt x="5598" y="38681"/>
                  </a:cubicBezTo>
                  <a:cubicBezTo>
                    <a:pt x="5431" y="37611"/>
                    <a:pt x="6434" y="35189"/>
                    <a:pt x="6434" y="35189"/>
                  </a:cubicBezTo>
                  <a:lnTo>
                    <a:pt x="7937" y="34353"/>
                  </a:lnTo>
                  <a:lnTo>
                    <a:pt x="9625" y="34019"/>
                  </a:lnTo>
                  <a:lnTo>
                    <a:pt x="11864" y="33200"/>
                  </a:lnTo>
                  <a:lnTo>
                    <a:pt x="12900" y="31830"/>
                  </a:lnTo>
                  <a:lnTo>
                    <a:pt x="13552" y="29658"/>
                  </a:lnTo>
                  <a:lnTo>
                    <a:pt x="14621" y="28873"/>
                  </a:lnTo>
                  <a:lnTo>
                    <a:pt x="15557" y="27402"/>
                  </a:lnTo>
                  <a:lnTo>
                    <a:pt x="14554" y="24746"/>
                  </a:lnTo>
                  <a:lnTo>
                    <a:pt x="15791" y="23259"/>
                  </a:lnTo>
                  <a:lnTo>
                    <a:pt x="18648" y="23610"/>
                  </a:lnTo>
                  <a:cubicBezTo>
                    <a:pt x="18648" y="23610"/>
                    <a:pt x="20987" y="22991"/>
                    <a:pt x="21254" y="22473"/>
                  </a:cubicBezTo>
                  <a:cubicBezTo>
                    <a:pt x="21538" y="21939"/>
                    <a:pt x="22240" y="21387"/>
                    <a:pt x="22240" y="21387"/>
                  </a:cubicBezTo>
                  <a:lnTo>
                    <a:pt x="24379" y="21722"/>
                  </a:lnTo>
                  <a:lnTo>
                    <a:pt x="26484" y="19566"/>
                  </a:lnTo>
                  <a:lnTo>
                    <a:pt x="30026" y="20084"/>
                  </a:lnTo>
                  <a:lnTo>
                    <a:pt x="32850" y="17478"/>
                  </a:lnTo>
                  <a:lnTo>
                    <a:pt x="31513" y="8806"/>
                  </a:lnTo>
                  <a:lnTo>
                    <a:pt x="24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3225741" y="3644049"/>
              <a:ext cx="836186" cy="1996963"/>
            </a:xfrm>
            <a:custGeom>
              <a:avLst/>
              <a:gdLst/>
              <a:ahLst/>
              <a:cxnLst/>
              <a:rect l="l" t="t" r="r" b="b"/>
              <a:pathLst>
                <a:path w="14805" h="35357" extrusionOk="0">
                  <a:moveTo>
                    <a:pt x="9641" y="1"/>
                  </a:moveTo>
                  <a:lnTo>
                    <a:pt x="869" y="6835"/>
                  </a:lnTo>
                  <a:lnTo>
                    <a:pt x="1" y="22223"/>
                  </a:lnTo>
                  <a:lnTo>
                    <a:pt x="3877" y="30143"/>
                  </a:lnTo>
                  <a:lnTo>
                    <a:pt x="8856" y="35356"/>
                  </a:lnTo>
                  <a:lnTo>
                    <a:pt x="12682" y="34671"/>
                  </a:lnTo>
                  <a:lnTo>
                    <a:pt x="14804" y="31196"/>
                  </a:lnTo>
                  <a:lnTo>
                    <a:pt x="14403" y="27152"/>
                  </a:lnTo>
                  <a:lnTo>
                    <a:pt x="12833" y="24429"/>
                  </a:lnTo>
                  <a:lnTo>
                    <a:pt x="10209" y="23092"/>
                  </a:lnTo>
                  <a:lnTo>
                    <a:pt x="8706" y="20703"/>
                  </a:lnTo>
                  <a:lnTo>
                    <a:pt x="9341" y="18631"/>
                  </a:lnTo>
                  <a:lnTo>
                    <a:pt x="11112" y="19199"/>
                  </a:lnTo>
                  <a:lnTo>
                    <a:pt x="12214" y="18280"/>
                  </a:lnTo>
                  <a:lnTo>
                    <a:pt x="12465" y="16559"/>
                  </a:lnTo>
                  <a:lnTo>
                    <a:pt x="13601" y="15490"/>
                  </a:lnTo>
                  <a:lnTo>
                    <a:pt x="12933" y="11379"/>
                  </a:lnTo>
                  <a:lnTo>
                    <a:pt x="12114" y="11045"/>
                  </a:lnTo>
                  <a:lnTo>
                    <a:pt x="10811" y="9725"/>
                  </a:lnTo>
                  <a:lnTo>
                    <a:pt x="10059" y="9107"/>
                  </a:lnTo>
                  <a:lnTo>
                    <a:pt x="96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3160619" y="3683698"/>
              <a:ext cx="819186" cy="1877056"/>
            </a:xfrm>
            <a:custGeom>
              <a:avLst/>
              <a:gdLst/>
              <a:ahLst/>
              <a:cxnLst/>
              <a:rect l="l" t="t" r="r" b="b"/>
              <a:pathLst>
                <a:path w="14504" h="33234" extrusionOk="0">
                  <a:moveTo>
                    <a:pt x="7286" y="1"/>
                  </a:moveTo>
                  <a:cubicBezTo>
                    <a:pt x="7286" y="1"/>
                    <a:pt x="335" y="16174"/>
                    <a:pt x="168" y="16876"/>
                  </a:cubicBezTo>
                  <a:cubicBezTo>
                    <a:pt x="1" y="17578"/>
                    <a:pt x="2022" y="25966"/>
                    <a:pt x="2022" y="25966"/>
                  </a:cubicBezTo>
                  <a:lnTo>
                    <a:pt x="9591" y="33234"/>
                  </a:lnTo>
                  <a:lnTo>
                    <a:pt x="13601" y="31730"/>
                  </a:lnTo>
                  <a:lnTo>
                    <a:pt x="14504" y="29725"/>
                  </a:lnTo>
                  <a:lnTo>
                    <a:pt x="14119" y="27570"/>
                  </a:lnTo>
                  <a:lnTo>
                    <a:pt x="13702" y="25598"/>
                  </a:lnTo>
                  <a:lnTo>
                    <a:pt x="12315" y="24529"/>
                  </a:lnTo>
                  <a:lnTo>
                    <a:pt x="10460" y="23643"/>
                  </a:lnTo>
                  <a:lnTo>
                    <a:pt x="8706" y="22357"/>
                  </a:lnTo>
                  <a:lnTo>
                    <a:pt x="8088" y="20017"/>
                  </a:lnTo>
                  <a:lnTo>
                    <a:pt x="8338" y="18296"/>
                  </a:lnTo>
                  <a:lnTo>
                    <a:pt x="9224" y="15707"/>
                  </a:lnTo>
                  <a:lnTo>
                    <a:pt x="9926" y="15874"/>
                  </a:lnTo>
                  <a:lnTo>
                    <a:pt x="11530" y="16542"/>
                  </a:lnTo>
                  <a:lnTo>
                    <a:pt x="12348" y="14988"/>
                  </a:lnTo>
                  <a:lnTo>
                    <a:pt x="13033" y="13234"/>
                  </a:lnTo>
                  <a:lnTo>
                    <a:pt x="12682" y="12265"/>
                  </a:lnTo>
                  <a:lnTo>
                    <a:pt x="11262" y="10761"/>
                  </a:lnTo>
                  <a:lnTo>
                    <a:pt x="10226" y="9491"/>
                  </a:lnTo>
                  <a:lnTo>
                    <a:pt x="9708" y="7904"/>
                  </a:lnTo>
                  <a:lnTo>
                    <a:pt x="9792" y="6316"/>
                  </a:lnTo>
                  <a:lnTo>
                    <a:pt x="7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735676" y="4994496"/>
              <a:ext cx="88730" cy="120867"/>
            </a:xfrm>
            <a:custGeom>
              <a:avLst/>
              <a:gdLst/>
              <a:ahLst/>
              <a:cxnLst/>
              <a:rect l="l" t="t" r="r" b="b"/>
              <a:pathLst>
                <a:path w="1571" h="2140" extrusionOk="0">
                  <a:moveTo>
                    <a:pt x="819" y="1"/>
                  </a:moveTo>
                  <a:lnTo>
                    <a:pt x="0" y="1571"/>
                  </a:lnTo>
                  <a:lnTo>
                    <a:pt x="685" y="2139"/>
                  </a:lnTo>
                  <a:lnTo>
                    <a:pt x="1571" y="886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674339" y="4451888"/>
              <a:ext cx="207677" cy="155828"/>
            </a:xfrm>
            <a:custGeom>
              <a:avLst/>
              <a:gdLst/>
              <a:ahLst/>
              <a:cxnLst/>
              <a:rect l="l" t="t" r="r" b="b"/>
              <a:pathLst>
                <a:path w="3677" h="2759" extrusionOk="0">
                  <a:moveTo>
                    <a:pt x="184" y="0"/>
                  </a:moveTo>
                  <a:cubicBezTo>
                    <a:pt x="100" y="0"/>
                    <a:pt x="17" y="84"/>
                    <a:pt x="17" y="167"/>
                  </a:cubicBezTo>
                  <a:cubicBezTo>
                    <a:pt x="0" y="685"/>
                    <a:pt x="84" y="1220"/>
                    <a:pt x="334" y="1721"/>
                  </a:cubicBezTo>
                  <a:cubicBezTo>
                    <a:pt x="568" y="2223"/>
                    <a:pt x="1019" y="2674"/>
                    <a:pt x="1688" y="2757"/>
                  </a:cubicBezTo>
                  <a:cubicBezTo>
                    <a:pt x="1708" y="2758"/>
                    <a:pt x="1727" y="2759"/>
                    <a:pt x="1747" y="2759"/>
                  </a:cubicBezTo>
                  <a:cubicBezTo>
                    <a:pt x="2074" y="2759"/>
                    <a:pt x="2369" y="2629"/>
                    <a:pt x="2590" y="2440"/>
                  </a:cubicBezTo>
                  <a:cubicBezTo>
                    <a:pt x="2824" y="2256"/>
                    <a:pt x="2991" y="2055"/>
                    <a:pt x="3125" y="1822"/>
                  </a:cubicBezTo>
                  <a:cubicBezTo>
                    <a:pt x="3425" y="1354"/>
                    <a:pt x="3609" y="886"/>
                    <a:pt x="3676" y="335"/>
                  </a:cubicBezTo>
                  <a:cubicBezTo>
                    <a:pt x="3676" y="268"/>
                    <a:pt x="3626" y="184"/>
                    <a:pt x="3576" y="151"/>
                  </a:cubicBezTo>
                  <a:cubicBezTo>
                    <a:pt x="3562" y="148"/>
                    <a:pt x="3547" y="147"/>
                    <a:pt x="3532" y="147"/>
                  </a:cubicBezTo>
                  <a:cubicBezTo>
                    <a:pt x="3456" y="147"/>
                    <a:pt x="3373" y="181"/>
                    <a:pt x="3359" y="251"/>
                  </a:cubicBezTo>
                  <a:lnTo>
                    <a:pt x="3359" y="268"/>
                  </a:lnTo>
                  <a:cubicBezTo>
                    <a:pt x="3208" y="719"/>
                    <a:pt x="2958" y="1153"/>
                    <a:pt x="2690" y="1504"/>
                  </a:cubicBezTo>
                  <a:cubicBezTo>
                    <a:pt x="2437" y="1869"/>
                    <a:pt x="2078" y="2158"/>
                    <a:pt x="1799" y="2158"/>
                  </a:cubicBezTo>
                  <a:cubicBezTo>
                    <a:pt x="1784" y="2158"/>
                    <a:pt x="1769" y="2157"/>
                    <a:pt x="1755" y="2156"/>
                  </a:cubicBezTo>
                  <a:cubicBezTo>
                    <a:pt x="1688" y="2139"/>
                    <a:pt x="1587" y="2106"/>
                    <a:pt x="1504" y="2072"/>
                  </a:cubicBezTo>
                  <a:cubicBezTo>
                    <a:pt x="1420" y="2022"/>
                    <a:pt x="1337" y="1989"/>
                    <a:pt x="1253" y="1922"/>
                  </a:cubicBezTo>
                  <a:cubicBezTo>
                    <a:pt x="1086" y="1805"/>
                    <a:pt x="936" y="1638"/>
                    <a:pt x="836" y="1437"/>
                  </a:cubicBezTo>
                  <a:cubicBezTo>
                    <a:pt x="602" y="1070"/>
                    <a:pt x="451" y="602"/>
                    <a:pt x="351" y="151"/>
                  </a:cubicBezTo>
                  <a:lnTo>
                    <a:pt x="351" y="134"/>
                  </a:lnTo>
                  <a:cubicBezTo>
                    <a:pt x="334" y="67"/>
                    <a:pt x="268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274178" y="4463636"/>
              <a:ext cx="203893" cy="152270"/>
            </a:xfrm>
            <a:custGeom>
              <a:avLst/>
              <a:gdLst/>
              <a:ahLst/>
              <a:cxnLst/>
              <a:rect l="l" t="t" r="r" b="b"/>
              <a:pathLst>
                <a:path w="3610" h="2696" extrusionOk="0">
                  <a:moveTo>
                    <a:pt x="3445" y="1"/>
                  </a:moveTo>
                  <a:cubicBezTo>
                    <a:pt x="3370" y="1"/>
                    <a:pt x="3289" y="58"/>
                    <a:pt x="3276" y="127"/>
                  </a:cubicBezTo>
                  <a:lnTo>
                    <a:pt x="3276" y="143"/>
                  </a:lnTo>
                  <a:cubicBezTo>
                    <a:pt x="3175" y="561"/>
                    <a:pt x="3008" y="979"/>
                    <a:pt x="2774" y="1313"/>
                  </a:cubicBezTo>
                  <a:cubicBezTo>
                    <a:pt x="2557" y="1647"/>
                    <a:pt x="2240" y="1931"/>
                    <a:pt x="1906" y="2048"/>
                  </a:cubicBezTo>
                  <a:cubicBezTo>
                    <a:pt x="1836" y="2071"/>
                    <a:pt x="1766" y="2084"/>
                    <a:pt x="1698" y="2084"/>
                  </a:cubicBezTo>
                  <a:cubicBezTo>
                    <a:pt x="1619" y="2084"/>
                    <a:pt x="1543" y="2067"/>
                    <a:pt x="1471" y="2031"/>
                  </a:cubicBezTo>
                  <a:cubicBezTo>
                    <a:pt x="1321" y="1964"/>
                    <a:pt x="1170" y="1847"/>
                    <a:pt x="1020" y="1697"/>
                  </a:cubicBezTo>
                  <a:cubicBezTo>
                    <a:pt x="753" y="1396"/>
                    <a:pt x="519" y="1029"/>
                    <a:pt x="335" y="628"/>
                  </a:cubicBezTo>
                  <a:cubicBezTo>
                    <a:pt x="321" y="558"/>
                    <a:pt x="261" y="523"/>
                    <a:pt x="193" y="523"/>
                  </a:cubicBezTo>
                  <a:cubicBezTo>
                    <a:pt x="179" y="523"/>
                    <a:pt x="165" y="525"/>
                    <a:pt x="151" y="528"/>
                  </a:cubicBezTo>
                  <a:cubicBezTo>
                    <a:pt x="68" y="544"/>
                    <a:pt x="1" y="628"/>
                    <a:pt x="17" y="711"/>
                  </a:cubicBezTo>
                  <a:cubicBezTo>
                    <a:pt x="101" y="1196"/>
                    <a:pt x="285" y="1647"/>
                    <a:pt x="602" y="2048"/>
                  </a:cubicBezTo>
                  <a:cubicBezTo>
                    <a:pt x="753" y="2265"/>
                    <a:pt x="936" y="2449"/>
                    <a:pt x="1204" y="2566"/>
                  </a:cubicBezTo>
                  <a:cubicBezTo>
                    <a:pt x="1360" y="2654"/>
                    <a:pt x="1544" y="2696"/>
                    <a:pt x="1727" y="2696"/>
                  </a:cubicBezTo>
                  <a:cubicBezTo>
                    <a:pt x="1858" y="2696"/>
                    <a:pt x="1988" y="2675"/>
                    <a:pt x="2106" y="2633"/>
                  </a:cubicBezTo>
                  <a:cubicBezTo>
                    <a:pt x="2641" y="2432"/>
                    <a:pt x="3025" y="2031"/>
                    <a:pt x="3259" y="1597"/>
                  </a:cubicBezTo>
                  <a:cubicBezTo>
                    <a:pt x="3493" y="1129"/>
                    <a:pt x="3610" y="678"/>
                    <a:pt x="3610" y="177"/>
                  </a:cubicBezTo>
                  <a:cubicBezTo>
                    <a:pt x="3610" y="93"/>
                    <a:pt x="3576" y="26"/>
                    <a:pt x="3493" y="10"/>
                  </a:cubicBezTo>
                  <a:cubicBezTo>
                    <a:pt x="3478" y="4"/>
                    <a:pt x="3462" y="1"/>
                    <a:pt x="3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74204" y="4664198"/>
              <a:ext cx="402589" cy="118777"/>
            </a:xfrm>
            <a:custGeom>
              <a:avLst/>
              <a:gdLst/>
              <a:ahLst/>
              <a:cxnLst/>
              <a:rect l="l" t="t" r="r" b="b"/>
              <a:pathLst>
                <a:path w="7128" h="2103" extrusionOk="0">
                  <a:moveTo>
                    <a:pt x="7102" y="1"/>
                  </a:moveTo>
                  <a:cubicBezTo>
                    <a:pt x="7102" y="1"/>
                    <a:pt x="5510" y="444"/>
                    <a:pt x="3388" y="444"/>
                  </a:cubicBezTo>
                  <a:cubicBezTo>
                    <a:pt x="2345" y="444"/>
                    <a:pt x="1174" y="337"/>
                    <a:pt x="1" y="17"/>
                  </a:cubicBezTo>
                  <a:lnTo>
                    <a:pt x="1" y="17"/>
                  </a:lnTo>
                  <a:cubicBezTo>
                    <a:pt x="274" y="1417"/>
                    <a:pt x="2032" y="2102"/>
                    <a:pt x="3731" y="2102"/>
                  </a:cubicBezTo>
                  <a:cubicBezTo>
                    <a:pt x="5460" y="2102"/>
                    <a:pt x="7127" y="1392"/>
                    <a:pt x="7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921552" y="4521698"/>
              <a:ext cx="198245" cy="198245"/>
            </a:xfrm>
            <a:custGeom>
              <a:avLst/>
              <a:gdLst/>
              <a:ahLst/>
              <a:cxnLst/>
              <a:rect l="l" t="t" r="r" b="b"/>
              <a:pathLst>
                <a:path w="3510" h="3510" extrusionOk="0">
                  <a:moveTo>
                    <a:pt x="1755" y="1"/>
                  </a:moveTo>
                  <a:cubicBezTo>
                    <a:pt x="786" y="1"/>
                    <a:pt x="1" y="786"/>
                    <a:pt x="1" y="1755"/>
                  </a:cubicBezTo>
                  <a:cubicBezTo>
                    <a:pt x="1" y="2724"/>
                    <a:pt x="786" y="3510"/>
                    <a:pt x="1755" y="3510"/>
                  </a:cubicBezTo>
                  <a:cubicBezTo>
                    <a:pt x="2724" y="3510"/>
                    <a:pt x="3510" y="2724"/>
                    <a:pt x="3510" y="1755"/>
                  </a:cubicBezTo>
                  <a:cubicBezTo>
                    <a:pt x="3510" y="786"/>
                    <a:pt x="2724" y="1"/>
                    <a:pt x="1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025045" y="4507578"/>
              <a:ext cx="198245" cy="198188"/>
            </a:xfrm>
            <a:custGeom>
              <a:avLst/>
              <a:gdLst/>
              <a:ahLst/>
              <a:cxnLst/>
              <a:rect l="l" t="t" r="r" b="b"/>
              <a:pathLst>
                <a:path w="3510" h="3509" extrusionOk="0">
                  <a:moveTo>
                    <a:pt x="1755" y="0"/>
                  </a:moveTo>
                  <a:cubicBezTo>
                    <a:pt x="786" y="0"/>
                    <a:pt x="1" y="785"/>
                    <a:pt x="1" y="1755"/>
                  </a:cubicBezTo>
                  <a:cubicBezTo>
                    <a:pt x="1" y="2724"/>
                    <a:pt x="786" y="3509"/>
                    <a:pt x="1755" y="3509"/>
                  </a:cubicBezTo>
                  <a:cubicBezTo>
                    <a:pt x="2724" y="3509"/>
                    <a:pt x="3509" y="2724"/>
                    <a:pt x="3509" y="1755"/>
                  </a:cubicBezTo>
                  <a:cubicBezTo>
                    <a:pt x="3509" y="785"/>
                    <a:pt x="2724" y="0"/>
                    <a:pt x="1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3042975" y="3268725"/>
              <a:ext cx="3114096" cy="2786547"/>
            </a:xfrm>
            <a:custGeom>
              <a:avLst/>
              <a:gdLst/>
              <a:ahLst/>
              <a:cxnLst/>
              <a:rect l="l" t="t" r="r" b="b"/>
              <a:pathLst>
                <a:path w="56125" h="51134" extrusionOk="0">
                  <a:moveTo>
                    <a:pt x="28064" y="1"/>
                  </a:moveTo>
                  <a:cubicBezTo>
                    <a:pt x="21521" y="1"/>
                    <a:pt x="14979" y="2495"/>
                    <a:pt x="9992" y="7482"/>
                  </a:cubicBezTo>
                  <a:cubicBezTo>
                    <a:pt x="0" y="17474"/>
                    <a:pt x="0" y="33664"/>
                    <a:pt x="9992" y="43639"/>
                  </a:cubicBezTo>
                  <a:cubicBezTo>
                    <a:pt x="14979" y="48635"/>
                    <a:pt x="21521" y="51133"/>
                    <a:pt x="28064" y="51133"/>
                  </a:cubicBezTo>
                  <a:cubicBezTo>
                    <a:pt x="34608" y="51133"/>
                    <a:pt x="41153" y="48635"/>
                    <a:pt x="46149" y="43639"/>
                  </a:cubicBezTo>
                  <a:cubicBezTo>
                    <a:pt x="56124" y="33664"/>
                    <a:pt x="56124" y="17474"/>
                    <a:pt x="46149" y="7482"/>
                  </a:cubicBezTo>
                  <a:cubicBezTo>
                    <a:pt x="41153" y="2495"/>
                    <a:pt x="34608" y="1"/>
                    <a:pt x="28064" y="1"/>
                  </a:cubicBezTo>
                  <a:close/>
                </a:path>
              </a:pathLst>
            </a:custGeom>
            <a:noFill/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3" name="Google Shape;1743;p35"/>
          <p:cNvSpPr/>
          <p:nvPr/>
        </p:nvSpPr>
        <p:spPr>
          <a:xfrm rot="1748872">
            <a:off x="6118569" y="3193382"/>
            <a:ext cx="521311" cy="463197"/>
          </a:xfrm>
          <a:custGeom>
            <a:avLst/>
            <a:gdLst/>
            <a:ahLst/>
            <a:cxnLst/>
            <a:rect l="l" t="t" r="r" b="b"/>
            <a:pathLst>
              <a:path w="22839" h="20296" extrusionOk="0">
                <a:moveTo>
                  <a:pt x="17516" y="1"/>
                </a:moveTo>
                <a:cubicBezTo>
                  <a:pt x="15136" y="1"/>
                  <a:pt x="12626" y="1844"/>
                  <a:pt x="11861" y="5843"/>
                </a:cubicBezTo>
                <a:cubicBezTo>
                  <a:pt x="10590" y="3371"/>
                  <a:pt x="8583" y="2342"/>
                  <a:pt x="6646" y="2342"/>
                </a:cubicBezTo>
                <a:cubicBezTo>
                  <a:pt x="3214" y="2342"/>
                  <a:pt x="1" y="5576"/>
                  <a:pt x="1485" y="9752"/>
                </a:cubicBezTo>
                <a:cubicBezTo>
                  <a:pt x="3440" y="15316"/>
                  <a:pt x="14368" y="20295"/>
                  <a:pt x="14368" y="20295"/>
                </a:cubicBezTo>
                <a:cubicBezTo>
                  <a:pt x="14368" y="20295"/>
                  <a:pt x="22839" y="12025"/>
                  <a:pt x="22404" y="5325"/>
                </a:cubicBezTo>
                <a:cubicBezTo>
                  <a:pt x="22195" y="1882"/>
                  <a:pt x="19921" y="1"/>
                  <a:pt x="175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10840;p75">
            <a:extLst>
              <a:ext uri="{FF2B5EF4-FFF2-40B4-BE49-F238E27FC236}">
                <a16:creationId xmlns:a16="http://schemas.microsoft.com/office/drawing/2014/main" id="{3EDEF061-D786-4F54-9BBB-9DC0E550DEA7}"/>
              </a:ext>
            </a:extLst>
          </p:cNvPr>
          <p:cNvGrpSpPr/>
          <p:nvPr/>
        </p:nvGrpSpPr>
        <p:grpSpPr>
          <a:xfrm>
            <a:off x="1614374" y="1627601"/>
            <a:ext cx="343566" cy="298943"/>
            <a:chOff x="889275" y="861850"/>
            <a:chExt cx="487950" cy="424575"/>
          </a:xfrm>
        </p:grpSpPr>
        <p:sp>
          <p:nvSpPr>
            <p:cNvPr id="21" name="Google Shape;10841;p75">
              <a:extLst>
                <a:ext uri="{FF2B5EF4-FFF2-40B4-BE49-F238E27FC236}">
                  <a16:creationId xmlns:a16="http://schemas.microsoft.com/office/drawing/2014/main" id="{72D29D03-1D03-4F80-A882-E372DDD59804}"/>
                </a:ext>
              </a:extLst>
            </p:cNvPr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10842;p75">
              <a:extLst>
                <a:ext uri="{FF2B5EF4-FFF2-40B4-BE49-F238E27FC236}">
                  <a16:creationId xmlns:a16="http://schemas.microsoft.com/office/drawing/2014/main" id="{BFED8984-8A0A-4163-B715-DAF8B8083118}"/>
                </a:ext>
              </a:extLst>
            </p:cNvPr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10843;p75">
              <a:extLst>
                <a:ext uri="{FF2B5EF4-FFF2-40B4-BE49-F238E27FC236}">
                  <a16:creationId xmlns:a16="http://schemas.microsoft.com/office/drawing/2014/main" id="{39C5D67E-5D6B-4E49-8106-596EE44C38B5}"/>
                </a:ext>
              </a:extLst>
            </p:cNvPr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10844;p75">
              <a:extLst>
                <a:ext uri="{FF2B5EF4-FFF2-40B4-BE49-F238E27FC236}">
                  <a16:creationId xmlns:a16="http://schemas.microsoft.com/office/drawing/2014/main" id="{6E89AB4B-E123-45FB-A58A-D80653BCAA34}"/>
                </a:ext>
              </a:extLst>
            </p:cNvPr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" name="Google Shape;10840;p75">
            <a:extLst>
              <a:ext uri="{FF2B5EF4-FFF2-40B4-BE49-F238E27FC236}">
                <a16:creationId xmlns:a16="http://schemas.microsoft.com/office/drawing/2014/main" id="{D3B4BFD8-58BA-4DC6-800A-081F245D173A}"/>
              </a:ext>
            </a:extLst>
          </p:cNvPr>
          <p:cNvGrpSpPr/>
          <p:nvPr/>
        </p:nvGrpSpPr>
        <p:grpSpPr>
          <a:xfrm>
            <a:off x="1913758" y="2355240"/>
            <a:ext cx="343566" cy="298943"/>
            <a:chOff x="889275" y="861850"/>
            <a:chExt cx="487950" cy="424575"/>
          </a:xfrm>
        </p:grpSpPr>
        <p:sp>
          <p:nvSpPr>
            <p:cNvPr id="26" name="Google Shape;10841;p75">
              <a:extLst>
                <a:ext uri="{FF2B5EF4-FFF2-40B4-BE49-F238E27FC236}">
                  <a16:creationId xmlns:a16="http://schemas.microsoft.com/office/drawing/2014/main" id="{C9F4C512-0057-4862-B10F-DC6361E7273F}"/>
                </a:ext>
              </a:extLst>
            </p:cNvPr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10842;p75">
              <a:extLst>
                <a:ext uri="{FF2B5EF4-FFF2-40B4-BE49-F238E27FC236}">
                  <a16:creationId xmlns:a16="http://schemas.microsoft.com/office/drawing/2014/main" id="{107DD312-CD65-4E96-A2A5-C39F0D5A8A4B}"/>
                </a:ext>
              </a:extLst>
            </p:cNvPr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10843;p75">
              <a:extLst>
                <a:ext uri="{FF2B5EF4-FFF2-40B4-BE49-F238E27FC236}">
                  <a16:creationId xmlns:a16="http://schemas.microsoft.com/office/drawing/2014/main" id="{BBEAD223-E482-4F03-A3A1-D0C757725C2F}"/>
                </a:ext>
              </a:extLst>
            </p:cNvPr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10844;p75">
              <a:extLst>
                <a:ext uri="{FF2B5EF4-FFF2-40B4-BE49-F238E27FC236}">
                  <a16:creationId xmlns:a16="http://schemas.microsoft.com/office/drawing/2014/main" id="{10C6B09D-F2AC-4D33-B4CF-30D89FA9F31E}"/>
                </a:ext>
              </a:extLst>
            </p:cNvPr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0DFCFF91-5EB6-4BBC-B473-BC96C3D1E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374" y="2185954"/>
            <a:ext cx="7717500" cy="1566600"/>
          </a:xfrm>
        </p:spPr>
        <p:txBody>
          <a:bodyPr/>
          <a:lstStyle/>
          <a:p>
            <a:pPr marL="127000" indent="0" algn="l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400" b="1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說明：</a:t>
            </a:r>
          </a:p>
          <a:p>
            <a:pPr marL="742950" lvl="1" indent="-28575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2400" b="1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大規模災害發生時，交通、通訊往往相當混亂且可能中斷，</a:t>
            </a:r>
            <a:r>
              <a:rPr lang="zh-TW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家庭成員的團聚，變得急迫卻又困難</a:t>
            </a:r>
            <a:r>
              <a:rPr lang="zh-TW" altLang="en-US" sz="2400" b="1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，學校若於開學之初，即將</a:t>
            </a:r>
            <a:r>
              <a:rPr lang="zh-TW" altLang="zh-TW" sz="2400" b="1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「家庭防災卡」</a:t>
            </a:r>
            <a:r>
              <a:rPr lang="zh-TW" altLang="en-US" sz="2400" b="1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以連絡單的方式，由學生攜回家，與家長共同填寫，</a:t>
            </a:r>
            <a:r>
              <a:rPr lang="zh-TW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每個家庭有自己個別的內容</a:t>
            </a:r>
            <a:r>
              <a:rPr lang="zh-TW" altLang="en-US" sz="2400" b="1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，</a:t>
            </a:r>
            <a:r>
              <a:rPr lang="zh-TW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若能貼（印）在家庭聯絡簿的底頁</a:t>
            </a:r>
            <a:r>
              <a:rPr lang="zh-TW" altLang="en-US" sz="2400" b="1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，便於災時家人團聚及聯絡。</a:t>
            </a:r>
          </a:p>
          <a:p>
            <a:pPr marL="742950" lvl="1" indent="-28575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2400" b="1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觀之過去重大災害發生時，家人互相找尋不但困難，甚至增加了政府救災的負擔，便可瞭解</a:t>
            </a:r>
            <a:r>
              <a:rPr lang="zh-TW" altLang="zh-TW" sz="2400" b="1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「</a:t>
            </a:r>
            <a:r>
              <a:rPr lang="zh-TW" altLang="en-US" sz="2400" b="1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家庭防災卡</a:t>
            </a:r>
            <a:r>
              <a:rPr lang="zh-TW" altLang="zh-TW" sz="2400" b="1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」</a:t>
            </a:r>
            <a:r>
              <a:rPr lang="zh-TW" altLang="en-US" sz="2400" b="1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的重要性。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00482CD-F06B-45A1-A44D-EC3258E8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家庭防災卡</a:t>
            </a:r>
          </a:p>
        </p:txBody>
      </p:sp>
      <p:grpSp>
        <p:nvGrpSpPr>
          <p:cNvPr id="36" name="Google Shape;10840;p75">
            <a:extLst>
              <a:ext uri="{FF2B5EF4-FFF2-40B4-BE49-F238E27FC236}">
                <a16:creationId xmlns:a16="http://schemas.microsoft.com/office/drawing/2014/main" id="{B60DE5E5-5804-4761-ABB1-6B6F13C70546}"/>
              </a:ext>
            </a:extLst>
          </p:cNvPr>
          <p:cNvGrpSpPr/>
          <p:nvPr/>
        </p:nvGrpSpPr>
        <p:grpSpPr>
          <a:xfrm>
            <a:off x="541442" y="966006"/>
            <a:ext cx="343566" cy="298943"/>
            <a:chOff x="889275" y="861850"/>
            <a:chExt cx="487950" cy="424575"/>
          </a:xfrm>
        </p:grpSpPr>
        <p:sp>
          <p:nvSpPr>
            <p:cNvPr id="37" name="Google Shape;10841;p75">
              <a:extLst>
                <a:ext uri="{FF2B5EF4-FFF2-40B4-BE49-F238E27FC236}">
                  <a16:creationId xmlns:a16="http://schemas.microsoft.com/office/drawing/2014/main" id="{0D8AFD0B-FFD8-43EC-ABF6-03870A3A7842}"/>
                </a:ext>
              </a:extLst>
            </p:cNvPr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" name="Google Shape;10842;p75">
              <a:extLst>
                <a:ext uri="{FF2B5EF4-FFF2-40B4-BE49-F238E27FC236}">
                  <a16:creationId xmlns:a16="http://schemas.microsoft.com/office/drawing/2014/main" id="{836D325E-493C-47AC-A83D-ED18E1E4CDAC}"/>
                </a:ext>
              </a:extLst>
            </p:cNvPr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" name="Google Shape;10843;p75">
              <a:extLst>
                <a:ext uri="{FF2B5EF4-FFF2-40B4-BE49-F238E27FC236}">
                  <a16:creationId xmlns:a16="http://schemas.microsoft.com/office/drawing/2014/main" id="{29B98949-FA24-405D-AF49-90217AE7EA90}"/>
                </a:ext>
              </a:extLst>
            </p:cNvPr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" name="Google Shape;10844;p75">
              <a:extLst>
                <a:ext uri="{FF2B5EF4-FFF2-40B4-BE49-F238E27FC236}">
                  <a16:creationId xmlns:a16="http://schemas.microsoft.com/office/drawing/2014/main" id="{98C6B4F2-A015-4F3D-80D1-2A9B31481552}"/>
                </a:ext>
              </a:extLst>
            </p:cNvPr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35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>
            <a:extLst>
              <a:ext uri="{FF2B5EF4-FFF2-40B4-BE49-F238E27FC236}">
                <a16:creationId xmlns:a16="http://schemas.microsoft.com/office/drawing/2014/main" id="{6BB62DB5-3D81-49BA-B318-C553A3C9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3" y="1052822"/>
            <a:ext cx="6752452" cy="380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3" name="Google Shape;1673;p32"/>
          <p:cNvSpPr/>
          <p:nvPr/>
        </p:nvSpPr>
        <p:spPr>
          <a:xfrm>
            <a:off x="3774868" y="2089050"/>
            <a:ext cx="781800" cy="7818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32"/>
          <p:cNvSpPr/>
          <p:nvPr/>
        </p:nvSpPr>
        <p:spPr>
          <a:xfrm>
            <a:off x="551216" y="3727465"/>
            <a:ext cx="781800" cy="7818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32"/>
          <p:cNvSpPr/>
          <p:nvPr/>
        </p:nvSpPr>
        <p:spPr>
          <a:xfrm>
            <a:off x="529852" y="2175150"/>
            <a:ext cx="781800" cy="7818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32"/>
          <p:cNvSpPr/>
          <p:nvPr/>
        </p:nvSpPr>
        <p:spPr>
          <a:xfrm>
            <a:off x="529852" y="1169429"/>
            <a:ext cx="781800" cy="7818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32"/>
          <p:cNvSpPr txBox="1">
            <a:spLocks noGrp="1"/>
          </p:cNvSpPr>
          <p:nvPr>
            <p:ph type="title"/>
          </p:nvPr>
        </p:nvSpPr>
        <p:spPr>
          <a:xfrm>
            <a:off x="54002" y="1161669"/>
            <a:ext cx="1572900" cy="7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682" name="Google Shape;1682;p32"/>
          <p:cNvSpPr txBox="1">
            <a:spLocks noGrp="1"/>
          </p:cNvSpPr>
          <p:nvPr>
            <p:ph type="title" idx="4"/>
          </p:nvPr>
        </p:nvSpPr>
        <p:spPr>
          <a:xfrm>
            <a:off x="81263" y="2156528"/>
            <a:ext cx="1572900" cy="7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83" name="Google Shape;1683;p32"/>
          <p:cNvSpPr txBox="1">
            <a:spLocks noGrp="1"/>
          </p:cNvSpPr>
          <p:nvPr>
            <p:ph type="title" idx="15"/>
          </p:nvPr>
        </p:nvSpPr>
        <p:spPr>
          <a:xfrm>
            <a:off x="575849" y="340213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防災卡填寫範例</a:t>
            </a:r>
            <a:endParaRPr b="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</p:txBody>
      </p:sp>
      <p:sp>
        <p:nvSpPr>
          <p:cNvPr id="1686" name="Google Shape;1686;p32"/>
          <p:cNvSpPr txBox="1">
            <a:spLocks noGrp="1"/>
          </p:cNvSpPr>
          <p:nvPr>
            <p:ph type="title" idx="7"/>
          </p:nvPr>
        </p:nvSpPr>
        <p:spPr>
          <a:xfrm>
            <a:off x="102618" y="3698866"/>
            <a:ext cx="1572900" cy="7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688" name="Google Shape;1688;p32"/>
          <p:cNvSpPr txBox="1">
            <a:spLocks noGrp="1"/>
          </p:cNvSpPr>
          <p:nvPr>
            <p:ph type="title" idx="13"/>
          </p:nvPr>
        </p:nvSpPr>
        <p:spPr>
          <a:xfrm>
            <a:off x="3326351" y="2060475"/>
            <a:ext cx="1572900" cy="7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228F060B-04DB-41E9-A790-E94C7B697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24" t="18286" r="35333" b="12470"/>
          <a:stretch/>
        </p:blipFill>
        <p:spPr>
          <a:xfrm>
            <a:off x="6862247" y="2344634"/>
            <a:ext cx="1733969" cy="203778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E215AD9-0EEB-45DC-9C8E-AAB4ACFCA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96" t="31041" r="28636" b="14305"/>
          <a:stretch/>
        </p:blipFill>
        <p:spPr>
          <a:xfrm>
            <a:off x="2729524" y="782934"/>
            <a:ext cx="3369752" cy="1837827"/>
          </a:xfrm>
          <a:prstGeom prst="rect">
            <a:avLst/>
          </a:prstGeom>
        </p:spPr>
      </p:pic>
      <p:sp>
        <p:nvSpPr>
          <p:cNvPr id="4" name="標題 2">
            <a:extLst>
              <a:ext uri="{FF2B5EF4-FFF2-40B4-BE49-F238E27FC236}">
                <a16:creationId xmlns:a16="http://schemas.microsoft.com/office/drawing/2014/main" id="{DCB1DC27-ECD4-489C-9421-7FEF800F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121008"/>
            <a:ext cx="5829300" cy="648890"/>
          </a:xfrm>
        </p:spPr>
        <p:txBody>
          <a:bodyPr/>
          <a:lstStyle/>
          <a:p>
            <a:pPr algn="ctr">
              <a:defRPr/>
            </a:pPr>
            <a:r>
              <a:rPr lang="zh-TW" altLang="en-US" sz="3300" dirty="0">
                <a:solidFill>
                  <a:srgbClr val="FF00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逃生路線說明</a:t>
            </a:r>
            <a:endParaRPr lang="zh-TW" altLang="en-US" sz="2400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F103B090-4FEA-4610-AA08-2071C77C56A5}"/>
              </a:ext>
            </a:extLst>
          </p:cNvPr>
          <p:cNvCxnSpPr>
            <a:cxnSpLocks/>
          </p:cNvCxnSpPr>
          <p:nvPr/>
        </p:nvCxnSpPr>
        <p:spPr>
          <a:xfrm flipH="1">
            <a:off x="4417346" y="1071154"/>
            <a:ext cx="3304" cy="13984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弧形向右箭號 8">
            <a:extLst>
              <a:ext uri="{FF2B5EF4-FFF2-40B4-BE49-F238E27FC236}">
                <a16:creationId xmlns:a16="http://schemas.microsoft.com/office/drawing/2014/main" id="{3F7CB32B-7E36-4CDC-B077-AF543B486FB1}"/>
              </a:ext>
            </a:extLst>
          </p:cNvPr>
          <p:cNvSpPr/>
          <p:nvPr/>
        </p:nvSpPr>
        <p:spPr>
          <a:xfrm>
            <a:off x="2650847" y="2027774"/>
            <a:ext cx="585788" cy="1457325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050">
              <a:solidFill>
                <a:schemeClr val="tx1"/>
              </a:solidFill>
            </a:endParaRPr>
          </a:p>
        </p:txBody>
      </p:sp>
      <p:sp>
        <p:nvSpPr>
          <p:cNvPr id="16" name="弧形向右箭號 9">
            <a:extLst>
              <a:ext uri="{FF2B5EF4-FFF2-40B4-BE49-F238E27FC236}">
                <a16:creationId xmlns:a16="http://schemas.microsoft.com/office/drawing/2014/main" id="{C54A50AC-113C-4A60-9CA5-F00C1727349E}"/>
              </a:ext>
            </a:extLst>
          </p:cNvPr>
          <p:cNvSpPr/>
          <p:nvPr/>
        </p:nvSpPr>
        <p:spPr>
          <a:xfrm flipH="1">
            <a:off x="5879751" y="2027774"/>
            <a:ext cx="585788" cy="1457325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050">
              <a:solidFill>
                <a:schemeClr val="tx1"/>
              </a:solidFill>
            </a:endParaRPr>
          </a:p>
        </p:txBody>
      </p:sp>
      <p:sp>
        <p:nvSpPr>
          <p:cNvPr id="18" name="弧形向右箭號 9">
            <a:extLst>
              <a:ext uri="{FF2B5EF4-FFF2-40B4-BE49-F238E27FC236}">
                <a16:creationId xmlns:a16="http://schemas.microsoft.com/office/drawing/2014/main" id="{0E4BA0F2-07E9-4E38-9BC8-2E2FE4640A8B}"/>
              </a:ext>
            </a:extLst>
          </p:cNvPr>
          <p:cNvSpPr/>
          <p:nvPr/>
        </p:nvSpPr>
        <p:spPr>
          <a:xfrm rot="5400000" flipH="1">
            <a:off x="6004924" y="3625816"/>
            <a:ext cx="597694" cy="161996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050">
              <a:solidFill>
                <a:schemeClr val="tx1"/>
              </a:solidFill>
            </a:endParaRPr>
          </a:p>
        </p:txBody>
      </p:sp>
      <p:sp>
        <p:nvSpPr>
          <p:cNvPr id="21" name="弧形向右箭號 8">
            <a:extLst>
              <a:ext uri="{FF2B5EF4-FFF2-40B4-BE49-F238E27FC236}">
                <a16:creationId xmlns:a16="http://schemas.microsoft.com/office/drawing/2014/main" id="{D9EBA9A8-F968-4B2D-B78F-AD613BFBBAB6}"/>
              </a:ext>
            </a:extLst>
          </p:cNvPr>
          <p:cNvSpPr/>
          <p:nvPr/>
        </p:nvSpPr>
        <p:spPr>
          <a:xfrm rot="5089268">
            <a:off x="6368102" y="2025331"/>
            <a:ext cx="533400" cy="1290638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050">
              <a:solidFill>
                <a:schemeClr val="tx1"/>
              </a:solidFill>
            </a:endParaRPr>
          </a:p>
        </p:txBody>
      </p:sp>
      <p:pic>
        <p:nvPicPr>
          <p:cNvPr id="23563" name="Picture 7">
            <a:extLst>
              <a:ext uri="{FF2B5EF4-FFF2-40B4-BE49-F238E27FC236}">
                <a16:creationId xmlns:a16="http://schemas.microsoft.com/office/drawing/2014/main" id="{F32C46BF-FEF0-499B-927C-92F84F0E9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86" y="3272612"/>
            <a:ext cx="2662096" cy="79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向右箭號 12">
            <a:extLst>
              <a:ext uri="{FF2B5EF4-FFF2-40B4-BE49-F238E27FC236}">
                <a16:creationId xmlns:a16="http://schemas.microsoft.com/office/drawing/2014/main" id="{7A0C5CEA-1D89-45EA-8DCA-AD7CE0836BBA}"/>
              </a:ext>
            </a:extLst>
          </p:cNvPr>
          <p:cNvSpPr/>
          <p:nvPr/>
        </p:nvSpPr>
        <p:spPr>
          <a:xfrm>
            <a:off x="2483673" y="3586794"/>
            <a:ext cx="747713" cy="21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05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5B94807-7B86-4F42-8CA7-9A442ECE94AB}"/>
              </a:ext>
            </a:extLst>
          </p:cNvPr>
          <p:cNvSpPr txBox="1"/>
          <p:nvPr/>
        </p:nvSpPr>
        <p:spPr>
          <a:xfrm>
            <a:off x="1061610" y="4502116"/>
            <a:ext cx="1168684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zh-TW" sz="1500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zh-TW" altLang="en-US" sz="1500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zh-TW" altLang="zh-TW" sz="1500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樓</a:t>
            </a:r>
            <a:r>
              <a:rPr lang="en-US" altLang="zh-TW" sz="1500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101~103</a:t>
            </a:r>
            <a:r>
              <a:rPr lang="zh-TW" altLang="zh-TW" sz="1500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1500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108~110</a:t>
            </a:r>
            <a:r>
              <a:rPr lang="zh-TW" altLang="zh-TW" sz="1500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en-US" altLang="zh-TW" sz="1500" b="1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101</a:t>
            </a:r>
            <a:r>
              <a:rPr lang="zh-TW" altLang="zh-TW" sz="1500" b="1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教室旁樓梯下樓</a:t>
            </a:r>
            <a:r>
              <a:rPr lang="zh-TW" altLang="zh-TW" sz="1500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US" altLang="zh-TW" sz="1500" kern="100" dirty="0">
              <a:highlight>
                <a:srgbClr val="FFFF00"/>
              </a:highlight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1500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104-107</a:t>
            </a:r>
            <a:r>
              <a:rPr lang="zh-TW" altLang="zh-TW" sz="1500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en-US" altLang="zh-TW" sz="1500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105</a:t>
            </a:r>
            <a:r>
              <a:rPr lang="zh-TW" altLang="zh-TW" sz="1500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旁的樓梯下樓兩路縱隊至</a:t>
            </a:r>
            <a:r>
              <a:rPr lang="zh-TW" altLang="zh-TW" sz="1500" b="1" u="sng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操場跑道</a:t>
            </a:r>
            <a:r>
              <a:rPr lang="en-US" altLang="zh-TW" sz="1500" b="1" u="sng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500" b="1" u="sng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靠近和平廣場面向信義樓</a:t>
            </a:r>
            <a:r>
              <a:rPr lang="en-US" altLang="zh-TW" sz="1500" b="1" u="sng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500" b="1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集合</a:t>
            </a:r>
            <a:r>
              <a:rPr lang="zh-TW" altLang="zh-TW" sz="1500" kern="100" dirty="0">
                <a:highlight>
                  <a:srgbClr val="FFFF00"/>
                </a:highlight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1500" dirty="0">
              <a:latin typeface="+mn-lt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EE1B898D-10EB-44A5-B514-14FFB87793E4}"/>
              </a:ext>
            </a:extLst>
          </p:cNvPr>
          <p:cNvSpPr txBox="1"/>
          <p:nvPr/>
        </p:nvSpPr>
        <p:spPr>
          <a:xfrm>
            <a:off x="422864" y="394986"/>
            <a:ext cx="219074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500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四樓</a:t>
            </a:r>
            <a:r>
              <a:rPr lang="en-US" altLang="zh-TW" sz="1500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209</a:t>
            </a:r>
            <a:r>
              <a:rPr lang="zh-TW" altLang="en-US" sz="1500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和</a:t>
            </a:r>
            <a:r>
              <a:rPr lang="en-US" altLang="zh-TW" sz="1500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210</a:t>
            </a:r>
            <a:r>
              <a:rPr lang="zh-TW" altLang="en-US" sz="1500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由</a:t>
            </a:r>
            <a:r>
              <a:rPr lang="en-US" altLang="zh-TW" sz="1500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210</a:t>
            </a:r>
            <a:r>
              <a:rPr lang="zh-TW" altLang="en-US" sz="1500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教室旁樓梯下樓</a:t>
            </a:r>
            <a:endParaRPr lang="en-US" altLang="zh-TW" sz="1500" kern="100" dirty="0">
              <a:solidFill>
                <a:schemeClr val="bg1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zh-TW" sz="1500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三樓</a:t>
            </a:r>
            <a:r>
              <a:rPr lang="en-US" altLang="zh-TW" sz="1500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201~205</a:t>
            </a:r>
            <a:r>
              <a:rPr lang="zh-TW" altLang="zh-TW" sz="1500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由</a:t>
            </a:r>
            <a:r>
              <a:rPr lang="en-US" altLang="zh-TW" sz="1500" b="1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203</a:t>
            </a:r>
            <a:r>
              <a:rPr lang="zh-TW" altLang="zh-TW" sz="1500" b="1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教室旁樓梯下樓</a:t>
            </a:r>
            <a:r>
              <a:rPr lang="zh-TW" altLang="zh-TW" sz="1500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；</a:t>
            </a:r>
            <a:r>
              <a:rPr lang="en-US" altLang="zh-TW" sz="1500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206~208</a:t>
            </a:r>
            <a:r>
              <a:rPr lang="zh-TW" altLang="zh-TW" sz="1500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由</a:t>
            </a:r>
            <a:r>
              <a:rPr lang="en-US" altLang="zh-TW" sz="1500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206</a:t>
            </a:r>
            <a:r>
              <a:rPr lang="zh-TW" altLang="zh-TW" sz="1500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教室旁樓梯下樓，並成兩路縱隊迅速至</a:t>
            </a:r>
            <a:r>
              <a:rPr lang="zh-TW" altLang="zh-TW" sz="1500" b="1" u="sng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和平廣場</a:t>
            </a:r>
            <a:r>
              <a:rPr lang="zh-TW" altLang="zh-TW" sz="1500" b="1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集合</a:t>
            </a:r>
            <a:r>
              <a:rPr lang="zh-TW" altLang="zh-TW" sz="1500" kern="100" dirty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  <a:cs typeface="Times New Roman" panose="02020603050405020304" pitchFamily="18" charset="0"/>
              </a:rPr>
              <a:t>。</a:t>
            </a:r>
            <a:endParaRPr lang="zh-TW" altLang="en-US" sz="1500" dirty="0">
              <a:solidFill>
                <a:schemeClr val="bg1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4DAFDB0-9697-499A-A648-214CC6ECC8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7" t="18667" r="60041" b="8000"/>
          <a:stretch/>
        </p:blipFill>
        <p:spPr>
          <a:xfrm>
            <a:off x="403790" y="2224590"/>
            <a:ext cx="2004133" cy="2277876"/>
          </a:xfrm>
          <a:prstGeom prst="rect">
            <a:avLst/>
          </a:prstGeom>
        </p:spPr>
      </p:pic>
      <p:grpSp>
        <p:nvGrpSpPr>
          <p:cNvPr id="24" name="Google Shape;4674;p70">
            <a:extLst>
              <a:ext uri="{FF2B5EF4-FFF2-40B4-BE49-F238E27FC236}">
                <a16:creationId xmlns:a16="http://schemas.microsoft.com/office/drawing/2014/main" id="{873F3400-5860-4961-B125-101225FCC04F}"/>
              </a:ext>
            </a:extLst>
          </p:cNvPr>
          <p:cNvGrpSpPr/>
          <p:nvPr/>
        </p:nvGrpSpPr>
        <p:grpSpPr>
          <a:xfrm>
            <a:off x="6971080" y="405510"/>
            <a:ext cx="1333518" cy="1279976"/>
            <a:chOff x="6652051" y="3714143"/>
            <a:chExt cx="560636" cy="516497"/>
          </a:xfrm>
        </p:grpSpPr>
        <p:grpSp>
          <p:nvGrpSpPr>
            <p:cNvPr id="26" name="Google Shape;4675;p70">
              <a:extLst>
                <a:ext uri="{FF2B5EF4-FFF2-40B4-BE49-F238E27FC236}">
                  <a16:creationId xmlns:a16="http://schemas.microsoft.com/office/drawing/2014/main" id="{AF03259E-CAF2-414F-BD24-9A759E396B51}"/>
                </a:ext>
              </a:extLst>
            </p:cNvPr>
            <p:cNvGrpSpPr/>
            <p:nvPr/>
          </p:nvGrpSpPr>
          <p:grpSpPr>
            <a:xfrm>
              <a:off x="6669657" y="3716715"/>
              <a:ext cx="466768" cy="464314"/>
              <a:chOff x="3139766" y="765669"/>
              <a:chExt cx="886380" cy="881888"/>
            </a:xfrm>
          </p:grpSpPr>
          <p:grpSp>
            <p:nvGrpSpPr>
              <p:cNvPr id="29" name="Google Shape;4676;p70">
                <a:extLst>
                  <a:ext uri="{FF2B5EF4-FFF2-40B4-BE49-F238E27FC236}">
                    <a16:creationId xmlns:a16="http://schemas.microsoft.com/office/drawing/2014/main" id="{6D576BA8-D80F-4D8B-BFC1-7287A330354C}"/>
                  </a:ext>
                </a:extLst>
              </p:cNvPr>
              <p:cNvGrpSpPr/>
              <p:nvPr/>
            </p:nvGrpSpPr>
            <p:grpSpPr>
              <a:xfrm>
                <a:off x="3139766" y="765669"/>
                <a:ext cx="886380" cy="881888"/>
                <a:chOff x="3139766" y="765669"/>
                <a:chExt cx="886380" cy="881888"/>
              </a:xfrm>
            </p:grpSpPr>
            <p:sp>
              <p:nvSpPr>
                <p:cNvPr id="35" name="Google Shape;4677;p70">
                  <a:extLst>
                    <a:ext uri="{FF2B5EF4-FFF2-40B4-BE49-F238E27FC236}">
                      <a16:creationId xmlns:a16="http://schemas.microsoft.com/office/drawing/2014/main" id="{94FCC72A-1CA4-4039-BA8F-10C55F8155A1}"/>
                    </a:ext>
                  </a:extLst>
                </p:cNvPr>
                <p:cNvSpPr/>
                <p:nvPr/>
              </p:nvSpPr>
              <p:spPr>
                <a:xfrm>
                  <a:off x="3139766" y="765669"/>
                  <a:ext cx="733591" cy="881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64" h="80501" extrusionOk="0">
                      <a:moveTo>
                        <a:pt x="45863" y="0"/>
                      </a:moveTo>
                      <a:cubicBezTo>
                        <a:pt x="43461" y="0"/>
                        <a:pt x="41054" y="188"/>
                        <a:pt x="38663" y="566"/>
                      </a:cubicBezTo>
                      <a:cubicBezTo>
                        <a:pt x="20352" y="3441"/>
                        <a:pt x="6281" y="16660"/>
                        <a:pt x="1757" y="33161"/>
                      </a:cubicBezTo>
                      <a:lnTo>
                        <a:pt x="4081" y="32487"/>
                      </a:lnTo>
                      <a:lnTo>
                        <a:pt x="4081" y="32487"/>
                      </a:lnTo>
                      <a:cubicBezTo>
                        <a:pt x="4756" y="33871"/>
                        <a:pt x="3939" y="34971"/>
                        <a:pt x="3496" y="36213"/>
                      </a:cubicBezTo>
                      <a:cubicBezTo>
                        <a:pt x="3088" y="37384"/>
                        <a:pt x="2129" y="37207"/>
                        <a:pt x="1384" y="37295"/>
                      </a:cubicBezTo>
                      <a:cubicBezTo>
                        <a:pt x="1207" y="37313"/>
                        <a:pt x="1012" y="37348"/>
                        <a:pt x="816" y="37366"/>
                      </a:cubicBezTo>
                      <a:cubicBezTo>
                        <a:pt x="36" y="41997"/>
                        <a:pt x="0" y="46717"/>
                        <a:pt x="728" y="51348"/>
                      </a:cubicBezTo>
                      <a:cubicBezTo>
                        <a:pt x="2644" y="63591"/>
                        <a:pt x="9528" y="73847"/>
                        <a:pt x="19057" y="80501"/>
                      </a:cubicBezTo>
                      <a:cubicBezTo>
                        <a:pt x="18897" y="80217"/>
                        <a:pt x="18737" y="79950"/>
                        <a:pt x="18560" y="79684"/>
                      </a:cubicBezTo>
                      <a:cubicBezTo>
                        <a:pt x="18099" y="79010"/>
                        <a:pt x="17069" y="77928"/>
                        <a:pt x="17194" y="77768"/>
                      </a:cubicBezTo>
                      <a:cubicBezTo>
                        <a:pt x="18081" y="76703"/>
                        <a:pt x="16094" y="76632"/>
                        <a:pt x="16626" y="75834"/>
                      </a:cubicBezTo>
                      <a:cubicBezTo>
                        <a:pt x="15206" y="74876"/>
                        <a:pt x="14816" y="73652"/>
                        <a:pt x="15277" y="71948"/>
                      </a:cubicBezTo>
                      <a:cubicBezTo>
                        <a:pt x="15455" y="71292"/>
                        <a:pt x="15100" y="70529"/>
                        <a:pt x="14426" y="69854"/>
                      </a:cubicBezTo>
                      <a:cubicBezTo>
                        <a:pt x="13468" y="68896"/>
                        <a:pt x="12811" y="67601"/>
                        <a:pt x="12101" y="66394"/>
                      </a:cubicBezTo>
                      <a:cubicBezTo>
                        <a:pt x="11782" y="65862"/>
                        <a:pt x="11338" y="65152"/>
                        <a:pt x="11463" y="64620"/>
                      </a:cubicBezTo>
                      <a:cubicBezTo>
                        <a:pt x="11871" y="62739"/>
                        <a:pt x="12172" y="60734"/>
                        <a:pt x="13095" y="59102"/>
                      </a:cubicBezTo>
                      <a:cubicBezTo>
                        <a:pt x="14337" y="56919"/>
                        <a:pt x="14284" y="54914"/>
                        <a:pt x="13343" y="51969"/>
                      </a:cubicBezTo>
                      <a:lnTo>
                        <a:pt x="13343" y="51969"/>
                      </a:lnTo>
                      <a:cubicBezTo>
                        <a:pt x="12811" y="53619"/>
                        <a:pt x="11888" y="53229"/>
                        <a:pt x="11090" y="53353"/>
                      </a:cubicBezTo>
                      <a:cubicBezTo>
                        <a:pt x="10814" y="53401"/>
                        <a:pt x="10612" y="53439"/>
                        <a:pt x="10447" y="53439"/>
                      </a:cubicBezTo>
                      <a:cubicBezTo>
                        <a:pt x="9997" y="53439"/>
                        <a:pt x="9823" y="53151"/>
                        <a:pt x="9174" y="51969"/>
                      </a:cubicBezTo>
                      <a:cubicBezTo>
                        <a:pt x="7861" y="50763"/>
                        <a:pt x="6619" y="49485"/>
                        <a:pt x="5447" y="48136"/>
                      </a:cubicBezTo>
                      <a:cubicBezTo>
                        <a:pt x="5270" y="47853"/>
                        <a:pt x="5146" y="47551"/>
                        <a:pt x="5110" y="47214"/>
                      </a:cubicBezTo>
                      <a:cubicBezTo>
                        <a:pt x="4862" y="45759"/>
                        <a:pt x="4649" y="44304"/>
                        <a:pt x="4773" y="42796"/>
                      </a:cubicBezTo>
                      <a:lnTo>
                        <a:pt x="4773" y="42796"/>
                      </a:lnTo>
                      <a:lnTo>
                        <a:pt x="9653" y="51756"/>
                      </a:lnTo>
                      <a:cubicBezTo>
                        <a:pt x="11924" y="50745"/>
                        <a:pt x="13680" y="49201"/>
                        <a:pt x="15650" y="47995"/>
                      </a:cubicBezTo>
                      <a:cubicBezTo>
                        <a:pt x="17034" y="47161"/>
                        <a:pt x="17584" y="45954"/>
                        <a:pt x="18045" y="44606"/>
                      </a:cubicBezTo>
                      <a:cubicBezTo>
                        <a:pt x="18205" y="44109"/>
                        <a:pt x="18329" y="43594"/>
                        <a:pt x="18436" y="43080"/>
                      </a:cubicBezTo>
                      <a:lnTo>
                        <a:pt x="15597" y="40542"/>
                      </a:lnTo>
                      <a:lnTo>
                        <a:pt x="15224" y="41749"/>
                      </a:lnTo>
                      <a:cubicBezTo>
                        <a:pt x="14000" y="41092"/>
                        <a:pt x="12793" y="40507"/>
                        <a:pt x="11640" y="39833"/>
                      </a:cubicBezTo>
                      <a:cubicBezTo>
                        <a:pt x="10593" y="39212"/>
                        <a:pt x="10433" y="38395"/>
                        <a:pt x="11374" y="37082"/>
                      </a:cubicBezTo>
                      <a:lnTo>
                        <a:pt x="11374" y="37082"/>
                      </a:lnTo>
                      <a:cubicBezTo>
                        <a:pt x="12448" y="38789"/>
                        <a:pt x="13681" y="39825"/>
                        <a:pt x="15346" y="39825"/>
                      </a:cubicBezTo>
                      <a:cubicBezTo>
                        <a:pt x="15689" y="39825"/>
                        <a:pt x="16049" y="39781"/>
                        <a:pt x="16431" y="39691"/>
                      </a:cubicBezTo>
                      <a:cubicBezTo>
                        <a:pt x="16437" y="39689"/>
                        <a:pt x="16444" y="39688"/>
                        <a:pt x="16450" y="39688"/>
                      </a:cubicBezTo>
                      <a:cubicBezTo>
                        <a:pt x="16592" y="39688"/>
                        <a:pt x="16795" y="40029"/>
                        <a:pt x="16998" y="40063"/>
                      </a:cubicBezTo>
                      <a:cubicBezTo>
                        <a:pt x="17810" y="40257"/>
                        <a:pt x="18605" y="40492"/>
                        <a:pt x="19428" y="40492"/>
                      </a:cubicBezTo>
                      <a:cubicBezTo>
                        <a:pt x="19811" y="40492"/>
                        <a:pt x="20200" y="40441"/>
                        <a:pt x="20600" y="40312"/>
                      </a:cubicBezTo>
                      <a:cubicBezTo>
                        <a:pt x="21150" y="40152"/>
                        <a:pt x="21718" y="40045"/>
                        <a:pt x="22304" y="40010"/>
                      </a:cubicBezTo>
                      <a:cubicBezTo>
                        <a:pt x="24003" y="41489"/>
                        <a:pt x="25144" y="42940"/>
                        <a:pt x="27015" y="42940"/>
                      </a:cubicBezTo>
                      <a:cubicBezTo>
                        <a:pt x="27253" y="42940"/>
                        <a:pt x="27504" y="42917"/>
                        <a:pt x="27769" y="42867"/>
                      </a:cubicBezTo>
                      <a:cubicBezTo>
                        <a:pt x="27999" y="44251"/>
                        <a:pt x="27875" y="45564"/>
                        <a:pt x="28407" y="46486"/>
                      </a:cubicBezTo>
                      <a:cubicBezTo>
                        <a:pt x="29614" y="48616"/>
                        <a:pt x="31158" y="50532"/>
                        <a:pt x="32701" y="52732"/>
                      </a:cubicBezTo>
                      <a:lnTo>
                        <a:pt x="34600" y="50425"/>
                      </a:lnTo>
                      <a:lnTo>
                        <a:pt x="34103" y="47196"/>
                      </a:lnTo>
                      <a:cubicBezTo>
                        <a:pt x="34972" y="46096"/>
                        <a:pt x="36268" y="45173"/>
                        <a:pt x="36286" y="44251"/>
                      </a:cubicBezTo>
                      <a:cubicBezTo>
                        <a:pt x="36303" y="42707"/>
                        <a:pt x="38503" y="42955"/>
                        <a:pt x="38202" y="41394"/>
                      </a:cubicBezTo>
                      <a:cubicBezTo>
                        <a:pt x="38184" y="41305"/>
                        <a:pt x="39604" y="40986"/>
                        <a:pt x="40313" y="40702"/>
                      </a:cubicBezTo>
                      <a:cubicBezTo>
                        <a:pt x="40650" y="40560"/>
                        <a:pt x="40899" y="40223"/>
                        <a:pt x="41378" y="39797"/>
                      </a:cubicBezTo>
                      <a:lnTo>
                        <a:pt x="44785" y="44978"/>
                      </a:lnTo>
                      <a:lnTo>
                        <a:pt x="46630" y="43914"/>
                      </a:lnTo>
                      <a:cubicBezTo>
                        <a:pt x="47553" y="45102"/>
                        <a:pt x="46754" y="46699"/>
                        <a:pt x="48067" y="47480"/>
                      </a:cubicBezTo>
                      <a:cubicBezTo>
                        <a:pt x="47020" y="50124"/>
                        <a:pt x="48741" y="51508"/>
                        <a:pt x="50445" y="52980"/>
                      </a:cubicBezTo>
                      <a:cubicBezTo>
                        <a:pt x="50764" y="53247"/>
                        <a:pt x="50640" y="54010"/>
                        <a:pt x="50746" y="54684"/>
                      </a:cubicBezTo>
                      <a:cubicBezTo>
                        <a:pt x="49546" y="54279"/>
                        <a:pt x="48739" y="53108"/>
                        <a:pt x="47515" y="53108"/>
                      </a:cubicBezTo>
                      <a:cubicBezTo>
                        <a:pt x="47074" y="53108"/>
                        <a:pt x="46579" y="53260"/>
                        <a:pt x="45991" y="53655"/>
                      </a:cubicBezTo>
                      <a:cubicBezTo>
                        <a:pt x="46130" y="53637"/>
                        <a:pt x="46261" y="53629"/>
                        <a:pt x="46385" y="53629"/>
                      </a:cubicBezTo>
                      <a:cubicBezTo>
                        <a:pt x="47902" y="53629"/>
                        <a:pt x="48314" y="54868"/>
                        <a:pt x="48954" y="55606"/>
                      </a:cubicBezTo>
                      <a:cubicBezTo>
                        <a:pt x="49646" y="56387"/>
                        <a:pt x="51119" y="56937"/>
                        <a:pt x="50782" y="58712"/>
                      </a:cubicBezTo>
                      <a:cubicBezTo>
                        <a:pt x="50925" y="58653"/>
                        <a:pt x="51063" y="58628"/>
                        <a:pt x="51196" y="58628"/>
                      </a:cubicBezTo>
                      <a:cubicBezTo>
                        <a:pt x="52116" y="58628"/>
                        <a:pt x="52822" y="59846"/>
                        <a:pt x="53828" y="59846"/>
                      </a:cubicBezTo>
                      <a:cubicBezTo>
                        <a:pt x="54135" y="59846"/>
                        <a:pt x="54469" y="59733"/>
                        <a:pt x="54845" y="59439"/>
                      </a:cubicBezTo>
                      <a:lnTo>
                        <a:pt x="55431" y="57026"/>
                      </a:lnTo>
                      <a:cubicBezTo>
                        <a:pt x="55147" y="56955"/>
                        <a:pt x="54863" y="56902"/>
                        <a:pt x="54579" y="56849"/>
                      </a:cubicBezTo>
                      <a:cubicBezTo>
                        <a:pt x="53053" y="56760"/>
                        <a:pt x="51385" y="55819"/>
                        <a:pt x="51793" y="55269"/>
                      </a:cubicBezTo>
                      <a:lnTo>
                        <a:pt x="52787" y="54844"/>
                      </a:lnTo>
                      <a:lnTo>
                        <a:pt x="52414" y="52501"/>
                      </a:lnTo>
                      <a:cubicBezTo>
                        <a:pt x="48866" y="49893"/>
                        <a:pt x="48440" y="48917"/>
                        <a:pt x="49770" y="46291"/>
                      </a:cubicBezTo>
                      <a:lnTo>
                        <a:pt x="49770" y="46291"/>
                      </a:lnTo>
                      <a:cubicBezTo>
                        <a:pt x="50462" y="46859"/>
                        <a:pt x="51208" y="47338"/>
                        <a:pt x="51775" y="47977"/>
                      </a:cubicBezTo>
                      <a:cubicBezTo>
                        <a:pt x="52326" y="48562"/>
                        <a:pt x="52698" y="49325"/>
                        <a:pt x="53088" y="49929"/>
                      </a:cubicBezTo>
                      <a:lnTo>
                        <a:pt x="55821" y="46948"/>
                      </a:lnTo>
                      <a:lnTo>
                        <a:pt x="55200" y="42955"/>
                      </a:lnTo>
                      <a:lnTo>
                        <a:pt x="52805" y="41447"/>
                      </a:lnTo>
                      <a:lnTo>
                        <a:pt x="53585" y="38253"/>
                      </a:lnTo>
                      <a:lnTo>
                        <a:pt x="55111" y="39229"/>
                      </a:lnTo>
                      <a:cubicBezTo>
                        <a:pt x="55111" y="40045"/>
                        <a:pt x="55111" y="40542"/>
                        <a:pt x="55111" y="41039"/>
                      </a:cubicBezTo>
                      <a:lnTo>
                        <a:pt x="56300" y="41021"/>
                      </a:lnTo>
                      <a:lnTo>
                        <a:pt x="56034" y="38466"/>
                      </a:lnTo>
                      <a:cubicBezTo>
                        <a:pt x="59778" y="37011"/>
                        <a:pt x="60754" y="35876"/>
                        <a:pt x="62546" y="30925"/>
                      </a:cubicBezTo>
                      <a:lnTo>
                        <a:pt x="59370" y="25407"/>
                      </a:lnTo>
                      <a:lnTo>
                        <a:pt x="60754" y="24609"/>
                      </a:lnTo>
                      <a:cubicBezTo>
                        <a:pt x="60620" y="24079"/>
                        <a:pt x="60336" y="23926"/>
                        <a:pt x="59999" y="23926"/>
                      </a:cubicBezTo>
                      <a:cubicBezTo>
                        <a:pt x="59536" y="23926"/>
                        <a:pt x="58975" y="24215"/>
                        <a:pt x="58567" y="24215"/>
                      </a:cubicBezTo>
                      <a:cubicBezTo>
                        <a:pt x="58326" y="24215"/>
                        <a:pt x="58138" y="24114"/>
                        <a:pt x="58057" y="23792"/>
                      </a:cubicBezTo>
                      <a:lnTo>
                        <a:pt x="59316" y="21344"/>
                      </a:lnTo>
                      <a:lnTo>
                        <a:pt x="60062" y="22692"/>
                      </a:lnTo>
                      <a:lnTo>
                        <a:pt x="61286" y="21858"/>
                      </a:lnTo>
                      <a:lnTo>
                        <a:pt x="63504" y="23775"/>
                      </a:lnTo>
                      <a:lnTo>
                        <a:pt x="64178" y="27040"/>
                      </a:lnTo>
                      <a:cubicBezTo>
                        <a:pt x="64959" y="25993"/>
                        <a:pt x="65598" y="25478"/>
                        <a:pt x="65775" y="24822"/>
                      </a:cubicBezTo>
                      <a:cubicBezTo>
                        <a:pt x="66201" y="23367"/>
                        <a:pt x="64356" y="23225"/>
                        <a:pt x="64089" y="22515"/>
                      </a:cubicBezTo>
                      <a:lnTo>
                        <a:pt x="64444" y="18647"/>
                      </a:lnTo>
                      <a:cubicBezTo>
                        <a:pt x="66520" y="17955"/>
                        <a:pt x="66538" y="17902"/>
                        <a:pt x="66609" y="16305"/>
                      </a:cubicBezTo>
                      <a:cubicBezTo>
                        <a:pt x="66698" y="14229"/>
                        <a:pt x="66840" y="12171"/>
                        <a:pt x="66964" y="10059"/>
                      </a:cubicBezTo>
                      <a:cubicBezTo>
                        <a:pt x="65951" y="8994"/>
                        <a:pt x="64617" y="8884"/>
                        <a:pt x="63235" y="8884"/>
                      </a:cubicBezTo>
                      <a:cubicBezTo>
                        <a:pt x="62876" y="8884"/>
                        <a:pt x="62514" y="8891"/>
                        <a:pt x="62153" y="8891"/>
                      </a:cubicBezTo>
                      <a:cubicBezTo>
                        <a:pt x="62029" y="8891"/>
                        <a:pt x="61906" y="8890"/>
                        <a:pt x="61783" y="8888"/>
                      </a:cubicBezTo>
                      <a:cubicBezTo>
                        <a:pt x="61978" y="8001"/>
                        <a:pt x="62209" y="7362"/>
                        <a:pt x="62262" y="6741"/>
                      </a:cubicBezTo>
                      <a:cubicBezTo>
                        <a:pt x="62297" y="6102"/>
                        <a:pt x="62173" y="5464"/>
                        <a:pt x="62120" y="4701"/>
                      </a:cubicBezTo>
                      <a:lnTo>
                        <a:pt x="65119" y="4239"/>
                      </a:lnTo>
                      <a:cubicBezTo>
                        <a:pt x="59052" y="1427"/>
                        <a:pt x="52479" y="0"/>
                        <a:pt x="45863" y="0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4678;p70">
                  <a:extLst>
                    <a:ext uri="{FF2B5EF4-FFF2-40B4-BE49-F238E27FC236}">
                      <a16:creationId xmlns:a16="http://schemas.microsoft.com/office/drawing/2014/main" id="{CC21A758-F090-4295-92FD-247C97CC902B}"/>
                    </a:ext>
                  </a:extLst>
                </p:cNvPr>
                <p:cNvSpPr/>
                <p:nvPr/>
              </p:nvSpPr>
              <p:spPr>
                <a:xfrm>
                  <a:off x="3787623" y="1419737"/>
                  <a:ext cx="223361" cy="19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9" h="17709" extrusionOk="0">
                      <a:moveTo>
                        <a:pt x="17567" y="0"/>
                      </a:moveTo>
                      <a:lnTo>
                        <a:pt x="17567" y="0"/>
                      </a:lnTo>
                      <a:cubicBezTo>
                        <a:pt x="17070" y="1331"/>
                        <a:pt x="16644" y="2697"/>
                        <a:pt x="16307" y="4081"/>
                      </a:cubicBezTo>
                      <a:cubicBezTo>
                        <a:pt x="16278" y="4199"/>
                        <a:pt x="16114" y="4268"/>
                        <a:pt x="16100" y="4268"/>
                      </a:cubicBezTo>
                      <a:cubicBezTo>
                        <a:pt x="16097" y="4268"/>
                        <a:pt x="16100" y="4265"/>
                        <a:pt x="16112" y="4259"/>
                      </a:cubicBezTo>
                      <a:lnTo>
                        <a:pt x="13912" y="3034"/>
                      </a:lnTo>
                      <a:lnTo>
                        <a:pt x="14391" y="1437"/>
                      </a:lnTo>
                      <a:lnTo>
                        <a:pt x="12617" y="337"/>
                      </a:lnTo>
                      <a:cubicBezTo>
                        <a:pt x="12563" y="2112"/>
                        <a:pt x="10416" y="1970"/>
                        <a:pt x="10523" y="3655"/>
                      </a:cubicBezTo>
                      <a:cubicBezTo>
                        <a:pt x="10523" y="3709"/>
                        <a:pt x="10239" y="3797"/>
                        <a:pt x="10079" y="3815"/>
                      </a:cubicBezTo>
                      <a:cubicBezTo>
                        <a:pt x="8287" y="4028"/>
                        <a:pt x="8553" y="4418"/>
                        <a:pt x="7276" y="5305"/>
                      </a:cubicBezTo>
                      <a:cubicBezTo>
                        <a:pt x="5785" y="6352"/>
                        <a:pt x="5466" y="8730"/>
                        <a:pt x="3017" y="8765"/>
                      </a:cubicBezTo>
                      <a:cubicBezTo>
                        <a:pt x="2166" y="8783"/>
                        <a:pt x="1154" y="9919"/>
                        <a:pt x="569" y="10770"/>
                      </a:cubicBezTo>
                      <a:cubicBezTo>
                        <a:pt x="178" y="11356"/>
                        <a:pt x="1" y="12705"/>
                        <a:pt x="374" y="13095"/>
                      </a:cubicBezTo>
                      <a:cubicBezTo>
                        <a:pt x="1687" y="14443"/>
                        <a:pt x="746" y="15810"/>
                        <a:pt x="569" y="17708"/>
                      </a:cubicBezTo>
                      <a:cubicBezTo>
                        <a:pt x="3337" y="16519"/>
                        <a:pt x="5839" y="15668"/>
                        <a:pt x="8074" y="14213"/>
                      </a:cubicBezTo>
                      <a:lnTo>
                        <a:pt x="10558" y="15934"/>
                      </a:lnTo>
                      <a:lnTo>
                        <a:pt x="9866" y="17336"/>
                      </a:lnTo>
                      <a:cubicBezTo>
                        <a:pt x="11960" y="17300"/>
                        <a:pt x="13592" y="16998"/>
                        <a:pt x="14710" y="15508"/>
                      </a:cubicBezTo>
                      <a:cubicBezTo>
                        <a:pt x="16094" y="13645"/>
                        <a:pt x="17585" y="11835"/>
                        <a:pt x="18773" y="9866"/>
                      </a:cubicBezTo>
                      <a:cubicBezTo>
                        <a:pt x="19590" y="8482"/>
                        <a:pt x="20388" y="6885"/>
                        <a:pt x="18862" y="5305"/>
                      </a:cubicBezTo>
                      <a:cubicBezTo>
                        <a:pt x="18596" y="5039"/>
                        <a:pt x="18330" y="4330"/>
                        <a:pt x="18472" y="4099"/>
                      </a:cubicBezTo>
                      <a:cubicBezTo>
                        <a:pt x="19732" y="2307"/>
                        <a:pt x="17372" y="1491"/>
                        <a:pt x="17567" y="0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4679;p70">
                  <a:extLst>
                    <a:ext uri="{FF2B5EF4-FFF2-40B4-BE49-F238E27FC236}">
                      <a16:creationId xmlns:a16="http://schemas.microsoft.com/office/drawing/2014/main" id="{59C76A1A-5945-4EAC-AB5C-2380CE896098}"/>
                    </a:ext>
                  </a:extLst>
                </p:cNvPr>
                <p:cNvSpPr/>
                <p:nvPr/>
              </p:nvSpPr>
              <p:spPr>
                <a:xfrm>
                  <a:off x="3757694" y="1303888"/>
                  <a:ext cx="77956" cy="97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6" h="8855" extrusionOk="0">
                      <a:moveTo>
                        <a:pt x="5359" y="0"/>
                      </a:moveTo>
                      <a:cubicBezTo>
                        <a:pt x="4649" y="976"/>
                        <a:pt x="3993" y="1774"/>
                        <a:pt x="3460" y="2644"/>
                      </a:cubicBezTo>
                      <a:cubicBezTo>
                        <a:pt x="2910" y="3513"/>
                        <a:pt x="1455" y="3638"/>
                        <a:pt x="1828" y="5181"/>
                      </a:cubicBezTo>
                      <a:cubicBezTo>
                        <a:pt x="1354" y="4803"/>
                        <a:pt x="1037" y="4660"/>
                        <a:pt x="815" y="4660"/>
                      </a:cubicBezTo>
                      <a:cubicBezTo>
                        <a:pt x="256" y="4660"/>
                        <a:pt x="305" y="5571"/>
                        <a:pt x="1" y="5926"/>
                      </a:cubicBezTo>
                      <a:cubicBezTo>
                        <a:pt x="1136" y="7417"/>
                        <a:pt x="1438" y="7577"/>
                        <a:pt x="5412" y="8854"/>
                      </a:cubicBezTo>
                      <a:cubicBezTo>
                        <a:pt x="5590" y="7896"/>
                        <a:pt x="5625" y="7239"/>
                        <a:pt x="5820" y="6636"/>
                      </a:cubicBezTo>
                      <a:cubicBezTo>
                        <a:pt x="6033" y="6015"/>
                        <a:pt x="6335" y="5430"/>
                        <a:pt x="6708" y="4880"/>
                      </a:cubicBezTo>
                      <a:cubicBezTo>
                        <a:pt x="7116" y="4294"/>
                        <a:pt x="5696" y="4170"/>
                        <a:pt x="6459" y="3354"/>
                      </a:cubicBezTo>
                      <a:cubicBezTo>
                        <a:pt x="6849" y="2928"/>
                        <a:pt x="6637" y="1686"/>
                        <a:pt x="6778" y="1384"/>
                      </a:cubicBezTo>
                      <a:cubicBezTo>
                        <a:pt x="6832" y="1224"/>
                        <a:pt x="6867" y="1047"/>
                        <a:pt x="6885" y="870"/>
                      </a:cubicBezTo>
                      <a:lnTo>
                        <a:pt x="5359" y="0"/>
                      </a:ln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4680;p70">
                  <a:extLst>
                    <a:ext uri="{FF2B5EF4-FFF2-40B4-BE49-F238E27FC236}">
                      <a16:creationId xmlns:a16="http://schemas.microsoft.com/office/drawing/2014/main" id="{E5DC7C13-2EAC-4C2F-895F-EA109EAAE08D}"/>
                    </a:ext>
                  </a:extLst>
                </p:cNvPr>
                <p:cNvSpPr/>
                <p:nvPr/>
              </p:nvSpPr>
              <p:spPr>
                <a:xfrm>
                  <a:off x="3916892" y="1338867"/>
                  <a:ext cx="109254" cy="68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3" h="6247" extrusionOk="0">
                      <a:moveTo>
                        <a:pt x="0" y="1"/>
                      </a:moveTo>
                      <a:lnTo>
                        <a:pt x="266" y="1722"/>
                      </a:lnTo>
                      <a:lnTo>
                        <a:pt x="1668" y="1970"/>
                      </a:lnTo>
                      <a:lnTo>
                        <a:pt x="870" y="3177"/>
                      </a:lnTo>
                      <a:cubicBezTo>
                        <a:pt x="1300" y="3058"/>
                        <a:pt x="1704" y="3001"/>
                        <a:pt x="2079" y="3001"/>
                      </a:cubicBezTo>
                      <a:cubicBezTo>
                        <a:pt x="3221" y="3001"/>
                        <a:pt x="4106" y="3533"/>
                        <a:pt x="4720" y="4508"/>
                      </a:cubicBezTo>
                      <a:cubicBezTo>
                        <a:pt x="5319" y="5452"/>
                        <a:pt x="5558" y="5867"/>
                        <a:pt x="5945" y="5867"/>
                      </a:cubicBezTo>
                      <a:cubicBezTo>
                        <a:pt x="6235" y="5867"/>
                        <a:pt x="6607" y="5635"/>
                        <a:pt x="7275" y="5218"/>
                      </a:cubicBezTo>
                      <a:cubicBezTo>
                        <a:pt x="7453" y="5111"/>
                        <a:pt x="7648" y="5058"/>
                        <a:pt x="7861" y="5022"/>
                      </a:cubicBezTo>
                      <a:lnTo>
                        <a:pt x="9564" y="6247"/>
                      </a:lnTo>
                      <a:lnTo>
                        <a:pt x="9972" y="5679"/>
                      </a:lnTo>
                      <a:cubicBezTo>
                        <a:pt x="9582" y="4809"/>
                        <a:pt x="9262" y="3887"/>
                        <a:pt x="8819" y="3035"/>
                      </a:cubicBezTo>
                      <a:cubicBezTo>
                        <a:pt x="8151" y="1821"/>
                        <a:pt x="7070" y="1194"/>
                        <a:pt x="5857" y="1194"/>
                      </a:cubicBezTo>
                      <a:cubicBezTo>
                        <a:pt x="5138" y="1194"/>
                        <a:pt x="4373" y="1415"/>
                        <a:pt x="3620" y="1864"/>
                      </a:cubicBezTo>
                      <a:cubicBezTo>
                        <a:pt x="3336" y="2024"/>
                        <a:pt x="3052" y="2166"/>
                        <a:pt x="2644" y="2396"/>
                      </a:cubicBezTo>
                      <a:lnTo>
                        <a:pt x="1970" y="46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4681;p70">
                  <a:extLst>
                    <a:ext uri="{FF2B5EF4-FFF2-40B4-BE49-F238E27FC236}">
                      <a16:creationId xmlns:a16="http://schemas.microsoft.com/office/drawing/2014/main" id="{153C9D9B-E739-420C-A20E-D2604CAC9818}"/>
                    </a:ext>
                  </a:extLst>
                </p:cNvPr>
                <p:cNvSpPr/>
                <p:nvPr/>
              </p:nvSpPr>
              <p:spPr>
                <a:xfrm>
                  <a:off x="3865184" y="936118"/>
                  <a:ext cx="73103" cy="13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3" h="12279" extrusionOk="0">
                      <a:moveTo>
                        <a:pt x="6672" y="1"/>
                      </a:moveTo>
                      <a:lnTo>
                        <a:pt x="6672" y="1"/>
                      </a:lnTo>
                      <a:cubicBezTo>
                        <a:pt x="6223" y="198"/>
                        <a:pt x="5784" y="260"/>
                        <a:pt x="5357" y="260"/>
                      </a:cubicBezTo>
                      <a:cubicBezTo>
                        <a:pt x="4670" y="260"/>
                        <a:pt x="4013" y="100"/>
                        <a:pt x="3390" y="89"/>
                      </a:cubicBezTo>
                      <a:lnTo>
                        <a:pt x="3088" y="2786"/>
                      </a:lnTo>
                      <a:lnTo>
                        <a:pt x="4809" y="5164"/>
                      </a:lnTo>
                      <a:lnTo>
                        <a:pt x="1" y="10771"/>
                      </a:lnTo>
                      <a:lnTo>
                        <a:pt x="1083" y="12279"/>
                      </a:lnTo>
                      <a:lnTo>
                        <a:pt x="6388" y="7772"/>
                      </a:lnTo>
                      <a:cubicBezTo>
                        <a:pt x="4454" y="6495"/>
                        <a:pt x="6175" y="3709"/>
                        <a:pt x="4383" y="2502"/>
                      </a:cubicBezTo>
                      <a:lnTo>
                        <a:pt x="6672" y="1"/>
                      </a:ln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682;p70">
                  <a:extLst>
                    <a:ext uri="{FF2B5EF4-FFF2-40B4-BE49-F238E27FC236}">
                      <a16:creationId xmlns:a16="http://schemas.microsoft.com/office/drawing/2014/main" id="{2D17BD15-56E9-420E-9E59-D4D993AC9671}"/>
                    </a:ext>
                  </a:extLst>
                </p:cNvPr>
                <p:cNvSpPr/>
                <p:nvPr/>
              </p:nvSpPr>
              <p:spPr>
                <a:xfrm>
                  <a:off x="3738260" y="1420756"/>
                  <a:ext cx="79895" cy="16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1542" extrusionOk="0">
                      <a:moveTo>
                        <a:pt x="4286" y="0"/>
                      </a:moveTo>
                      <a:cubicBezTo>
                        <a:pt x="2949" y="0"/>
                        <a:pt x="1596" y="367"/>
                        <a:pt x="0" y="510"/>
                      </a:cubicBezTo>
                      <a:cubicBezTo>
                        <a:pt x="787" y="973"/>
                        <a:pt x="1302" y="1542"/>
                        <a:pt x="1738" y="1542"/>
                      </a:cubicBezTo>
                      <a:cubicBezTo>
                        <a:pt x="1970" y="1542"/>
                        <a:pt x="2179" y="1380"/>
                        <a:pt x="2396" y="954"/>
                      </a:cubicBezTo>
                      <a:cubicBezTo>
                        <a:pt x="2708" y="1325"/>
                        <a:pt x="3056" y="1432"/>
                        <a:pt x="3417" y="1432"/>
                      </a:cubicBezTo>
                      <a:cubicBezTo>
                        <a:pt x="3816" y="1432"/>
                        <a:pt x="4231" y="1302"/>
                        <a:pt x="4631" y="1256"/>
                      </a:cubicBezTo>
                      <a:cubicBezTo>
                        <a:pt x="5394" y="1149"/>
                        <a:pt x="6157" y="1025"/>
                        <a:pt x="7293" y="830"/>
                      </a:cubicBezTo>
                      <a:cubicBezTo>
                        <a:pt x="6240" y="198"/>
                        <a:pt x="5268" y="0"/>
                        <a:pt x="4286" y="0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683;p70">
                  <a:extLst>
                    <a:ext uri="{FF2B5EF4-FFF2-40B4-BE49-F238E27FC236}">
                      <a16:creationId xmlns:a16="http://schemas.microsoft.com/office/drawing/2014/main" id="{B4D7273F-65C0-4FE3-86E2-1585FF788012}"/>
                    </a:ext>
                  </a:extLst>
                </p:cNvPr>
                <p:cNvSpPr/>
                <p:nvPr/>
              </p:nvSpPr>
              <p:spPr>
                <a:xfrm>
                  <a:off x="3833886" y="1361610"/>
                  <a:ext cx="29370" cy="41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3763" extrusionOk="0">
                      <a:moveTo>
                        <a:pt x="2662" y="1"/>
                      </a:moveTo>
                      <a:cubicBezTo>
                        <a:pt x="19" y="675"/>
                        <a:pt x="1" y="764"/>
                        <a:pt x="1012" y="3763"/>
                      </a:cubicBezTo>
                      <a:lnTo>
                        <a:pt x="1491" y="2148"/>
                      </a:lnTo>
                      <a:lnTo>
                        <a:pt x="2201" y="3408"/>
                      </a:lnTo>
                      <a:lnTo>
                        <a:pt x="2680" y="3372"/>
                      </a:lnTo>
                      <a:cubicBezTo>
                        <a:pt x="2574" y="2840"/>
                        <a:pt x="2485" y="2308"/>
                        <a:pt x="2450" y="1758"/>
                      </a:cubicBezTo>
                      <a:cubicBezTo>
                        <a:pt x="2485" y="1172"/>
                        <a:pt x="2556" y="586"/>
                        <a:pt x="2662" y="1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684;p70">
                  <a:extLst>
                    <a:ext uri="{FF2B5EF4-FFF2-40B4-BE49-F238E27FC236}">
                      <a16:creationId xmlns:a16="http://schemas.microsoft.com/office/drawing/2014/main" id="{43B152C0-624D-4D48-8D08-D8A3D83215D7}"/>
                    </a:ext>
                  </a:extLst>
                </p:cNvPr>
                <p:cNvSpPr/>
                <p:nvPr/>
              </p:nvSpPr>
              <p:spPr>
                <a:xfrm>
                  <a:off x="3852553" y="1272590"/>
                  <a:ext cx="36162" cy="34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1" h="3142" extrusionOk="0">
                      <a:moveTo>
                        <a:pt x="3301" y="0"/>
                      </a:moveTo>
                      <a:lnTo>
                        <a:pt x="0" y="1455"/>
                      </a:lnTo>
                      <a:lnTo>
                        <a:pt x="550" y="2520"/>
                      </a:lnTo>
                      <a:lnTo>
                        <a:pt x="1154" y="1793"/>
                      </a:lnTo>
                      <a:lnTo>
                        <a:pt x="2804" y="3141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685;p70">
                  <a:extLst>
                    <a:ext uri="{FF2B5EF4-FFF2-40B4-BE49-F238E27FC236}">
                      <a16:creationId xmlns:a16="http://schemas.microsoft.com/office/drawing/2014/main" id="{D31CABF0-0275-4C47-B786-53457C0BCEAC}"/>
                    </a:ext>
                  </a:extLst>
                </p:cNvPr>
                <p:cNvSpPr/>
                <p:nvPr/>
              </p:nvSpPr>
              <p:spPr>
                <a:xfrm>
                  <a:off x="3832330" y="1195806"/>
                  <a:ext cx="18481" cy="4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" h="4260" extrusionOk="0">
                      <a:moveTo>
                        <a:pt x="249" y="1"/>
                      </a:moveTo>
                      <a:cubicBezTo>
                        <a:pt x="1" y="2627"/>
                        <a:pt x="1" y="2627"/>
                        <a:pt x="977" y="4259"/>
                      </a:cubicBezTo>
                      <a:cubicBezTo>
                        <a:pt x="1687" y="1261"/>
                        <a:pt x="1687" y="1261"/>
                        <a:pt x="249" y="1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" name="Google Shape;4686;p70">
                <a:extLst>
                  <a:ext uri="{FF2B5EF4-FFF2-40B4-BE49-F238E27FC236}">
                    <a16:creationId xmlns:a16="http://schemas.microsoft.com/office/drawing/2014/main" id="{8A2DF380-1811-4ADB-BB67-609AF6C89956}"/>
                  </a:ext>
                </a:extLst>
              </p:cNvPr>
              <p:cNvSpPr/>
              <p:nvPr/>
            </p:nvSpPr>
            <p:spPr>
              <a:xfrm>
                <a:off x="3243368" y="1332656"/>
                <a:ext cx="2147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9" extrusionOk="0">
                    <a:moveTo>
                      <a:pt x="196" y="0"/>
                    </a:moveTo>
                    <a:lnTo>
                      <a:pt x="1" y="89"/>
                    </a:lnTo>
                    <a:lnTo>
                      <a:pt x="1" y="89"/>
                    </a:lnTo>
                    <a:lnTo>
                      <a:pt x="196" y="18"/>
                    </a:lnTo>
                    <a:lnTo>
                      <a:pt x="196" y="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687;p70">
                <a:extLst>
                  <a:ext uri="{FF2B5EF4-FFF2-40B4-BE49-F238E27FC236}">
                    <a16:creationId xmlns:a16="http://schemas.microsoft.com/office/drawing/2014/main" id="{889507BB-1D76-4A66-8596-A03D231FAFB2}"/>
                  </a:ext>
                </a:extLst>
              </p:cNvPr>
              <p:cNvSpPr/>
              <p:nvPr/>
            </p:nvSpPr>
            <p:spPr>
              <a:xfrm>
                <a:off x="3903089" y="838542"/>
                <a:ext cx="31496" cy="31112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8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35" y="1029"/>
                      <a:pt x="1739" y="1970"/>
                      <a:pt x="2733" y="2839"/>
                    </a:cubicBezTo>
                    <a:cubicBezTo>
                      <a:pt x="2840" y="2520"/>
                      <a:pt x="2875" y="2201"/>
                      <a:pt x="2822" y="1881"/>
                    </a:cubicBezTo>
                    <a:cubicBezTo>
                      <a:pt x="1899" y="1225"/>
                      <a:pt x="959" y="604"/>
                      <a:pt x="1" y="0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688;p70">
                <a:extLst>
                  <a:ext uri="{FF2B5EF4-FFF2-40B4-BE49-F238E27FC236}">
                    <a16:creationId xmlns:a16="http://schemas.microsoft.com/office/drawing/2014/main" id="{1FCD1C24-0206-4631-81E4-0F16D5A3B3C5}"/>
                  </a:ext>
                </a:extLst>
              </p:cNvPr>
              <p:cNvSpPr/>
              <p:nvPr/>
            </p:nvSpPr>
            <p:spPr>
              <a:xfrm>
                <a:off x="3240256" y="1333620"/>
                <a:ext cx="2925" cy="138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26" extrusionOk="0">
                    <a:moveTo>
                      <a:pt x="267" y="1"/>
                    </a:moveTo>
                    <a:cubicBezTo>
                      <a:pt x="178" y="36"/>
                      <a:pt x="89" y="72"/>
                      <a:pt x="1" y="125"/>
                    </a:cubicBezTo>
                    <a:cubicBezTo>
                      <a:pt x="107" y="90"/>
                      <a:pt x="178" y="36"/>
                      <a:pt x="267" y="1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689;p70">
                <a:extLst>
                  <a:ext uri="{FF2B5EF4-FFF2-40B4-BE49-F238E27FC236}">
                    <a16:creationId xmlns:a16="http://schemas.microsoft.com/office/drawing/2014/main" id="{190F872D-10B8-413C-AB46-1DAC0DC795B4}"/>
                  </a:ext>
                </a:extLst>
              </p:cNvPr>
              <p:cNvSpPr/>
              <p:nvPr/>
            </p:nvSpPr>
            <p:spPr>
              <a:xfrm>
                <a:off x="3334721" y="1524314"/>
                <a:ext cx="58719" cy="88834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8109" extrusionOk="0">
                    <a:moveTo>
                      <a:pt x="1828" y="0"/>
                    </a:moveTo>
                    <a:lnTo>
                      <a:pt x="1" y="2946"/>
                    </a:lnTo>
                    <a:cubicBezTo>
                      <a:pt x="444" y="3762"/>
                      <a:pt x="1030" y="4738"/>
                      <a:pt x="1527" y="5785"/>
                    </a:cubicBezTo>
                    <a:cubicBezTo>
                      <a:pt x="2308" y="7328"/>
                      <a:pt x="3479" y="8091"/>
                      <a:pt x="5359" y="8109"/>
                    </a:cubicBezTo>
                    <a:cubicBezTo>
                      <a:pt x="4667" y="6689"/>
                      <a:pt x="3993" y="5625"/>
                      <a:pt x="3798" y="4205"/>
                    </a:cubicBezTo>
                    <a:cubicBezTo>
                      <a:pt x="3621" y="2768"/>
                      <a:pt x="2574" y="1491"/>
                      <a:pt x="1828" y="0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4690;p70">
              <a:extLst>
                <a:ext uri="{FF2B5EF4-FFF2-40B4-BE49-F238E27FC236}">
                  <a16:creationId xmlns:a16="http://schemas.microsoft.com/office/drawing/2014/main" id="{BF8DBD6C-6B5B-4C76-B3CB-3921943B495F}"/>
                </a:ext>
              </a:extLst>
            </p:cNvPr>
            <p:cNvSpPr/>
            <p:nvPr/>
          </p:nvSpPr>
          <p:spPr>
            <a:xfrm>
              <a:off x="6652051" y="3714143"/>
              <a:ext cx="560636" cy="516497"/>
            </a:xfrm>
            <a:custGeom>
              <a:avLst/>
              <a:gdLst/>
              <a:ahLst/>
              <a:cxnLst/>
              <a:rect l="l" t="t" r="r" b="b"/>
              <a:pathLst>
                <a:path w="97164" h="89553" extrusionOk="0">
                  <a:moveTo>
                    <a:pt x="48954" y="445"/>
                  </a:moveTo>
                  <a:cubicBezTo>
                    <a:pt x="70832" y="445"/>
                    <a:pt x="89977" y="15970"/>
                    <a:pt x="93384" y="37777"/>
                  </a:cubicBezTo>
                  <a:cubicBezTo>
                    <a:pt x="97163" y="61943"/>
                    <a:pt x="80183" y="84673"/>
                    <a:pt x="55431" y="88541"/>
                  </a:cubicBezTo>
                  <a:cubicBezTo>
                    <a:pt x="53035" y="88913"/>
                    <a:pt x="50622" y="89109"/>
                    <a:pt x="48209" y="89109"/>
                  </a:cubicBezTo>
                  <a:cubicBezTo>
                    <a:pt x="26332" y="89109"/>
                    <a:pt x="7204" y="73583"/>
                    <a:pt x="3780" y="51794"/>
                  </a:cubicBezTo>
                  <a:cubicBezTo>
                    <a:pt x="0" y="27610"/>
                    <a:pt x="16999" y="4880"/>
                    <a:pt x="41733" y="1012"/>
                  </a:cubicBezTo>
                  <a:cubicBezTo>
                    <a:pt x="44128" y="640"/>
                    <a:pt x="46541" y="445"/>
                    <a:pt x="48954" y="445"/>
                  </a:cubicBezTo>
                  <a:close/>
                  <a:moveTo>
                    <a:pt x="48954" y="1"/>
                  </a:moveTo>
                  <a:cubicBezTo>
                    <a:pt x="46524" y="1"/>
                    <a:pt x="44075" y="196"/>
                    <a:pt x="41662" y="569"/>
                  </a:cubicBezTo>
                  <a:cubicBezTo>
                    <a:pt x="35629" y="1509"/>
                    <a:pt x="29827" y="3621"/>
                    <a:pt x="24610" y="6797"/>
                  </a:cubicBezTo>
                  <a:cubicBezTo>
                    <a:pt x="19589" y="9849"/>
                    <a:pt x="15206" y="13823"/>
                    <a:pt x="11711" y="18525"/>
                  </a:cubicBezTo>
                  <a:cubicBezTo>
                    <a:pt x="8216" y="23174"/>
                    <a:pt x="5661" y="28461"/>
                    <a:pt x="4206" y="34086"/>
                  </a:cubicBezTo>
                  <a:cubicBezTo>
                    <a:pt x="1331" y="45247"/>
                    <a:pt x="2946" y="57064"/>
                    <a:pt x="8712" y="67036"/>
                  </a:cubicBezTo>
                  <a:cubicBezTo>
                    <a:pt x="11338" y="71578"/>
                    <a:pt x="14745" y="75623"/>
                    <a:pt x="18791" y="78959"/>
                  </a:cubicBezTo>
                  <a:cubicBezTo>
                    <a:pt x="27059" y="85808"/>
                    <a:pt x="37474" y="89552"/>
                    <a:pt x="48209" y="89552"/>
                  </a:cubicBezTo>
                  <a:cubicBezTo>
                    <a:pt x="50640" y="89552"/>
                    <a:pt x="53089" y="89357"/>
                    <a:pt x="55502" y="88984"/>
                  </a:cubicBezTo>
                  <a:cubicBezTo>
                    <a:pt x="61534" y="88044"/>
                    <a:pt x="67337" y="85932"/>
                    <a:pt x="72571" y="82756"/>
                  </a:cubicBezTo>
                  <a:cubicBezTo>
                    <a:pt x="77575" y="79704"/>
                    <a:pt x="81957" y="75730"/>
                    <a:pt x="85453" y="71028"/>
                  </a:cubicBezTo>
                  <a:cubicBezTo>
                    <a:pt x="88948" y="66379"/>
                    <a:pt x="91503" y="61092"/>
                    <a:pt x="92958" y="55467"/>
                  </a:cubicBezTo>
                  <a:cubicBezTo>
                    <a:pt x="95832" y="44324"/>
                    <a:pt x="94218" y="32489"/>
                    <a:pt x="88451" y="22517"/>
                  </a:cubicBezTo>
                  <a:cubicBezTo>
                    <a:pt x="85825" y="17975"/>
                    <a:pt x="82418" y="13947"/>
                    <a:pt x="78373" y="10594"/>
                  </a:cubicBezTo>
                  <a:cubicBezTo>
                    <a:pt x="70105" y="3745"/>
                    <a:pt x="59689" y="1"/>
                    <a:pt x="48954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9657E48C-D741-4B97-B195-EB5E4A88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897" y="320159"/>
            <a:ext cx="6598205" cy="670322"/>
          </a:xfrm>
        </p:spPr>
        <p:txBody>
          <a:bodyPr/>
          <a:lstStyle/>
          <a:p>
            <a:pPr algn="ctr">
              <a:defRPr/>
            </a:pPr>
            <a:r>
              <a:rPr lang="zh-TW" altLang="en-US" dirty="0">
                <a:solidFill>
                  <a:srgbClr val="FFC0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防震避難疏散應變組織成員說明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1E7CE97-4E80-4DC9-99E5-FF4A3479C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97" y="1074991"/>
            <a:ext cx="6771680" cy="37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88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9657E48C-D741-4B97-B195-EB5E4A88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57" y="140493"/>
            <a:ext cx="6598205" cy="670322"/>
          </a:xfrm>
        </p:spPr>
        <p:txBody>
          <a:bodyPr/>
          <a:lstStyle/>
          <a:p>
            <a:pPr algn="ctr">
              <a:defRPr/>
            </a:pPr>
            <a:r>
              <a:rPr lang="zh-TW" altLang="en-US" dirty="0">
                <a:solidFill>
                  <a:srgbClr val="FFC0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防震避難疏散應變組織成員說明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D4090-81C2-47AC-ADDC-057B4245E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79" y="693894"/>
            <a:ext cx="5963841" cy="430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18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內容版面配置區 2">
            <a:extLst>
              <a:ext uri="{FF2B5EF4-FFF2-40B4-BE49-F238E27FC236}">
                <a16:creationId xmlns:a16="http://schemas.microsoft.com/office/drawing/2014/main" id="{129F7008-2DD1-4439-A3BE-665EA5445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蹲下：迅速蹲下保護頭部至堅固的桌下</a:t>
            </a:r>
          </a:p>
          <a:p>
            <a:pPr>
              <a:defRPr/>
            </a:pPr>
            <a:r>
              <a:rPr lang="zh-TW" altLang="en-US" sz="2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掩護：以</a:t>
            </a:r>
            <a:r>
              <a:rPr lang="zh-TW" altLang="en-US" sz="2400" b="1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書包</a:t>
            </a:r>
            <a:r>
              <a:rPr lang="zh-TW" altLang="en-US" sz="2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等物品保護頭部或躲進桌下，有防災頭套的年級請使用防災頭套。</a:t>
            </a:r>
          </a:p>
          <a:p>
            <a:pPr>
              <a:defRPr/>
            </a:pPr>
            <a:r>
              <a:rPr lang="zh-TW" altLang="en-US" sz="2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穩住：穩住桌腳及身體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36D64BF-D685-4C1E-8387-685EE325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25" y="379809"/>
            <a:ext cx="7280910" cy="486966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FFC0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就地掩護 </a:t>
            </a:r>
            <a:r>
              <a:rPr altLang="zh-TW" dirty="0">
                <a:solidFill>
                  <a:srgbClr val="FFC0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- 『</a:t>
            </a:r>
            <a:r>
              <a:rPr lang="zh-TW" altLang="en-US" dirty="0">
                <a:solidFill>
                  <a:srgbClr val="FFC0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蹲下、掩護、穩住</a:t>
            </a:r>
            <a:r>
              <a:rPr altLang="zh-TW" dirty="0">
                <a:solidFill>
                  <a:srgbClr val="FFC0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』</a:t>
            </a:r>
            <a:endParaRPr lang="zh-TW" altLang="en-US" dirty="0">
              <a:solidFill>
                <a:srgbClr val="FFC000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pic>
        <p:nvPicPr>
          <p:cNvPr id="31748" name="Picture 5" descr="http://210.61.12.190/disaster/upfile/file/b999d171_.jpg">
            <a:extLst>
              <a:ext uri="{FF2B5EF4-FFF2-40B4-BE49-F238E27FC236}">
                <a16:creationId xmlns:a16="http://schemas.microsoft.com/office/drawing/2014/main" id="{90FBCBE9-669B-4B00-A5F8-D3066B3D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21" y="2988951"/>
            <a:ext cx="6722269" cy="165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ve the Environment Now! by Slidesgo">
  <a:themeElements>
    <a:clrScheme name="Simple Light">
      <a:dk1>
        <a:srgbClr val="422C62"/>
      </a:dk1>
      <a:lt1>
        <a:srgbClr val="FFFFFF"/>
      </a:lt1>
      <a:dk2>
        <a:srgbClr val="FFC121"/>
      </a:dk2>
      <a:lt2>
        <a:srgbClr val="B3CC6C"/>
      </a:lt2>
      <a:accent1>
        <a:srgbClr val="73B96C"/>
      </a:accent1>
      <a:accent2>
        <a:srgbClr val="5A8162"/>
      </a:accent2>
      <a:accent3>
        <a:srgbClr val="45BFE2"/>
      </a:accent3>
      <a:accent4>
        <a:srgbClr val="DC3561"/>
      </a:accent4>
      <a:accent5>
        <a:srgbClr val="422C62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507</Words>
  <Application>Microsoft Office PowerPoint</Application>
  <PresentationFormat>如螢幕大小 (16:9)</PresentationFormat>
  <Paragraphs>61</Paragraphs>
  <Slides>21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3" baseType="lpstr">
      <vt:lpstr>Roboto Condensed Light</vt:lpstr>
      <vt:lpstr>Yanone Kaffeesatz</vt:lpstr>
      <vt:lpstr>Caveat</vt:lpstr>
      <vt:lpstr>王漢宗細黑體繁</vt:lpstr>
      <vt:lpstr>Arial</vt:lpstr>
      <vt:lpstr>Dosis</vt:lpstr>
      <vt:lpstr>清松手寫體2</vt:lpstr>
      <vt:lpstr>Berlin Sans FB</vt:lpstr>
      <vt:lpstr>Wingdings</vt:lpstr>
      <vt:lpstr>Josefin Slab</vt:lpstr>
      <vt:lpstr>王漢宗特明體一標準</vt:lpstr>
      <vt:lpstr>Save the Environment Now! by Slidesgo</vt:lpstr>
      <vt:lpstr>載熙國小     110學年度 防震避難疏散說明</vt:lpstr>
      <vt:lpstr>9/13(一)</vt:lpstr>
      <vt:lpstr>家庭防災卡</vt:lpstr>
      <vt:lpstr>家庭防災卡</vt:lpstr>
      <vt:lpstr>01</vt:lpstr>
      <vt:lpstr>逃生路線說明</vt:lpstr>
      <vt:lpstr>防震避難疏散應變組織成員說明</vt:lpstr>
      <vt:lpstr>防震避難疏散應變組織成員說明</vt:lpstr>
      <vt:lpstr>就地掩護 - 『蹲下、掩護、穩住』</vt:lpstr>
      <vt:lpstr>PowerPoint 簡報</vt:lpstr>
      <vt:lpstr>頭腳都要確實躲到桌子內喔！</vt:lpstr>
      <vt:lpstr>PowerPoint 簡報</vt:lpstr>
      <vt:lpstr>集合 - 『不推、不跑、不語』</vt:lpstr>
      <vt:lpstr>成果檢討問卷</vt:lpstr>
      <vt:lpstr>防災教材教具分享</vt:lpstr>
      <vt:lpstr>防災教材教具分享</vt:lpstr>
      <vt:lpstr>防災教材教具分享</vt:lpstr>
      <vt:lpstr>防災教材教具分享</vt:lpstr>
      <vt:lpstr>防災教材教具分享</vt:lpstr>
      <vt:lpstr>參考網站</vt:lpstr>
      <vt:lpstr>感謝各位老師及同仁的協助~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載熙國小     110學年度 防震避難疏散說明</dc:title>
  <cp:lastModifiedBy>教師</cp:lastModifiedBy>
  <cp:revision>5</cp:revision>
  <dcterms:modified xsi:type="dcterms:W3CDTF">2021-09-08T04:02:10Z</dcterms:modified>
</cp:coreProperties>
</file>