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451" r:id="rId1"/>
    <p:sldMasterId id="2147484464" r:id="rId2"/>
  </p:sldMasterIdLst>
  <p:notesMasterIdLst>
    <p:notesMasterId r:id="rId58"/>
  </p:notesMasterIdLst>
  <p:handoutMasterIdLst>
    <p:handoutMasterId r:id="rId59"/>
  </p:handoutMasterIdLst>
  <p:sldIdLst>
    <p:sldId id="495" r:id="rId3"/>
    <p:sldId id="503" r:id="rId4"/>
    <p:sldId id="598" r:id="rId5"/>
    <p:sldId id="607" r:id="rId6"/>
    <p:sldId id="619" r:id="rId7"/>
    <p:sldId id="575" r:id="rId8"/>
    <p:sldId id="573" r:id="rId9"/>
    <p:sldId id="611" r:id="rId10"/>
    <p:sldId id="613" r:id="rId11"/>
    <p:sldId id="612" r:id="rId12"/>
    <p:sldId id="614" r:id="rId13"/>
    <p:sldId id="610" r:id="rId14"/>
    <p:sldId id="615" r:id="rId15"/>
    <p:sldId id="616" r:id="rId16"/>
    <p:sldId id="606" r:id="rId17"/>
    <p:sldId id="608" r:id="rId18"/>
    <p:sldId id="605" r:id="rId19"/>
    <p:sldId id="518" r:id="rId20"/>
    <p:sldId id="609" r:id="rId21"/>
    <p:sldId id="617" r:id="rId22"/>
    <p:sldId id="517" r:id="rId23"/>
    <p:sldId id="604" r:id="rId24"/>
    <p:sldId id="527" r:id="rId25"/>
    <p:sldId id="579" r:id="rId26"/>
    <p:sldId id="570" r:id="rId27"/>
    <p:sldId id="576" r:id="rId28"/>
    <p:sldId id="577" r:id="rId29"/>
    <p:sldId id="578" r:id="rId30"/>
    <p:sldId id="539" r:id="rId31"/>
    <p:sldId id="583" r:id="rId32"/>
    <p:sldId id="580" r:id="rId33"/>
    <p:sldId id="593" r:id="rId34"/>
    <p:sldId id="590" r:id="rId35"/>
    <p:sldId id="591" r:id="rId36"/>
    <p:sldId id="585" r:id="rId37"/>
    <p:sldId id="581" r:id="rId38"/>
    <p:sldId id="582" r:id="rId39"/>
    <p:sldId id="584" r:id="rId40"/>
    <p:sldId id="586" r:id="rId41"/>
    <p:sldId id="587" r:id="rId42"/>
    <p:sldId id="603" r:id="rId43"/>
    <p:sldId id="589" r:id="rId44"/>
    <p:sldId id="592" r:id="rId45"/>
    <p:sldId id="594" r:id="rId46"/>
    <p:sldId id="595" r:id="rId47"/>
    <p:sldId id="596" r:id="rId48"/>
    <p:sldId id="597" r:id="rId49"/>
    <p:sldId id="600" r:id="rId50"/>
    <p:sldId id="602" r:id="rId51"/>
    <p:sldId id="599" r:id="rId52"/>
    <p:sldId id="438" r:id="rId53"/>
    <p:sldId id="541" r:id="rId54"/>
    <p:sldId id="440" r:id="rId55"/>
    <p:sldId id="569" r:id="rId56"/>
    <p:sldId id="601" r:id="rId57"/>
  </p:sldIdLst>
  <p:sldSz cx="9144000" cy="6858000" type="screen4x3"/>
  <p:notesSz cx="6797675" cy="9928225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華康粗黑體" panose="020B0709000000000000" pitchFamily="49" charset="-120"/>
      <p:regular r:id="rId64"/>
    </p:embeddedFont>
    <p:embeddedFont>
      <p:font typeface="Microsoft YaHei" panose="020B0503020204020204" pitchFamily="34" charset="-122"/>
      <p:regular r:id="rId65"/>
      <p:bold r:id="rId66"/>
    </p:embeddedFont>
    <p:embeddedFont>
      <p:font typeface="華康中特圓體" panose="020F0809000000000000" pitchFamily="49" charset="-120"/>
      <p:regular r:id="rId67"/>
    </p:embeddedFont>
    <p:embeddedFont>
      <p:font typeface="微軟正黑體" panose="020B0604030504040204" pitchFamily="34" charset="-120"/>
      <p:regular r:id="rId68"/>
      <p:bold r:id="rId69"/>
    </p:embeddedFont>
    <p:embeddedFont>
      <p:font typeface="標楷體" panose="03000509000000000000" pitchFamily="65" charset="-120"/>
      <p:regular r:id="rId70"/>
    </p:embeddedFont>
    <p:embeddedFont>
      <p:font typeface="華康中特圓體(P)" panose="020F0800000000000000" pitchFamily="34" charset="-120"/>
      <p:regular r:id="rId71"/>
    </p:embeddedFont>
    <p:embeddedFont>
      <p:font typeface="清松手寫體4-Regular" panose="00000500000000000000" pitchFamily="2" charset="-120"/>
      <p:regular r:id="rId72"/>
    </p:embeddedFont>
    <p:embeddedFont>
      <p:font typeface="Segoe UI" panose="020B0502040204020203" pitchFamily="34" charset="0"/>
      <p:regular r:id="rId73"/>
      <p:bold r:id="rId74"/>
      <p:italic r:id="rId75"/>
      <p:boldItalic r:id="rId76"/>
    </p:embeddedFont>
    <p:embeddedFont>
      <p:font typeface="華康少女文字W3" panose="040F0309000000000000" pitchFamily="81" charset="-120"/>
      <p:regular r:id="rId77"/>
    </p:embeddedFont>
    <p:embeddedFont>
      <p:font typeface="Calibri Light" panose="020F0302020204030204" pitchFamily="34" charset="0"/>
      <p:regular r:id="rId78"/>
      <p:italic r:id="rId79"/>
    </p:embeddedFont>
    <p:embeddedFont>
      <p:font typeface="清松手寫體1" pitchFamily="2" charset="-120"/>
      <p:regular r:id="rId80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標楷體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AFB"/>
    <a:srgbClr val="FF9900"/>
    <a:srgbClr val="FF6600"/>
    <a:srgbClr val="00CC99"/>
    <a:srgbClr val="000000"/>
    <a:srgbClr val="9900FF"/>
    <a:srgbClr val="009999"/>
    <a:srgbClr val="0000CC"/>
    <a:srgbClr val="FF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9" autoAdjust="0"/>
    <p:restoredTop sz="94952" autoAdjust="0"/>
  </p:normalViewPr>
  <p:slideViewPr>
    <p:cSldViewPr>
      <p:cViewPr varScale="1">
        <p:scale>
          <a:sx n="106" d="100"/>
          <a:sy n="106" d="100"/>
        </p:scale>
        <p:origin x="144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2410" y="-101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3.xml"/><Relationship Id="rId61" Type="http://schemas.openxmlformats.org/officeDocument/2006/relationships/font" Target="fonts/font2.fntdata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7.fntdata"/><Relationship Id="rId7" Type="http://schemas.openxmlformats.org/officeDocument/2006/relationships/slide" Target="slides/slide5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0211B5-68B2-4F70-AF2F-130E68DD6E01}" type="doc">
      <dgm:prSet loTypeId="urn:microsoft.com/office/officeart/2005/8/layout/chevron1" loCatId="process" qsTypeId="urn:microsoft.com/office/officeart/2005/8/quickstyle/simple1#9" qsCatId="simple" csTypeId="urn:microsoft.com/office/officeart/2005/8/colors/accent1_2#9" csCatId="accent1" phldr="1"/>
      <dgm:spPr/>
    </dgm:pt>
    <dgm:pt modelId="{F13019CC-A065-4420-9E65-4B306014E13B}">
      <dgm:prSet phldrT="[文字]"/>
      <dgm:spPr>
        <a:solidFill>
          <a:srgbClr val="FFC000"/>
        </a:solidFill>
      </dgm:spPr>
      <dgm:t>
        <a:bodyPr/>
        <a:lstStyle/>
        <a:p>
          <a:r>
            <a:rPr lang="zh-TW" alt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粗黑體" panose="020B0709000000000000" pitchFamily="49" charset="-120"/>
              <a:ea typeface="華康粗黑體" panose="020B0709000000000000" pitchFamily="49" charset="-120"/>
            </a:rPr>
            <a:t>七年級</a:t>
          </a:r>
          <a:endParaRPr lang="zh-TW" altLang="en-US" b="1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華康粗黑體" panose="020B0709000000000000" pitchFamily="49" charset="-120"/>
            <a:ea typeface="華康粗黑體" panose="020B0709000000000000" pitchFamily="49" charset="-120"/>
          </a:endParaRPr>
        </a:p>
      </dgm:t>
    </dgm:pt>
    <dgm:pt modelId="{E1A6B85E-B787-47D3-8725-2D1BF0139170}" type="parTrans" cxnId="{D6A0385C-7927-48E1-B5B8-E95C432A550B}">
      <dgm:prSet/>
      <dgm:spPr/>
      <dgm:t>
        <a:bodyPr/>
        <a:lstStyle/>
        <a:p>
          <a:endParaRPr lang="zh-TW" altLang="en-US"/>
        </a:p>
      </dgm:t>
    </dgm:pt>
    <dgm:pt modelId="{7F6F9824-7E5D-468A-9872-9EAF850F2B07}" type="sibTrans" cxnId="{D6A0385C-7927-48E1-B5B8-E95C432A550B}">
      <dgm:prSet/>
      <dgm:spPr/>
      <dgm:t>
        <a:bodyPr/>
        <a:lstStyle/>
        <a:p>
          <a:endParaRPr lang="zh-TW" altLang="en-US"/>
        </a:p>
      </dgm:t>
    </dgm:pt>
    <dgm:pt modelId="{85E6EB44-8C28-4490-AE09-3AF71CBF89ED}">
      <dgm:prSet phldrT="[文字]"/>
      <dgm:spPr>
        <a:solidFill>
          <a:srgbClr val="99FF99"/>
        </a:solidFill>
      </dgm:spPr>
      <dgm:t>
        <a:bodyPr/>
        <a:lstStyle/>
        <a:p>
          <a:r>
            <a:rPr lang="zh-TW" alt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粗黑體" panose="020B0709000000000000" pitchFamily="49" charset="-120"/>
              <a:ea typeface="華康粗黑體" panose="020B0709000000000000" pitchFamily="49" charset="-120"/>
            </a:rPr>
            <a:t>八年級</a:t>
          </a:r>
          <a:endParaRPr lang="zh-TW" altLang="en-US" b="1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華康粗黑體" panose="020B0709000000000000" pitchFamily="49" charset="-120"/>
            <a:ea typeface="華康粗黑體" panose="020B0709000000000000" pitchFamily="49" charset="-120"/>
          </a:endParaRPr>
        </a:p>
      </dgm:t>
    </dgm:pt>
    <dgm:pt modelId="{093199E7-E251-40B2-AD12-6E20CECC6844}" type="parTrans" cxnId="{88697562-5011-43AA-9765-85AEF4295B14}">
      <dgm:prSet/>
      <dgm:spPr/>
      <dgm:t>
        <a:bodyPr/>
        <a:lstStyle/>
        <a:p>
          <a:endParaRPr lang="zh-TW" altLang="en-US"/>
        </a:p>
      </dgm:t>
    </dgm:pt>
    <dgm:pt modelId="{05A0A64D-5BFD-4034-8239-4F273D1DD400}" type="sibTrans" cxnId="{88697562-5011-43AA-9765-85AEF4295B14}">
      <dgm:prSet/>
      <dgm:spPr/>
      <dgm:t>
        <a:bodyPr/>
        <a:lstStyle/>
        <a:p>
          <a:endParaRPr lang="zh-TW" altLang="en-US"/>
        </a:p>
      </dgm:t>
    </dgm:pt>
    <dgm:pt modelId="{8961BA34-0F82-4640-B99C-B427B5CC682C}">
      <dgm:prSet phldrT="[文字]"/>
      <dgm:spPr>
        <a:solidFill>
          <a:srgbClr val="FF9999"/>
        </a:solidFill>
      </dgm:spPr>
      <dgm:t>
        <a:bodyPr/>
        <a:lstStyle/>
        <a:p>
          <a:r>
            <a:rPr lang="zh-TW" alt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粗黑體" panose="020B0709000000000000" pitchFamily="49" charset="-120"/>
              <a:ea typeface="華康粗黑體" panose="020B0709000000000000" pitchFamily="49" charset="-120"/>
            </a:rPr>
            <a:t>九年級</a:t>
          </a:r>
          <a:endParaRPr lang="zh-TW" altLang="en-US" b="1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華康粗黑體" panose="020B0709000000000000" pitchFamily="49" charset="-120"/>
            <a:ea typeface="華康粗黑體" panose="020B0709000000000000" pitchFamily="49" charset="-120"/>
          </a:endParaRPr>
        </a:p>
      </dgm:t>
    </dgm:pt>
    <dgm:pt modelId="{A2A7A256-9C7A-402E-80D1-933178562DBD}" type="parTrans" cxnId="{E040459A-F89A-403D-9192-4F8353B84791}">
      <dgm:prSet/>
      <dgm:spPr/>
      <dgm:t>
        <a:bodyPr/>
        <a:lstStyle/>
        <a:p>
          <a:endParaRPr lang="zh-TW" altLang="en-US"/>
        </a:p>
      </dgm:t>
    </dgm:pt>
    <dgm:pt modelId="{6E2334B5-0267-49AA-86FB-8858F1AAA491}" type="sibTrans" cxnId="{E040459A-F89A-403D-9192-4F8353B84791}">
      <dgm:prSet/>
      <dgm:spPr/>
      <dgm:t>
        <a:bodyPr/>
        <a:lstStyle/>
        <a:p>
          <a:endParaRPr lang="zh-TW" altLang="en-US"/>
        </a:p>
      </dgm:t>
    </dgm:pt>
    <dgm:pt modelId="{058E389C-30C2-4D4F-A60B-143344005891}" type="pres">
      <dgm:prSet presAssocID="{EC0211B5-68B2-4F70-AF2F-130E68DD6E01}" presName="Name0" presStyleCnt="0">
        <dgm:presLayoutVars>
          <dgm:dir/>
          <dgm:animLvl val="lvl"/>
          <dgm:resizeHandles val="exact"/>
        </dgm:presLayoutVars>
      </dgm:prSet>
      <dgm:spPr/>
    </dgm:pt>
    <dgm:pt modelId="{BD588D19-EC9A-4B0D-8796-D21F8E8C9B46}" type="pres">
      <dgm:prSet presAssocID="{F13019CC-A065-4420-9E65-4B306014E13B}" presName="parTxOnly" presStyleLbl="node1" presStyleIdx="0" presStyleCnt="3" custLinFactNeighborY="82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7A82D7-5CF1-4ED3-8EFF-B6BFEACBA182}" type="pres">
      <dgm:prSet presAssocID="{7F6F9824-7E5D-468A-9872-9EAF850F2B07}" presName="parTxOnlySpace" presStyleCnt="0"/>
      <dgm:spPr/>
    </dgm:pt>
    <dgm:pt modelId="{8F26ADAF-F7C2-4ED6-9EB4-C5E21689239C}" type="pres">
      <dgm:prSet presAssocID="{85E6EB44-8C28-4490-AE09-3AF71CBF89E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677B84-0D3F-42D9-BC60-3B5D2F84C1AB}" type="pres">
      <dgm:prSet presAssocID="{05A0A64D-5BFD-4034-8239-4F273D1DD400}" presName="parTxOnlySpace" presStyleCnt="0"/>
      <dgm:spPr/>
    </dgm:pt>
    <dgm:pt modelId="{5338AF89-5384-48DC-9961-C9388EA36B6C}" type="pres">
      <dgm:prSet presAssocID="{8961BA34-0F82-4640-B99C-B427B5CC682C}" presName="parTxOnly" presStyleLbl="node1" presStyleIdx="2" presStyleCnt="3" custLinFactNeighborX="40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6A0385C-7927-48E1-B5B8-E95C432A550B}" srcId="{EC0211B5-68B2-4F70-AF2F-130E68DD6E01}" destId="{F13019CC-A065-4420-9E65-4B306014E13B}" srcOrd="0" destOrd="0" parTransId="{E1A6B85E-B787-47D3-8725-2D1BF0139170}" sibTransId="{7F6F9824-7E5D-468A-9872-9EAF850F2B07}"/>
    <dgm:cxn modelId="{E040459A-F89A-403D-9192-4F8353B84791}" srcId="{EC0211B5-68B2-4F70-AF2F-130E68DD6E01}" destId="{8961BA34-0F82-4640-B99C-B427B5CC682C}" srcOrd="2" destOrd="0" parTransId="{A2A7A256-9C7A-402E-80D1-933178562DBD}" sibTransId="{6E2334B5-0267-49AA-86FB-8858F1AAA491}"/>
    <dgm:cxn modelId="{2ECBFD3B-D46E-4E9C-8B50-34644DAB0CE6}" type="presOf" srcId="{85E6EB44-8C28-4490-AE09-3AF71CBF89ED}" destId="{8F26ADAF-F7C2-4ED6-9EB4-C5E21689239C}" srcOrd="0" destOrd="0" presId="urn:microsoft.com/office/officeart/2005/8/layout/chevron1"/>
    <dgm:cxn modelId="{4DE993DE-5E5B-441C-82B3-C0992C19409F}" type="presOf" srcId="{F13019CC-A065-4420-9E65-4B306014E13B}" destId="{BD588D19-EC9A-4B0D-8796-D21F8E8C9B46}" srcOrd="0" destOrd="0" presId="urn:microsoft.com/office/officeart/2005/8/layout/chevron1"/>
    <dgm:cxn modelId="{CB64FC14-6F67-432D-82EF-0F602E57A96E}" type="presOf" srcId="{EC0211B5-68B2-4F70-AF2F-130E68DD6E01}" destId="{058E389C-30C2-4D4F-A60B-143344005891}" srcOrd="0" destOrd="0" presId="urn:microsoft.com/office/officeart/2005/8/layout/chevron1"/>
    <dgm:cxn modelId="{88697562-5011-43AA-9765-85AEF4295B14}" srcId="{EC0211B5-68B2-4F70-AF2F-130E68DD6E01}" destId="{85E6EB44-8C28-4490-AE09-3AF71CBF89ED}" srcOrd="1" destOrd="0" parTransId="{093199E7-E251-40B2-AD12-6E20CECC6844}" sibTransId="{05A0A64D-5BFD-4034-8239-4F273D1DD400}"/>
    <dgm:cxn modelId="{8AE3447F-DBEF-440E-869C-70C7B33A25A9}" type="presOf" srcId="{8961BA34-0F82-4640-B99C-B427B5CC682C}" destId="{5338AF89-5384-48DC-9961-C9388EA36B6C}" srcOrd="0" destOrd="0" presId="urn:microsoft.com/office/officeart/2005/8/layout/chevron1"/>
    <dgm:cxn modelId="{45FC6A58-C335-4C84-9D72-27C363356969}" type="presParOf" srcId="{058E389C-30C2-4D4F-A60B-143344005891}" destId="{BD588D19-EC9A-4B0D-8796-D21F8E8C9B46}" srcOrd="0" destOrd="0" presId="urn:microsoft.com/office/officeart/2005/8/layout/chevron1"/>
    <dgm:cxn modelId="{14B45C34-1163-4915-B692-C5181469D93D}" type="presParOf" srcId="{058E389C-30C2-4D4F-A60B-143344005891}" destId="{A87A82D7-5CF1-4ED3-8EFF-B6BFEACBA182}" srcOrd="1" destOrd="0" presId="urn:microsoft.com/office/officeart/2005/8/layout/chevron1"/>
    <dgm:cxn modelId="{D145125F-EFDA-49D7-B80E-3067E0771244}" type="presParOf" srcId="{058E389C-30C2-4D4F-A60B-143344005891}" destId="{8F26ADAF-F7C2-4ED6-9EB4-C5E21689239C}" srcOrd="2" destOrd="0" presId="urn:microsoft.com/office/officeart/2005/8/layout/chevron1"/>
    <dgm:cxn modelId="{F1FE6655-5DB6-4482-94BD-D5120284025F}" type="presParOf" srcId="{058E389C-30C2-4D4F-A60B-143344005891}" destId="{18677B84-0D3F-42D9-BC60-3B5D2F84C1AB}" srcOrd="3" destOrd="0" presId="urn:microsoft.com/office/officeart/2005/8/layout/chevron1"/>
    <dgm:cxn modelId="{11E6D755-5E4C-4D6B-9B4C-C16693465AD6}" type="presParOf" srcId="{058E389C-30C2-4D4F-A60B-143344005891}" destId="{5338AF89-5384-48DC-9961-C9388EA36B6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88D19-EC9A-4B0D-8796-D21F8E8C9B46}">
      <dsp:nvSpPr>
        <dsp:cNvPr id="0" name=""/>
        <dsp:cNvSpPr/>
      </dsp:nvSpPr>
      <dsp:spPr>
        <a:xfrm>
          <a:off x="2401" y="0"/>
          <a:ext cx="2925496" cy="665212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粗黑體" panose="020B0709000000000000" pitchFamily="49" charset="-120"/>
              <a:ea typeface="華康粗黑體" panose="020B0709000000000000" pitchFamily="49" charset="-120"/>
            </a:rPr>
            <a:t>七年級</a:t>
          </a:r>
          <a:endParaRPr lang="zh-TW" altLang="en-US" sz="3700" b="1" kern="12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華康粗黑體" panose="020B0709000000000000" pitchFamily="49" charset="-120"/>
            <a:ea typeface="華康粗黑體" panose="020B0709000000000000" pitchFamily="49" charset="-120"/>
          </a:endParaRPr>
        </a:p>
      </dsp:txBody>
      <dsp:txXfrm>
        <a:off x="335007" y="0"/>
        <a:ext cx="2260284" cy="665212"/>
      </dsp:txXfrm>
    </dsp:sp>
    <dsp:sp modelId="{8F26ADAF-F7C2-4ED6-9EB4-C5E21689239C}">
      <dsp:nvSpPr>
        <dsp:cNvPr id="0" name=""/>
        <dsp:cNvSpPr/>
      </dsp:nvSpPr>
      <dsp:spPr>
        <a:xfrm>
          <a:off x="2635348" y="0"/>
          <a:ext cx="2925496" cy="665212"/>
        </a:xfrm>
        <a:prstGeom prst="chevron">
          <a:avLst/>
        </a:prstGeom>
        <a:solidFill>
          <a:srgbClr val="99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粗黑體" panose="020B0709000000000000" pitchFamily="49" charset="-120"/>
              <a:ea typeface="華康粗黑體" panose="020B0709000000000000" pitchFamily="49" charset="-120"/>
            </a:rPr>
            <a:t>八年級</a:t>
          </a:r>
          <a:endParaRPr lang="zh-TW" altLang="en-US" sz="3700" b="1" kern="12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華康粗黑體" panose="020B0709000000000000" pitchFamily="49" charset="-120"/>
            <a:ea typeface="華康粗黑體" panose="020B0709000000000000" pitchFamily="49" charset="-120"/>
          </a:endParaRPr>
        </a:p>
      </dsp:txBody>
      <dsp:txXfrm>
        <a:off x="2967954" y="0"/>
        <a:ext cx="2260284" cy="665212"/>
      </dsp:txXfrm>
    </dsp:sp>
    <dsp:sp modelId="{5338AF89-5384-48DC-9961-C9388EA36B6C}">
      <dsp:nvSpPr>
        <dsp:cNvPr id="0" name=""/>
        <dsp:cNvSpPr/>
      </dsp:nvSpPr>
      <dsp:spPr>
        <a:xfrm>
          <a:off x="5270697" y="0"/>
          <a:ext cx="2925496" cy="665212"/>
        </a:xfrm>
        <a:prstGeom prst="chevron">
          <a:avLst/>
        </a:prstGeom>
        <a:solidFill>
          <a:srgbClr val="FF99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粗黑體" panose="020B0709000000000000" pitchFamily="49" charset="-120"/>
              <a:ea typeface="華康粗黑體" panose="020B0709000000000000" pitchFamily="49" charset="-120"/>
            </a:rPr>
            <a:t>九年級</a:t>
          </a:r>
          <a:endParaRPr lang="zh-TW" altLang="en-US" sz="3700" b="1" kern="1200" dirty="0"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華康粗黑體" panose="020B0709000000000000" pitchFamily="49" charset="-120"/>
            <a:ea typeface="華康粗黑體" panose="020B0709000000000000" pitchFamily="49" charset="-120"/>
          </a:endParaRPr>
        </a:p>
      </dsp:txBody>
      <dsp:txXfrm>
        <a:off x="5603303" y="0"/>
        <a:ext cx="2260284" cy="665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247" cy="49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26" y="1"/>
            <a:ext cx="2946246" cy="49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56AC5C6-5CD3-4C78-A448-A01CE808F19E}" type="datetimeFigureOut">
              <a:rPr lang="zh-TW" altLang="en-US"/>
              <a:pPr>
                <a:defRPr/>
              </a:pPr>
              <a:t>2020/11/5</a:t>
            </a:fld>
            <a:endParaRPr lang="en-US" altLang="zh-TW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817"/>
            <a:ext cx="2946247" cy="49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26" y="9429817"/>
            <a:ext cx="2946246" cy="49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17" tIns="46058" rIns="92117" bIns="4605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D95BEF2-212C-4820-8BCE-FB0884088FD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8272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47" cy="49681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681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D717E5F-EE99-4868-9C25-6D571565C0BC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7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288" y="4715707"/>
            <a:ext cx="5439101" cy="4468101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817"/>
            <a:ext cx="2946247" cy="49681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826" y="9429817"/>
            <a:ext cx="2946246" cy="49681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55E0AF8-247F-4FC3-97DF-1D10DC8FF93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156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881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241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6255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0409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2282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186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8645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277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73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47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7939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116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E0AF8-247F-4FC3-97DF-1D10DC8FF93D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122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A77A7-500C-4F33-B1B2-17D5331525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357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82ACA-23CE-47DD-8B2C-922DF8A56D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624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54228-6A68-40C3-9066-60437B8F2C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6124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2F203-25A3-4DF7-B151-5BD1671C7BF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9992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53C82-2D45-4BE9-989E-2851FD0BD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579A86-48BB-4A8A-AEA3-ADDB57161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10EBD-7A0B-4E5A-9321-F8A4D6F0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AAE7-2748-40A6-9909-C0C064E8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23426-E3D7-406B-A2CD-9BCAA565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6809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A32E-E979-4230-8498-E27F14B69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29AE8-2F2B-4006-8E55-989727C24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AE313-45CF-42C4-8D67-2729CDAC4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7C648-53E2-46AB-BF90-D935CA14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628C8-BA17-4575-902D-91B5D5C67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25106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0B08-4BA9-4F9C-B076-B2936FCA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F9993-9A15-4042-9AAE-AA45D785C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0F267-EB12-452F-9137-36B00DC4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60797-DE91-41EB-9432-FED3A584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CAE71-833B-45CD-996E-C094B0E4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7036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845E-D460-43EF-B040-B45603D26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EB151-5569-4D0C-A63D-E6ED8B7CE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3DB4E-8F10-4709-935C-E382F6062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58F09-1D5E-488E-A795-CA440BE43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556D5-ACF5-4A7A-AF48-EB5E4326C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527A8-8F10-431A-9DDB-9953679E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293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8526-A104-4111-90A9-6E4DA441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ED51C-6728-49EA-80A6-26BBCE8DC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6F391-0EBC-4F88-A011-12D1E373D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879A4D-6353-4B56-A7AA-5068B41B1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26543-B6F0-4C86-BBC1-7392698BDE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86C6A-9A7C-45BC-AA84-CAFA86DE1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9EE31C-6DC0-4952-9925-77B13A48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1655-9C08-4882-A894-A066B428C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5241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E1F34-6A2A-49A8-B489-DFEBF4490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DA4183-950B-4BE3-822C-937EC9D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5B6EA-4AA8-4C06-BDF9-6C127A3E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F7E91-0957-4971-A049-BC583B4D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1329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C6B50F-5389-4DFC-B26D-AAB89BE8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990199-ACFA-48DB-A5E8-496391B8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F9BF2-34BD-4537-999E-75A2A0F5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489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86EA3-55B5-4769-8C3F-663B3EECF6C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631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B9C5-31F6-4C78-9848-265AFA47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EA5A4-38EE-40DF-A90E-FE3320082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4F7B0-9B0D-4B7B-BEE8-E02F83649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C0C1D-88E4-4212-B999-DA643DAC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B0CBE-000F-4BEF-95BD-2F684D97C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8762A-1F40-4043-9F3C-79ED3CE1B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3331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1F321-FD1D-4033-8104-7AEAA9C9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57D41C-18BD-4AC6-AE8F-2AE8F880B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2F1C1-E1B6-4E17-8927-F3BB20879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23FB4-E4B0-46EC-950F-016C7AA76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1F0B3-74D5-481B-AEF8-33E1B9979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E9F9F-6D8C-47A0-8590-A3F108F5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1936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7F5AB-9113-409E-BA08-6EA93D13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C4082-686F-4BB4-999C-3D33A24CF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C6F4D-F256-4D28-861B-A26F48572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A21EB-B233-4C24-90AE-C93B11E5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B7108-0729-4F89-8BC5-B08F6224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0910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E0A063-BC0C-4DAE-BAE7-A8E9CBEB6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0F71D-9AA9-4948-A7D2-1641166FF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03287-B074-4CB0-B705-A19B7EB4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BEE4-CE6F-4B67-BF5C-68FFDE63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CDD6-0F29-47AB-808E-2A09852F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967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4BFB8-F016-43B7-908F-E96E0F494B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94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C8CFF-3BD8-46BA-84D5-5A924FFE4B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19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EE444-E991-4A51-88CB-AF42C0121A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027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C26E-54E2-41C1-8F78-506D59A8FE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343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DC898-92EE-4303-844B-47154C826B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235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CEC3-1E2E-4480-BA27-B1BDA5CD3A1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542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1181C-6902-4AD4-AFDC-1A0D80A46D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67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142F7D7-6146-4B5E-8CF6-13F693E9D4F1}" type="datetimeFigureOut">
              <a:rPr lang="zh-TW" altLang="en-US"/>
              <a:pPr>
                <a:defRPr/>
              </a:pPr>
              <a:t>2020/11/5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43C41B6-A592-428B-9DFA-DCE8EF34871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023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7AD1E4-21B0-4EDD-AEC7-C25FDF6A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17E53-9E91-4890-AD18-67D2E8DC8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8DCF6-184F-4CF0-8DE6-8C839C72D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0565DA3-109C-4BB0-9353-1E81ED7E1CC8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11/5/2020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9484E-F94F-4FC9-AA78-422814FEA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230FB-2EF3-4D87-9C1E-271083981C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046B996-B622-4B67-A455-51FC79324563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 Light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955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4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&#25945;&#23416;&#27963;&#21205;.m4v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&#25945;&#23416;+&#31038;&#22296;+&#25512;&#34214;.m4v" TargetMode="External"/><Relationship Id="rId5" Type="http://schemas.openxmlformats.org/officeDocument/2006/relationships/image" Target="../media/image6.jpg"/><Relationship Id="rId10" Type="http://schemas.openxmlformats.org/officeDocument/2006/relationships/hyperlink" Target="&#25945;&#23416;+&#31038;&#22296;.m4v" TargetMode="External"/><Relationship Id="rId4" Type="http://schemas.openxmlformats.org/officeDocument/2006/relationships/image" Target="../media/image5.wmf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7.jpeg"/><Relationship Id="rId5" Type="http://schemas.openxmlformats.org/officeDocument/2006/relationships/image" Target="../media/image70.png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"/>
          <p:cNvSpPr txBox="1"/>
          <p:nvPr/>
        </p:nvSpPr>
        <p:spPr>
          <a:xfrm>
            <a:off x="2627784" y="1916832"/>
            <a:ext cx="6660232" cy="80962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8000" b="1" kern="10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5A</a:t>
            </a:r>
            <a:r>
              <a:rPr lang="zh-TW" sz="4400" b="1" kern="1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國保班 </a:t>
            </a:r>
            <a:r>
              <a:rPr lang="en-US" sz="8000" b="1" kern="1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AI</a:t>
            </a:r>
            <a:r>
              <a:rPr lang="en-US" sz="600" b="1" kern="1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  </a:t>
            </a:r>
            <a:r>
              <a:rPr lang="en-US" sz="600" b="1" kern="1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4400" b="1" kern="1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數理班</a:t>
            </a:r>
            <a:endParaRPr lang="zh-TW" sz="2000" kern="10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  <p:sp>
        <p:nvSpPr>
          <p:cNvPr id="4" name="Oval 19"/>
          <p:cNvSpPr>
            <a:spLocks noChangeArrowheads="1"/>
          </p:cNvSpPr>
          <p:nvPr/>
        </p:nvSpPr>
        <p:spPr bwMode="auto">
          <a:xfrm rot="16200000">
            <a:off x="4355976" y="1189494"/>
            <a:ext cx="2304256" cy="6048672"/>
          </a:xfrm>
          <a:prstGeom prst="ellipse">
            <a:avLst/>
          </a:prstGeom>
          <a:blipFill dpi="0" rotWithShape="1">
            <a:blip r:embed="rId3"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71800" y="3429000"/>
            <a:ext cx="5976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迎戰新課綱</a:t>
            </a:r>
            <a:r>
              <a:rPr lang="zh-TW" altLang="zh-TW" sz="4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核心素養 </a:t>
            </a:r>
            <a:r>
              <a:rPr lang="en-US" altLang="zh-TW" sz="40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/>
            </a:r>
            <a:br>
              <a:rPr lang="en-US" altLang="zh-TW" sz="40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</a:br>
            <a:r>
              <a:rPr lang="en-US" altLang="zh-TW" sz="40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     </a:t>
            </a:r>
            <a:r>
              <a:rPr lang="zh-TW" altLang="zh-TW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學習</a:t>
            </a:r>
            <a:r>
              <a:rPr lang="zh-TW" altLang="zh-TW" sz="4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歷程</a:t>
            </a:r>
            <a:r>
              <a:rPr lang="zh-TW" altLang="zh-TW" sz="2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超前部署</a:t>
            </a:r>
            <a:endParaRPr lang="zh-TW" alt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6012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6" y="0"/>
            <a:ext cx="9151375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884368" y="0"/>
            <a:ext cx="1151896" cy="768159"/>
          </a:xfrm>
          <a:prstGeom prst="rect">
            <a:avLst/>
          </a:prstGeom>
          <a:solidFill>
            <a:srgbClr val="FEFAFB"/>
          </a:solidFill>
        </p:spPr>
        <p:txBody>
          <a:bodyPr wrap="square">
            <a:spAutoFit/>
          </a:bodyPr>
          <a:lstStyle/>
          <a:p>
            <a:pPr algn="dist" defTabSz="6858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ln w="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新課綱</a:t>
            </a:r>
            <a:endParaRPr kumimoji="0" lang="en-US" altLang="zh-TW" sz="2400" b="1" dirty="0" smtClean="0">
              <a:ln w="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algn="dist" defTabSz="6858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ln w="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新思維</a:t>
            </a:r>
            <a:endParaRPr kumimoji="0" lang="zh-TW" altLang="en-US" sz="700" b="1" dirty="0">
              <a:ln w="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2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84368" y="0"/>
            <a:ext cx="1151896" cy="768159"/>
          </a:xfrm>
          <a:prstGeom prst="rect">
            <a:avLst/>
          </a:prstGeom>
          <a:solidFill>
            <a:srgbClr val="FEFAFB"/>
          </a:solidFill>
        </p:spPr>
        <p:txBody>
          <a:bodyPr wrap="square">
            <a:spAutoFit/>
          </a:bodyPr>
          <a:lstStyle/>
          <a:p>
            <a:pPr algn="dist" defTabSz="6858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ln w="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新課綱</a:t>
            </a:r>
            <a:endParaRPr kumimoji="0" lang="en-US" altLang="zh-TW" sz="2400" b="1" dirty="0" smtClean="0">
              <a:ln w="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algn="dist" defTabSz="6858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ln w="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新思維</a:t>
            </a:r>
            <a:endParaRPr kumimoji="0" lang="zh-TW" altLang="en-US" sz="700" b="1" dirty="0">
              <a:ln w="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036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字方塊 42"/>
          <p:cNvSpPr txBox="1"/>
          <p:nvPr/>
        </p:nvSpPr>
        <p:spPr>
          <a:xfrm>
            <a:off x="149606" y="6411964"/>
            <a:ext cx="117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spc="-200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Q  &amp;  A</a:t>
            </a:r>
            <a:endParaRPr kumimoji="0" lang="zh-TW" altLang="en-US" sz="2000" b="1" spc="-200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1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812360" y="116632"/>
            <a:ext cx="1151896" cy="830997"/>
          </a:xfrm>
          <a:prstGeom prst="rect">
            <a:avLst/>
          </a:prstGeom>
          <a:solidFill>
            <a:srgbClr val="FEFAFB"/>
          </a:solidFill>
        </p:spPr>
        <p:txBody>
          <a:bodyPr wrap="square">
            <a:spAutoFit/>
          </a:bodyPr>
          <a:lstStyle/>
          <a:p>
            <a:pPr algn="di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ln w="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新課綱</a:t>
            </a:r>
            <a:endParaRPr kumimoji="0" lang="en-US" altLang="zh-TW" sz="2400" b="1" dirty="0" smtClean="0">
              <a:ln w="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algn="di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ln w="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新思維</a:t>
            </a:r>
            <a:endParaRPr kumimoji="0" lang="zh-TW" altLang="en-US" sz="700" b="1" dirty="0">
              <a:ln w="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277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12360" y="116632"/>
            <a:ext cx="1151896" cy="830997"/>
          </a:xfrm>
          <a:prstGeom prst="rect">
            <a:avLst/>
          </a:prstGeom>
          <a:solidFill>
            <a:srgbClr val="FEFAFB"/>
          </a:solidFill>
        </p:spPr>
        <p:txBody>
          <a:bodyPr wrap="square">
            <a:spAutoFit/>
          </a:bodyPr>
          <a:lstStyle/>
          <a:p>
            <a:pPr algn="di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ln w="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新課綱</a:t>
            </a:r>
            <a:endParaRPr kumimoji="0" lang="en-US" altLang="zh-TW" sz="2400" b="1" dirty="0" smtClean="0">
              <a:ln w="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algn="di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ln w="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新思維</a:t>
            </a:r>
            <a:endParaRPr kumimoji="0" lang="zh-TW" altLang="en-US" sz="700" b="1" dirty="0">
              <a:ln w="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730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/>
          <p:cNvSpPr/>
          <p:nvPr/>
        </p:nvSpPr>
        <p:spPr>
          <a:xfrm>
            <a:off x="874105" y="853451"/>
            <a:ext cx="899090" cy="48149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350">
              <a:solidFill>
                <a:srgbClr val="769BC9">
                  <a:lumMod val="75000"/>
                </a:srgbClr>
              </a:solidFill>
              <a:latin typeface="Calibri Light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-3" y="446547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" y="1334947"/>
            <a:ext cx="7848000" cy="8935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 sz="135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59398" y="304309"/>
            <a:ext cx="61969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6600" b="1" dirty="0" smtClean="0">
                <a:ln w="0"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舊課</a:t>
            </a:r>
            <a:r>
              <a:rPr kumimoji="0" lang="zh-TW" altLang="en-US" sz="6600" b="1" dirty="0">
                <a:ln w="0"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綱招生類別</a:t>
            </a:r>
            <a:endParaRPr kumimoji="0" lang="zh-TW" altLang="en-US" sz="3200" b="1" dirty="0">
              <a:ln>
                <a:solidFill>
                  <a:srgbClr val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49606" y="6411964"/>
            <a:ext cx="117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spc="-200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Q  &amp;  A</a:t>
            </a:r>
            <a:endParaRPr kumimoji="0" lang="zh-TW" altLang="en-US" sz="2000" b="1" spc="-200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52483" y="51590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獎學金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29729" y="5978945"/>
            <a:ext cx="2886087" cy="1018251"/>
            <a:chOff x="29729" y="5978945"/>
            <a:chExt cx="2985125" cy="1018251"/>
          </a:xfrm>
        </p:grpSpPr>
        <p:pic>
          <p:nvPicPr>
            <p:cNvPr id="96" name="图片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9" y="6091938"/>
              <a:ext cx="2985125" cy="905258"/>
            </a:xfrm>
            <a:prstGeom prst="rect">
              <a:avLst/>
            </a:prstGeom>
          </p:spPr>
        </p:pic>
        <p:sp>
          <p:nvSpPr>
            <p:cNvPr id="23" name="文字方塊 22"/>
            <p:cNvSpPr txBox="1"/>
            <p:nvPr/>
          </p:nvSpPr>
          <p:spPr>
            <a:xfrm>
              <a:off x="101747" y="5978945"/>
              <a:ext cx="2083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solidFill>
                    <a:srgbClr val="00B050"/>
                  </a:solidFill>
                  <a:latin typeface="清松手寫體1" pitchFamily="2" charset="-120"/>
                  <a:ea typeface="清松手寫體1" pitchFamily="2" charset="-120"/>
                </a:rPr>
                <a:t>單一特質思維</a:t>
              </a: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078882" y="1589085"/>
            <a:ext cx="5034340" cy="5023270"/>
            <a:chOff x="2078882" y="1589085"/>
            <a:chExt cx="5034340" cy="5023270"/>
          </a:xfrm>
        </p:grpSpPr>
        <p:grpSp>
          <p:nvGrpSpPr>
            <p:cNvPr id="22" name="群組 21"/>
            <p:cNvGrpSpPr/>
            <p:nvPr/>
          </p:nvGrpSpPr>
          <p:grpSpPr>
            <a:xfrm rot="16200000">
              <a:off x="2084417" y="1583550"/>
              <a:ext cx="5023270" cy="5034340"/>
              <a:chOff x="1526485" y="1558293"/>
              <a:chExt cx="5023270" cy="5034340"/>
            </a:xfrm>
          </p:grpSpPr>
          <p:sp>
            <p:nvSpPr>
              <p:cNvPr id="76" name="Freeform 16"/>
              <p:cNvSpPr>
                <a:spLocks noEditPoints="1"/>
              </p:cNvSpPr>
              <p:nvPr/>
            </p:nvSpPr>
            <p:spPr bwMode="auto">
              <a:xfrm rot="7191072">
                <a:off x="1556637" y="2140653"/>
                <a:ext cx="4637660" cy="4086212"/>
              </a:xfrm>
              <a:custGeom>
                <a:avLst/>
                <a:gdLst>
                  <a:gd name="T0" fmla="*/ 256 w 316"/>
                  <a:gd name="T1" fmla="*/ 124 h 162"/>
                  <a:gd name="T2" fmla="*/ 152 w 316"/>
                  <a:gd name="T3" fmla="*/ 27 h 162"/>
                  <a:gd name="T4" fmla="*/ 122 w 316"/>
                  <a:gd name="T5" fmla="*/ 17 h 162"/>
                  <a:gd name="T6" fmla="*/ 143 w 316"/>
                  <a:gd name="T7" fmla="*/ 30 h 162"/>
                  <a:gd name="T8" fmla="*/ 250 w 316"/>
                  <a:gd name="T9" fmla="*/ 126 h 162"/>
                  <a:gd name="T10" fmla="*/ 127 w 316"/>
                  <a:gd name="T11" fmla="*/ 48 h 162"/>
                  <a:gd name="T12" fmla="*/ 248 w 316"/>
                  <a:gd name="T13" fmla="*/ 113 h 162"/>
                  <a:gd name="T14" fmla="*/ 275 w 316"/>
                  <a:gd name="T15" fmla="*/ 96 h 162"/>
                  <a:gd name="T16" fmla="*/ 292 w 316"/>
                  <a:gd name="T17" fmla="*/ 75 h 162"/>
                  <a:gd name="T18" fmla="*/ 278 w 316"/>
                  <a:gd name="T19" fmla="*/ 30 h 162"/>
                  <a:gd name="T20" fmla="*/ 210 w 316"/>
                  <a:gd name="T21" fmla="*/ 29 h 162"/>
                  <a:gd name="T22" fmla="*/ 7 w 316"/>
                  <a:gd name="T23" fmla="*/ 126 h 162"/>
                  <a:gd name="T24" fmla="*/ 315 w 316"/>
                  <a:gd name="T25" fmla="*/ 48 h 162"/>
                  <a:gd name="T26" fmla="*/ 279 w 316"/>
                  <a:gd name="T27" fmla="*/ 92 h 162"/>
                  <a:gd name="T28" fmla="*/ 196 w 316"/>
                  <a:gd name="T29" fmla="*/ 145 h 162"/>
                  <a:gd name="T30" fmla="*/ 261 w 316"/>
                  <a:gd name="T31" fmla="*/ 17 h 162"/>
                  <a:gd name="T32" fmla="*/ 104 w 316"/>
                  <a:gd name="T33" fmla="*/ 53 h 162"/>
                  <a:gd name="T34" fmla="*/ 127 w 316"/>
                  <a:gd name="T35" fmla="*/ 48 h 162"/>
                  <a:gd name="T36" fmla="*/ 305 w 316"/>
                  <a:gd name="T37" fmla="*/ 60 h 162"/>
                  <a:gd name="T38" fmla="*/ 47 w 316"/>
                  <a:gd name="T39" fmla="*/ 143 h 162"/>
                  <a:gd name="T40" fmla="*/ 213 w 316"/>
                  <a:gd name="T41" fmla="*/ 129 h 162"/>
                  <a:gd name="T42" fmla="*/ 248 w 316"/>
                  <a:gd name="T43" fmla="*/ 113 h 162"/>
                  <a:gd name="T44" fmla="*/ 58 w 316"/>
                  <a:gd name="T45" fmla="*/ 141 h 162"/>
                  <a:gd name="T46" fmla="*/ 121 w 316"/>
                  <a:gd name="T47" fmla="*/ 16 h 162"/>
                  <a:gd name="T48" fmla="*/ 91 w 316"/>
                  <a:gd name="T49" fmla="*/ 11 h 162"/>
                  <a:gd name="T50" fmla="*/ 33 w 316"/>
                  <a:gd name="T51" fmla="*/ 152 h 162"/>
                  <a:gd name="T52" fmla="*/ 230 w 316"/>
                  <a:gd name="T53" fmla="*/ 136 h 162"/>
                  <a:gd name="T54" fmla="*/ 155 w 316"/>
                  <a:gd name="T55" fmla="*/ 154 h 162"/>
                  <a:gd name="T56" fmla="*/ 121 w 316"/>
                  <a:gd name="T57" fmla="*/ 45 h 162"/>
                  <a:gd name="T58" fmla="*/ 144 w 316"/>
                  <a:gd name="T59" fmla="*/ 37 h 162"/>
                  <a:gd name="T60" fmla="*/ 168 w 316"/>
                  <a:gd name="T61" fmla="*/ 28 h 162"/>
                  <a:gd name="T62" fmla="*/ 191 w 316"/>
                  <a:gd name="T63" fmla="*/ 24 h 162"/>
                  <a:gd name="T64" fmla="*/ 215 w 316"/>
                  <a:gd name="T65" fmla="*/ 22 h 162"/>
                  <a:gd name="T66" fmla="*/ 298 w 316"/>
                  <a:gd name="T67" fmla="*/ 30 h 162"/>
                  <a:gd name="T68" fmla="*/ 283 w 316"/>
                  <a:gd name="T69" fmla="*/ 25 h 162"/>
                  <a:gd name="T70" fmla="*/ 295 w 316"/>
                  <a:gd name="T71" fmla="*/ 33 h 162"/>
                  <a:gd name="T72" fmla="*/ 226 w 316"/>
                  <a:gd name="T73" fmla="*/ 122 h 162"/>
                  <a:gd name="T74" fmla="*/ 130 w 316"/>
                  <a:gd name="T75" fmla="*/ 146 h 162"/>
                  <a:gd name="T76" fmla="*/ 91 w 316"/>
                  <a:gd name="T77" fmla="*/ 147 h 162"/>
                  <a:gd name="T78" fmla="*/ 95 w 316"/>
                  <a:gd name="T79" fmla="*/ 27 h 162"/>
                  <a:gd name="T80" fmla="*/ 79 w 316"/>
                  <a:gd name="T81" fmla="*/ 20 h 162"/>
                  <a:gd name="T82" fmla="*/ 69 w 316"/>
                  <a:gd name="T83" fmla="*/ 26 h 162"/>
                  <a:gd name="T84" fmla="*/ 23 w 316"/>
                  <a:gd name="T85" fmla="*/ 67 h 162"/>
                  <a:gd name="T86" fmla="*/ 8 w 316"/>
                  <a:gd name="T87" fmla="*/ 99 h 162"/>
                  <a:gd name="T88" fmla="*/ 49 w 316"/>
                  <a:gd name="T89" fmla="*/ 156 h 162"/>
                  <a:gd name="T90" fmla="*/ 70 w 316"/>
                  <a:gd name="T91" fmla="*/ 158 h 162"/>
                  <a:gd name="T92" fmla="*/ 116 w 316"/>
                  <a:gd name="T93" fmla="*/ 160 h 162"/>
                  <a:gd name="T94" fmla="*/ 92 w 316"/>
                  <a:gd name="T95" fmla="*/ 158 h 162"/>
                  <a:gd name="T96" fmla="*/ 219 w 316"/>
                  <a:gd name="T97" fmla="*/ 140 h 162"/>
                  <a:gd name="T98" fmla="*/ 155 w 316"/>
                  <a:gd name="T99" fmla="*/ 154 h 162"/>
                  <a:gd name="T100" fmla="*/ 272 w 316"/>
                  <a:gd name="T101" fmla="*/ 108 h 162"/>
                  <a:gd name="T102" fmla="*/ 295 w 316"/>
                  <a:gd name="T103" fmla="*/ 87 h 162"/>
                  <a:gd name="T104" fmla="*/ 302 w 316"/>
                  <a:gd name="T105" fmla="*/ 76 h 162"/>
                  <a:gd name="T106" fmla="*/ 306 w 316"/>
                  <a:gd name="T107" fmla="*/ 39 h 162"/>
                  <a:gd name="T108" fmla="*/ 306 w 316"/>
                  <a:gd name="T109" fmla="*/ 69 h 162"/>
                  <a:gd name="T110" fmla="*/ 232 w 316"/>
                  <a:gd name="T111" fmla="*/ 27 h 162"/>
                  <a:gd name="T112" fmla="*/ 75 w 316"/>
                  <a:gd name="T113" fmla="*/ 158 h 162"/>
                  <a:gd name="T114" fmla="*/ 95 w 316"/>
                  <a:gd name="T115" fmla="*/ 30 h 162"/>
                  <a:gd name="T116" fmla="*/ 183 w 316"/>
                  <a:gd name="T117" fmla="*/ 14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6" h="162">
                    <a:moveTo>
                      <a:pt x="260" y="122"/>
                    </a:moveTo>
                    <a:cubicBezTo>
                      <a:pt x="259" y="122"/>
                      <a:pt x="258" y="122"/>
                      <a:pt x="258" y="123"/>
                    </a:cubicBezTo>
                    <a:cubicBezTo>
                      <a:pt x="258" y="123"/>
                      <a:pt x="259" y="123"/>
                      <a:pt x="260" y="122"/>
                    </a:cubicBezTo>
                    <a:close/>
                    <a:moveTo>
                      <a:pt x="245" y="130"/>
                    </a:moveTo>
                    <a:cubicBezTo>
                      <a:pt x="246" y="129"/>
                      <a:pt x="248" y="129"/>
                      <a:pt x="249" y="128"/>
                    </a:cubicBezTo>
                    <a:cubicBezTo>
                      <a:pt x="250" y="128"/>
                      <a:pt x="252" y="127"/>
                      <a:pt x="253" y="126"/>
                    </a:cubicBezTo>
                    <a:cubicBezTo>
                      <a:pt x="253" y="125"/>
                      <a:pt x="246" y="128"/>
                      <a:pt x="245" y="130"/>
                    </a:cubicBezTo>
                    <a:close/>
                    <a:moveTo>
                      <a:pt x="256" y="125"/>
                    </a:moveTo>
                    <a:cubicBezTo>
                      <a:pt x="257" y="124"/>
                      <a:pt x="257" y="124"/>
                      <a:pt x="256" y="124"/>
                    </a:cubicBezTo>
                    <a:cubicBezTo>
                      <a:pt x="255" y="124"/>
                      <a:pt x="253" y="125"/>
                      <a:pt x="256" y="125"/>
                    </a:cubicBezTo>
                    <a:close/>
                    <a:moveTo>
                      <a:pt x="71" y="160"/>
                    </a:moveTo>
                    <a:cubicBezTo>
                      <a:pt x="71" y="161"/>
                      <a:pt x="72" y="159"/>
                      <a:pt x="71" y="160"/>
                    </a:cubicBezTo>
                    <a:close/>
                    <a:moveTo>
                      <a:pt x="307" y="32"/>
                    </a:moveTo>
                    <a:cubicBezTo>
                      <a:pt x="308" y="32"/>
                      <a:pt x="304" y="30"/>
                      <a:pt x="304" y="30"/>
                    </a:cubicBezTo>
                    <a:cubicBezTo>
                      <a:pt x="305" y="31"/>
                      <a:pt x="306" y="32"/>
                      <a:pt x="307" y="32"/>
                    </a:cubicBezTo>
                    <a:close/>
                    <a:moveTo>
                      <a:pt x="152" y="27"/>
                    </a:moveTo>
                    <a:cubicBezTo>
                      <a:pt x="152" y="25"/>
                      <a:pt x="147" y="28"/>
                      <a:pt x="147" y="28"/>
                    </a:cubicBezTo>
                    <a:cubicBezTo>
                      <a:pt x="148" y="29"/>
                      <a:pt x="153" y="28"/>
                      <a:pt x="152" y="27"/>
                    </a:cubicBezTo>
                    <a:close/>
                    <a:moveTo>
                      <a:pt x="117" y="38"/>
                    </a:moveTo>
                    <a:cubicBezTo>
                      <a:pt x="117" y="38"/>
                      <a:pt x="117" y="37"/>
                      <a:pt x="117" y="37"/>
                    </a:cubicBezTo>
                    <a:cubicBezTo>
                      <a:pt x="116" y="37"/>
                      <a:pt x="115" y="37"/>
                      <a:pt x="114" y="38"/>
                    </a:cubicBezTo>
                    <a:cubicBezTo>
                      <a:pt x="113" y="38"/>
                      <a:pt x="105" y="45"/>
                      <a:pt x="105" y="45"/>
                    </a:cubicBezTo>
                    <a:cubicBezTo>
                      <a:pt x="106" y="45"/>
                      <a:pt x="144" y="30"/>
                      <a:pt x="144" y="30"/>
                    </a:cubicBezTo>
                    <a:cubicBezTo>
                      <a:pt x="144" y="29"/>
                      <a:pt x="144" y="30"/>
                      <a:pt x="143" y="30"/>
                    </a:cubicBezTo>
                    <a:cubicBezTo>
                      <a:pt x="142" y="30"/>
                      <a:pt x="142" y="30"/>
                      <a:pt x="141" y="30"/>
                    </a:cubicBezTo>
                    <a:cubicBezTo>
                      <a:pt x="135" y="33"/>
                      <a:pt x="119" y="39"/>
                      <a:pt x="117" y="38"/>
                    </a:cubicBezTo>
                    <a:close/>
                    <a:moveTo>
                      <a:pt x="122" y="17"/>
                    </a:moveTo>
                    <a:cubicBezTo>
                      <a:pt x="122" y="17"/>
                      <a:pt x="126" y="15"/>
                      <a:pt x="126" y="15"/>
                    </a:cubicBezTo>
                    <a:cubicBezTo>
                      <a:pt x="126" y="16"/>
                      <a:pt x="125" y="16"/>
                      <a:pt x="125" y="17"/>
                    </a:cubicBezTo>
                    <a:cubicBezTo>
                      <a:pt x="125" y="17"/>
                      <a:pt x="132" y="13"/>
                      <a:pt x="128" y="14"/>
                    </a:cubicBezTo>
                    <a:cubicBezTo>
                      <a:pt x="127" y="14"/>
                      <a:pt x="122" y="16"/>
                      <a:pt x="122" y="17"/>
                    </a:cubicBezTo>
                    <a:close/>
                    <a:moveTo>
                      <a:pt x="143" y="30"/>
                    </a:moveTo>
                    <a:cubicBezTo>
                      <a:pt x="143" y="30"/>
                      <a:pt x="143" y="30"/>
                      <a:pt x="143" y="30"/>
                    </a:cubicBezTo>
                    <a:cubicBezTo>
                      <a:pt x="142" y="30"/>
                      <a:pt x="142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2" y="30"/>
                      <a:pt x="142" y="30"/>
                      <a:pt x="143" y="30"/>
                    </a:cubicBezTo>
                    <a:close/>
                    <a:moveTo>
                      <a:pt x="180" y="137"/>
                    </a:moveTo>
                    <a:cubicBezTo>
                      <a:pt x="179" y="137"/>
                      <a:pt x="174" y="138"/>
                      <a:pt x="169" y="139"/>
                    </a:cubicBezTo>
                    <a:cubicBezTo>
                      <a:pt x="174" y="138"/>
                      <a:pt x="180" y="137"/>
                      <a:pt x="180" y="137"/>
                    </a:cubicBezTo>
                    <a:close/>
                    <a:moveTo>
                      <a:pt x="137" y="44"/>
                    </a:moveTo>
                    <a:cubicBezTo>
                      <a:pt x="137" y="45"/>
                      <a:pt x="136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6" y="45"/>
                      <a:pt x="136" y="45"/>
                      <a:pt x="137" y="44"/>
                    </a:cubicBezTo>
                    <a:cubicBezTo>
                      <a:pt x="137" y="44"/>
                      <a:pt x="137" y="44"/>
                      <a:pt x="137" y="44"/>
                    </a:cubicBezTo>
                    <a:close/>
                    <a:moveTo>
                      <a:pt x="250" y="126"/>
                    </a:moveTo>
                    <a:cubicBezTo>
                      <a:pt x="252" y="126"/>
                      <a:pt x="263" y="119"/>
                      <a:pt x="263" y="119"/>
                    </a:cubicBezTo>
                    <a:cubicBezTo>
                      <a:pt x="263" y="118"/>
                      <a:pt x="250" y="126"/>
                      <a:pt x="250" y="126"/>
                    </a:cubicBezTo>
                    <a:close/>
                    <a:moveTo>
                      <a:pt x="242" y="116"/>
                    </a:moveTo>
                    <a:cubicBezTo>
                      <a:pt x="242" y="116"/>
                      <a:pt x="242" y="116"/>
                      <a:pt x="242" y="116"/>
                    </a:cubicBezTo>
                    <a:cubicBezTo>
                      <a:pt x="242" y="116"/>
                      <a:pt x="242" y="116"/>
                      <a:pt x="242" y="116"/>
                    </a:cubicBezTo>
                    <a:close/>
                    <a:moveTo>
                      <a:pt x="172" y="33"/>
                    </a:moveTo>
                    <a:cubicBezTo>
                      <a:pt x="171" y="32"/>
                      <a:pt x="153" y="39"/>
                      <a:pt x="137" y="44"/>
                    </a:cubicBezTo>
                    <a:cubicBezTo>
                      <a:pt x="137" y="45"/>
                      <a:pt x="135" y="46"/>
                      <a:pt x="135" y="45"/>
                    </a:cubicBezTo>
                    <a:cubicBezTo>
                      <a:pt x="132" y="46"/>
                      <a:pt x="130" y="47"/>
                      <a:pt x="127" y="48"/>
                    </a:cubicBezTo>
                    <a:cubicBezTo>
                      <a:pt x="127" y="48"/>
                      <a:pt x="127" y="48"/>
                      <a:pt x="127" y="48"/>
                    </a:cubicBezTo>
                    <a:cubicBezTo>
                      <a:pt x="144" y="43"/>
                      <a:pt x="172" y="34"/>
                      <a:pt x="172" y="33"/>
                    </a:cubicBezTo>
                    <a:close/>
                    <a:moveTo>
                      <a:pt x="101" y="53"/>
                    </a:moveTo>
                    <a:cubicBezTo>
                      <a:pt x="101" y="53"/>
                      <a:pt x="101" y="53"/>
                      <a:pt x="101" y="53"/>
                    </a:cubicBezTo>
                    <a:cubicBezTo>
                      <a:pt x="101" y="53"/>
                      <a:pt x="101" y="53"/>
                      <a:pt x="101" y="53"/>
                    </a:cubicBezTo>
                    <a:close/>
                    <a:moveTo>
                      <a:pt x="219" y="126"/>
                    </a:moveTo>
                    <a:cubicBezTo>
                      <a:pt x="220" y="126"/>
                      <a:pt x="220" y="126"/>
                      <a:pt x="221" y="126"/>
                    </a:cubicBezTo>
                    <a:cubicBezTo>
                      <a:pt x="221" y="126"/>
                      <a:pt x="220" y="126"/>
                      <a:pt x="219" y="126"/>
                    </a:cubicBezTo>
                    <a:close/>
                    <a:moveTo>
                      <a:pt x="248" y="113"/>
                    </a:moveTo>
                    <a:cubicBezTo>
                      <a:pt x="248" y="113"/>
                      <a:pt x="249" y="113"/>
                      <a:pt x="250" y="113"/>
                    </a:cubicBezTo>
                    <a:cubicBezTo>
                      <a:pt x="249" y="113"/>
                      <a:pt x="249" y="113"/>
                      <a:pt x="248" y="113"/>
                    </a:cubicBezTo>
                    <a:close/>
                    <a:moveTo>
                      <a:pt x="283" y="107"/>
                    </a:moveTo>
                    <a:cubicBezTo>
                      <a:pt x="284" y="107"/>
                      <a:pt x="284" y="106"/>
                      <a:pt x="285" y="105"/>
                    </a:cubicBezTo>
                    <a:cubicBezTo>
                      <a:pt x="285" y="105"/>
                      <a:pt x="282" y="107"/>
                      <a:pt x="283" y="107"/>
                    </a:cubicBezTo>
                    <a:close/>
                    <a:moveTo>
                      <a:pt x="272" y="115"/>
                    </a:moveTo>
                    <a:cubicBezTo>
                      <a:pt x="271" y="115"/>
                      <a:pt x="270" y="115"/>
                      <a:pt x="269" y="116"/>
                    </a:cubicBezTo>
                    <a:cubicBezTo>
                      <a:pt x="270" y="116"/>
                      <a:pt x="271" y="115"/>
                      <a:pt x="272" y="115"/>
                    </a:cubicBezTo>
                    <a:close/>
                    <a:moveTo>
                      <a:pt x="275" y="96"/>
                    </a:moveTo>
                    <a:cubicBezTo>
                      <a:pt x="274" y="96"/>
                      <a:pt x="270" y="99"/>
                      <a:pt x="266" y="102"/>
                    </a:cubicBezTo>
                    <a:cubicBezTo>
                      <a:pt x="266" y="102"/>
                      <a:pt x="265" y="102"/>
                      <a:pt x="266" y="102"/>
                    </a:cubicBezTo>
                    <a:cubicBezTo>
                      <a:pt x="266" y="103"/>
                      <a:pt x="274" y="96"/>
                      <a:pt x="275" y="96"/>
                    </a:cubicBezTo>
                    <a:close/>
                    <a:moveTo>
                      <a:pt x="310" y="64"/>
                    </a:moveTo>
                    <a:cubicBezTo>
                      <a:pt x="310" y="65"/>
                      <a:pt x="311" y="62"/>
                      <a:pt x="311" y="61"/>
                    </a:cubicBezTo>
                    <a:cubicBezTo>
                      <a:pt x="310" y="62"/>
                      <a:pt x="310" y="63"/>
                      <a:pt x="310" y="64"/>
                    </a:cubicBezTo>
                    <a:close/>
                    <a:moveTo>
                      <a:pt x="292" y="75"/>
                    </a:moveTo>
                    <a:cubicBezTo>
                      <a:pt x="291" y="76"/>
                      <a:pt x="291" y="77"/>
                      <a:pt x="292" y="77"/>
                    </a:cubicBezTo>
                    <a:cubicBezTo>
                      <a:pt x="292" y="76"/>
                      <a:pt x="294" y="74"/>
                      <a:pt x="292" y="75"/>
                    </a:cubicBezTo>
                    <a:close/>
                    <a:moveTo>
                      <a:pt x="290" y="78"/>
                    </a:moveTo>
                    <a:cubicBezTo>
                      <a:pt x="290" y="78"/>
                      <a:pt x="289" y="79"/>
                      <a:pt x="289" y="80"/>
                    </a:cubicBezTo>
                    <a:cubicBezTo>
                      <a:pt x="290" y="79"/>
                      <a:pt x="290" y="79"/>
                      <a:pt x="290" y="78"/>
                    </a:cubicBezTo>
                    <a:close/>
                    <a:moveTo>
                      <a:pt x="278" y="30"/>
                    </a:moveTo>
                    <a:cubicBezTo>
                      <a:pt x="270" y="28"/>
                      <a:pt x="253" y="22"/>
                      <a:pt x="245" y="25"/>
                    </a:cubicBezTo>
                    <a:cubicBezTo>
                      <a:pt x="247" y="25"/>
                      <a:pt x="259" y="28"/>
                      <a:pt x="263" y="28"/>
                    </a:cubicBezTo>
                    <a:cubicBezTo>
                      <a:pt x="270" y="29"/>
                      <a:pt x="277" y="34"/>
                      <a:pt x="284" y="35"/>
                    </a:cubicBezTo>
                    <a:cubicBezTo>
                      <a:pt x="293" y="36"/>
                      <a:pt x="304" y="54"/>
                      <a:pt x="301" y="59"/>
                    </a:cubicBezTo>
                    <a:cubicBezTo>
                      <a:pt x="309" y="47"/>
                      <a:pt x="287" y="34"/>
                      <a:pt x="278" y="30"/>
                    </a:cubicBezTo>
                    <a:close/>
                    <a:moveTo>
                      <a:pt x="278" y="32"/>
                    </a:moveTo>
                    <a:cubicBezTo>
                      <a:pt x="278" y="31"/>
                      <a:pt x="278" y="32"/>
                      <a:pt x="278" y="32"/>
                    </a:cubicBezTo>
                    <a:close/>
                    <a:moveTo>
                      <a:pt x="291" y="82"/>
                    </a:moveTo>
                    <a:cubicBezTo>
                      <a:pt x="290" y="82"/>
                      <a:pt x="293" y="79"/>
                      <a:pt x="293" y="79"/>
                    </a:cubicBezTo>
                    <a:cubicBezTo>
                      <a:pt x="292" y="80"/>
                      <a:pt x="291" y="80"/>
                      <a:pt x="291" y="82"/>
                    </a:cubicBezTo>
                    <a:close/>
                    <a:moveTo>
                      <a:pt x="128" y="51"/>
                    </a:moveTo>
                    <a:cubicBezTo>
                      <a:pt x="128" y="47"/>
                      <a:pt x="180" y="36"/>
                      <a:pt x="186" y="34"/>
                    </a:cubicBezTo>
                    <a:cubicBezTo>
                      <a:pt x="186" y="34"/>
                      <a:pt x="185" y="33"/>
                      <a:pt x="185" y="33"/>
                    </a:cubicBezTo>
                    <a:cubicBezTo>
                      <a:pt x="193" y="31"/>
                      <a:pt x="203" y="31"/>
                      <a:pt x="210" y="29"/>
                    </a:cubicBezTo>
                    <a:cubicBezTo>
                      <a:pt x="211" y="29"/>
                      <a:pt x="212" y="28"/>
                      <a:pt x="213" y="28"/>
                    </a:cubicBezTo>
                    <a:cubicBezTo>
                      <a:pt x="205" y="29"/>
                      <a:pt x="197" y="29"/>
                      <a:pt x="195" y="30"/>
                    </a:cubicBezTo>
                    <a:cubicBezTo>
                      <a:pt x="190" y="31"/>
                      <a:pt x="128" y="45"/>
                      <a:pt x="128" y="51"/>
                    </a:cubicBezTo>
                    <a:close/>
                    <a:moveTo>
                      <a:pt x="174" y="33"/>
                    </a:moveTo>
                    <a:cubicBezTo>
                      <a:pt x="175" y="33"/>
                      <a:pt x="186" y="31"/>
                      <a:pt x="185" y="30"/>
                    </a:cubicBezTo>
                    <a:cubicBezTo>
                      <a:pt x="185" y="28"/>
                      <a:pt x="175" y="33"/>
                      <a:pt x="174" y="33"/>
                    </a:cubicBezTo>
                    <a:close/>
                    <a:moveTo>
                      <a:pt x="7" y="126"/>
                    </a:moveTo>
                    <a:cubicBezTo>
                      <a:pt x="7" y="126"/>
                      <a:pt x="7" y="125"/>
                      <a:pt x="7" y="125"/>
                    </a:cubicBezTo>
                    <a:cubicBezTo>
                      <a:pt x="6" y="125"/>
                      <a:pt x="6" y="125"/>
                      <a:pt x="7" y="126"/>
                    </a:cubicBezTo>
                    <a:close/>
                    <a:moveTo>
                      <a:pt x="133" y="49"/>
                    </a:moveTo>
                    <a:cubicBezTo>
                      <a:pt x="134" y="49"/>
                      <a:pt x="135" y="48"/>
                      <a:pt x="136" y="48"/>
                    </a:cubicBezTo>
                    <a:cubicBezTo>
                      <a:pt x="135" y="48"/>
                      <a:pt x="134" y="48"/>
                      <a:pt x="133" y="49"/>
                    </a:cubicBezTo>
                    <a:close/>
                    <a:moveTo>
                      <a:pt x="303" y="56"/>
                    </a:moveTo>
                    <a:cubicBezTo>
                      <a:pt x="303" y="57"/>
                      <a:pt x="303" y="58"/>
                      <a:pt x="303" y="58"/>
                    </a:cubicBezTo>
                    <a:cubicBezTo>
                      <a:pt x="303" y="58"/>
                      <a:pt x="303" y="57"/>
                      <a:pt x="303" y="56"/>
                    </a:cubicBezTo>
                    <a:close/>
                    <a:moveTo>
                      <a:pt x="315" y="48"/>
                    </a:moveTo>
                    <a:cubicBezTo>
                      <a:pt x="315" y="48"/>
                      <a:pt x="315" y="47"/>
                      <a:pt x="314" y="47"/>
                    </a:cubicBezTo>
                    <a:cubicBezTo>
                      <a:pt x="314" y="47"/>
                      <a:pt x="314" y="48"/>
                      <a:pt x="315" y="48"/>
                    </a:cubicBezTo>
                    <a:close/>
                    <a:moveTo>
                      <a:pt x="182" y="138"/>
                    </a:moveTo>
                    <a:cubicBezTo>
                      <a:pt x="182" y="138"/>
                      <a:pt x="187" y="137"/>
                      <a:pt x="187" y="136"/>
                    </a:cubicBezTo>
                    <a:cubicBezTo>
                      <a:pt x="187" y="136"/>
                      <a:pt x="181" y="136"/>
                      <a:pt x="182" y="138"/>
                    </a:cubicBezTo>
                    <a:close/>
                    <a:moveTo>
                      <a:pt x="316" y="62"/>
                    </a:moveTo>
                    <a:cubicBezTo>
                      <a:pt x="316" y="62"/>
                      <a:pt x="316" y="56"/>
                      <a:pt x="316" y="56"/>
                    </a:cubicBezTo>
                    <a:cubicBezTo>
                      <a:pt x="316" y="57"/>
                      <a:pt x="315" y="62"/>
                      <a:pt x="316" y="62"/>
                    </a:cubicBezTo>
                    <a:close/>
                    <a:moveTo>
                      <a:pt x="279" y="92"/>
                    </a:moveTo>
                    <a:cubicBezTo>
                      <a:pt x="278" y="93"/>
                      <a:pt x="278" y="93"/>
                      <a:pt x="278" y="94"/>
                    </a:cubicBezTo>
                    <a:cubicBezTo>
                      <a:pt x="278" y="93"/>
                      <a:pt x="279" y="93"/>
                      <a:pt x="279" y="92"/>
                    </a:cubicBezTo>
                    <a:close/>
                    <a:moveTo>
                      <a:pt x="244" y="21"/>
                    </a:moveTo>
                    <a:cubicBezTo>
                      <a:pt x="247" y="21"/>
                      <a:pt x="245" y="21"/>
                      <a:pt x="244" y="21"/>
                    </a:cubicBezTo>
                    <a:close/>
                    <a:moveTo>
                      <a:pt x="216" y="128"/>
                    </a:moveTo>
                    <a:cubicBezTo>
                      <a:pt x="215" y="127"/>
                      <a:pt x="216" y="128"/>
                      <a:pt x="216" y="128"/>
                    </a:cubicBezTo>
                    <a:close/>
                    <a:moveTo>
                      <a:pt x="261" y="106"/>
                    </a:moveTo>
                    <a:cubicBezTo>
                      <a:pt x="262" y="106"/>
                      <a:pt x="261" y="105"/>
                      <a:pt x="261" y="106"/>
                    </a:cubicBezTo>
                    <a:close/>
                    <a:moveTo>
                      <a:pt x="211" y="26"/>
                    </a:moveTo>
                    <a:cubicBezTo>
                      <a:pt x="211" y="26"/>
                      <a:pt x="211" y="25"/>
                      <a:pt x="211" y="26"/>
                    </a:cubicBezTo>
                    <a:close/>
                    <a:moveTo>
                      <a:pt x="196" y="145"/>
                    </a:moveTo>
                    <a:cubicBezTo>
                      <a:pt x="196" y="144"/>
                      <a:pt x="195" y="144"/>
                      <a:pt x="194" y="145"/>
                    </a:cubicBezTo>
                    <a:cubicBezTo>
                      <a:pt x="192" y="146"/>
                      <a:pt x="197" y="144"/>
                      <a:pt x="196" y="145"/>
                    </a:cubicBezTo>
                    <a:close/>
                    <a:moveTo>
                      <a:pt x="106" y="158"/>
                    </a:moveTo>
                    <a:cubicBezTo>
                      <a:pt x="106" y="158"/>
                      <a:pt x="110" y="158"/>
                      <a:pt x="110" y="158"/>
                    </a:cubicBezTo>
                    <a:cubicBezTo>
                      <a:pt x="109" y="158"/>
                      <a:pt x="107" y="158"/>
                      <a:pt x="106" y="158"/>
                    </a:cubicBezTo>
                    <a:close/>
                    <a:moveTo>
                      <a:pt x="284" y="22"/>
                    </a:moveTo>
                    <a:cubicBezTo>
                      <a:pt x="279" y="20"/>
                      <a:pt x="274" y="18"/>
                      <a:pt x="269" y="17"/>
                    </a:cubicBezTo>
                    <a:cubicBezTo>
                      <a:pt x="266" y="16"/>
                      <a:pt x="258" y="17"/>
                      <a:pt x="255" y="16"/>
                    </a:cubicBezTo>
                    <a:cubicBezTo>
                      <a:pt x="257" y="17"/>
                      <a:pt x="260" y="16"/>
                      <a:pt x="261" y="17"/>
                    </a:cubicBezTo>
                    <a:cubicBezTo>
                      <a:pt x="257" y="14"/>
                      <a:pt x="239" y="15"/>
                      <a:pt x="233" y="15"/>
                    </a:cubicBezTo>
                    <a:cubicBezTo>
                      <a:pt x="227" y="15"/>
                      <a:pt x="220" y="16"/>
                      <a:pt x="214" y="17"/>
                    </a:cubicBezTo>
                    <a:cubicBezTo>
                      <a:pt x="211" y="17"/>
                      <a:pt x="209" y="19"/>
                      <a:pt x="206" y="18"/>
                    </a:cubicBezTo>
                    <a:cubicBezTo>
                      <a:pt x="207" y="18"/>
                      <a:pt x="208" y="18"/>
                      <a:pt x="209" y="17"/>
                    </a:cubicBezTo>
                    <a:cubicBezTo>
                      <a:pt x="199" y="15"/>
                      <a:pt x="183" y="22"/>
                      <a:pt x="173" y="25"/>
                    </a:cubicBezTo>
                    <a:cubicBezTo>
                      <a:pt x="159" y="28"/>
                      <a:pt x="146" y="32"/>
                      <a:pt x="133" y="37"/>
                    </a:cubicBezTo>
                    <a:cubicBezTo>
                      <a:pt x="126" y="39"/>
                      <a:pt x="104" y="43"/>
                      <a:pt x="100" y="51"/>
                    </a:cubicBezTo>
                    <a:cubicBezTo>
                      <a:pt x="100" y="50"/>
                      <a:pt x="101" y="53"/>
                      <a:pt x="101" y="53"/>
                    </a:cubicBezTo>
                    <a:cubicBezTo>
                      <a:pt x="102" y="53"/>
                      <a:pt x="103" y="53"/>
                      <a:pt x="104" y="53"/>
                    </a:cubicBezTo>
                    <a:cubicBezTo>
                      <a:pt x="103" y="54"/>
                      <a:pt x="103" y="54"/>
                      <a:pt x="102" y="55"/>
                    </a:cubicBezTo>
                    <a:cubicBezTo>
                      <a:pt x="103" y="55"/>
                      <a:pt x="113" y="50"/>
                      <a:pt x="113" y="52"/>
                    </a:cubicBezTo>
                    <a:cubicBezTo>
                      <a:pt x="113" y="52"/>
                      <a:pt x="103" y="58"/>
                      <a:pt x="104" y="58"/>
                    </a:cubicBezTo>
                    <a:cubicBezTo>
                      <a:pt x="110" y="58"/>
                      <a:pt x="114" y="59"/>
                      <a:pt x="122" y="54"/>
                    </a:cubicBezTo>
                    <a:cubicBezTo>
                      <a:pt x="122" y="54"/>
                      <a:pt x="107" y="56"/>
                      <a:pt x="108" y="57"/>
                    </a:cubicBezTo>
                    <a:cubicBezTo>
                      <a:pt x="107" y="55"/>
                      <a:pt x="117" y="53"/>
                      <a:pt x="118" y="53"/>
                    </a:cubicBezTo>
                    <a:cubicBezTo>
                      <a:pt x="117" y="53"/>
                      <a:pt x="116" y="53"/>
                      <a:pt x="116" y="52"/>
                    </a:cubicBezTo>
                    <a:cubicBezTo>
                      <a:pt x="117" y="52"/>
                      <a:pt x="121" y="50"/>
                      <a:pt x="127" y="48"/>
                    </a:cubicBezTo>
                    <a:cubicBezTo>
                      <a:pt x="127" y="48"/>
                      <a:pt x="127" y="48"/>
                      <a:pt x="127" y="48"/>
                    </a:cubicBezTo>
                    <a:cubicBezTo>
                      <a:pt x="127" y="48"/>
                      <a:pt x="127" y="48"/>
                      <a:pt x="127" y="48"/>
                    </a:cubicBezTo>
                    <a:cubicBezTo>
                      <a:pt x="122" y="50"/>
                      <a:pt x="118" y="51"/>
                      <a:pt x="117" y="51"/>
                    </a:cubicBezTo>
                    <a:cubicBezTo>
                      <a:pt x="118" y="51"/>
                      <a:pt x="124" y="48"/>
                      <a:pt x="126" y="47"/>
                    </a:cubicBezTo>
                    <a:cubicBezTo>
                      <a:pt x="125" y="47"/>
                      <a:pt x="125" y="47"/>
                      <a:pt x="125" y="46"/>
                    </a:cubicBezTo>
                    <a:cubicBezTo>
                      <a:pt x="129" y="43"/>
                      <a:pt x="139" y="42"/>
                      <a:pt x="145" y="40"/>
                    </a:cubicBezTo>
                    <a:cubicBezTo>
                      <a:pt x="160" y="35"/>
                      <a:pt x="175" y="31"/>
                      <a:pt x="190" y="27"/>
                    </a:cubicBezTo>
                    <a:cubicBezTo>
                      <a:pt x="214" y="22"/>
                      <a:pt x="242" y="18"/>
                      <a:pt x="266" y="23"/>
                    </a:cubicBezTo>
                    <a:cubicBezTo>
                      <a:pt x="275" y="25"/>
                      <a:pt x="283" y="28"/>
                      <a:pt x="291" y="33"/>
                    </a:cubicBezTo>
                    <a:cubicBezTo>
                      <a:pt x="298" y="37"/>
                      <a:pt x="310" y="50"/>
                      <a:pt x="305" y="60"/>
                    </a:cubicBezTo>
                    <a:cubicBezTo>
                      <a:pt x="304" y="61"/>
                      <a:pt x="304" y="64"/>
                      <a:pt x="303" y="65"/>
                    </a:cubicBezTo>
                    <a:cubicBezTo>
                      <a:pt x="300" y="73"/>
                      <a:pt x="295" y="80"/>
                      <a:pt x="289" y="86"/>
                    </a:cubicBezTo>
                    <a:cubicBezTo>
                      <a:pt x="278" y="97"/>
                      <a:pt x="266" y="106"/>
                      <a:pt x="252" y="113"/>
                    </a:cubicBezTo>
                    <a:cubicBezTo>
                      <a:pt x="202" y="141"/>
                      <a:pt x="140" y="152"/>
                      <a:pt x="83" y="149"/>
                    </a:cubicBezTo>
                    <a:cubicBezTo>
                      <a:pt x="56" y="148"/>
                      <a:pt x="12" y="143"/>
                      <a:pt x="14" y="108"/>
                    </a:cubicBezTo>
                    <a:cubicBezTo>
                      <a:pt x="15" y="96"/>
                      <a:pt x="20" y="85"/>
                      <a:pt x="27" y="75"/>
                    </a:cubicBezTo>
                    <a:cubicBezTo>
                      <a:pt x="24" y="80"/>
                      <a:pt x="22" y="85"/>
                      <a:pt x="20" y="89"/>
                    </a:cubicBezTo>
                    <a:cubicBezTo>
                      <a:pt x="16" y="101"/>
                      <a:pt x="11" y="113"/>
                      <a:pt x="18" y="125"/>
                    </a:cubicBezTo>
                    <a:cubicBezTo>
                      <a:pt x="24" y="135"/>
                      <a:pt x="36" y="140"/>
                      <a:pt x="47" y="143"/>
                    </a:cubicBezTo>
                    <a:cubicBezTo>
                      <a:pt x="71" y="149"/>
                      <a:pt x="97" y="149"/>
                      <a:pt x="122" y="147"/>
                    </a:cubicBezTo>
                    <a:cubicBezTo>
                      <a:pt x="132" y="147"/>
                      <a:pt x="143" y="146"/>
                      <a:pt x="153" y="144"/>
                    </a:cubicBezTo>
                    <a:cubicBezTo>
                      <a:pt x="155" y="144"/>
                      <a:pt x="163" y="141"/>
                      <a:pt x="169" y="139"/>
                    </a:cubicBezTo>
                    <a:cubicBezTo>
                      <a:pt x="166" y="140"/>
                      <a:pt x="163" y="141"/>
                      <a:pt x="163" y="141"/>
                    </a:cubicBezTo>
                    <a:cubicBezTo>
                      <a:pt x="162" y="139"/>
                      <a:pt x="193" y="135"/>
                      <a:pt x="194" y="134"/>
                    </a:cubicBezTo>
                    <a:cubicBezTo>
                      <a:pt x="194" y="133"/>
                      <a:pt x="191" y="135"/>
                      <a:pt x="191" y="135"/>
                    </a:cubicBezTo>
                    <a:cubicBezTo>
                      <a:pt x="191" y="135"/>
                      <a:pt x="199" y="132"/>
                      <a:pt x="202" y="130"/>
                    </a:cubicBezTo>
                    <a:cubicBezTo>
                      <a:pt x="201" y="131"/>
                      <a:pt x="200" y="132"/>
                      <a:pt x="199" y="133"/>
                    </a:cubicBezTo>
                    <a:cubicBezTo>
                      <a:pt x="199" y="133"/>
                      <a:pt x="213" y="129"/>
                      <a:pt x="213" y="129"/>
                    </a:cubicBezTo>
                    <a:cubicBezTo>
                      <a:pt x="212" y="129"/>
                      <a:pt x="211" y="129"/>
                      <a:pt x="210" y="129"/>
                    </a:cubicBezTo>
                    <a:cubicBezTo>
                      <a:pt x="210" y="127"/>
                      <a:pt x="216" y="126"/>
                      <a:pt x="219" y="126"/>
                    </a:cubicBezTo>
                    <a:cubicBezTo>
                      <a:pt x="219" y="126"/>
                      <a:pt x="218" y="126"/>
                      <a:pt x="217" y="125"/>
                    </a:cubicBezTo>
                    <a:cubicBezTo>
                      <a:pt x="218" y="126"/>
                      <a:pt x="225" y="122"/>
                      <a:pt x="226" y="123"/>
                    </a:cubicBezTo>
                    <a:cubicBezTo>
                      <a:pt x="225" y="124"/>
                      <a:pt x="225" y="124"/>
                      <a:pt x="224" y="125"/>
                    </a:cubicBezTo>
                    <a:cubicBezTo>
                      <a:pt x="224" y="125"/>
                      <a:pt x="235" y="120"/>
                      <a:pt x="242" y="116"/>
                    </a:cubicBezTo>
                    <a:cubicBezTo>
                      <a:pt x="242" y="116"/>
                      <a:pt x="242" y="116"/>
                      <a:pt x="242" y="116"/>
                    </a:cubicBezTo>
                    <a:cubicBezTo>
                      <a:pt x="242" y="116"/>
                      <a:pt x="242" y="116"/>
                      <a:pt x="242" y="116"/>
                    </a:cubicBezTo>
                    <a:cubicBezTo>
                      <a:pt x="244" y="115"/>
                      <a:pt x="246" y="114"/>
                      <a:pt x="248" y="113"/>
                    </a:cubicBezTo>
                    <a:cubicBezTo>
                      <a:pt x="247" y="113"/>
                      <a:pt x="247" y="114"/>
                      <a:pt x="247" y="114"/>
                    </a:cubicBezTo>
                    <a:cubicBezTo>
                      <a:pt x="249" y="113"/>
                      <a:pt x="258" y="107"/>
                      <a:pt x="266" y="102"/>
                    </a:cubicBezTo>
                    <a:cubicBezTo>
                      <a:pt x="268" y="100"/>
                      <a:pt x="288" y="83"/>
                      <a:pt x="287" y="82"/>
                    </a:cubicBezTo>
                    <a:cubicBezTo>
                      <a:pt x="287" y="82"/>
                      <a:pt x="256" y="105"/>
                      <a:pt x="255" y="105"/>
                    </a:cubicBezTo>
                    <a:cubicBezTo>
                      <a:pt x="244" y="113"/>
                      <a:pt x="230" y="116"/>
                      <a:pt x="218" y="123"/>
                    </a:cubicBezTo>
                    <a:cubicBezTo>
                      <a:pt x="209" y="129"/>
                      <a:pt x="195" y="131"/>
                      <a:pt x="185" y="133"/>
                    </a:cubicBezTo>
                    <a:cubicBezTo>
                      <a:pt x="174" y="135"/>
                      <a:pt x="161" y="137"/>
                      <a:pt x="150" y="140"/>
                    </a:cubicBezTo>
                    <a:cubicBezTo>
                      <a:pt x="133" y="145"/>
                      <a:pt x="113" y="140"/>
                      <a:pt x="96" y="144"/>
                    </a:cubicBezTo>
                    <a:cubicBezTo>
                      <a:pt x="85" y="147"/>
                      <a:pt x="68" y="143"/>
                      <a:pt x="58" y="141"/>
                    </a:cubicBezTo>
                    <a:cubicBezTo>
                      <a:pt x="47" y="138"/>
                      <a:pt x="36" y="135"/>
                      <a:pt x="27" y="128"/>
                    </a:cubicBezTo>
                    <a:cubicBezTo>
                      <a:pt x="11" y="115"/>
                      <a:pt x="23" y="90"/>
                      <a:pt x="33" y="76"/>
                    </a:cubicBezTo>
                    <a:cubicBezTo>
                      <a:pt x="42" y="64"/>
                      <a:pt x="55" y="54"/>
                      <a:pt x="68" y="46"/>
                    </a:cubicBezTo>
                    <a:cubicBezTo>
                      <a:pt x="68" y="46"/>
                      <a:pt x="67" y="46"/>
                      <a:pt x="67" y="46"/>
                    </a:cubicBezTo>
                    <a:cubicBezTo>
                      <a:pt x="68" y="45"/>
                      <a:pt x="68" y="45"/>
                      <a:pt x="69" y="45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72" y="43"/>
                      <a:pt x="75" y="42"/>
                      <a:pt x="77" y="40"/>
                    </a:cubicBezTo>
                    <a:cubicBezTo>
                      <a:pt x="86" y="35"/>
                      <a:pt x="94" y="30"/>
                      <a:pt x="103" y="26"/>
                    </a:cubicBezTo>
                    <a:cubicBezTo>
                      <a:pt x="105" y="25"/>
                      <a:pt x="120" y="16"/>
                      <a:pt x="121" y="16"/>
                    </a:cubicBezTo>
                    <a:cubicBezTo>
                      <a:pt x="114" y="16"/>
                      <a:pt x="106" y="19"/>
                      <a:pt x="99" y="22"/>
                    </a:cubicBezTo>
                    <a:cubicBezTo>
                      <a:pt x="109" y="17"/>
                      <a:pt x="117" y="13"/>
                      <a:pt x="116" y="11"/>
                    </a:cubicBezTo>
                    <a:cubicBezTo>
                      <a:pt x="115" y="9"/>
                      <a:pt x="126" y="8"/>
                      <a:pt x="124" y="6"/>
                    </a:cubicBezTo>
                    <a:cubicBezTo>
                      <a:pt x="124" y="5"/>
                      <a:pt x="122" y="3"/>
                      <a:pt x="121" y="3"/>
                    </a:cubicBezTo>
                    <a:cubicBezTo>
                      <a:pt x="122" y="2"/>
                      <a:pt x="123" y="0"/>
                      <a:pt x="123" y="0"/>
                    </a:cubicBezTo>
                    <a:cubicBezTo>
                      <a:pt x="122" y="1"/>
                      <a:pt x="118" y="2"/>
                      <a:pt x="114" y="3"/>
                    </a:cubicBezTo>
                    <a:cubicBezTo>
                      <a:pt x="115" y="3"/>
                      <a:pt x="116" y="2"/>
                      <a:pt x="116" y="2"/>
                    </a:cubicBezTo>
                    <a:cubicBezTo>
                      <a:pt x="117" y="1"/>
                      <a:pt x="116" y="1"/>
                      <a:pt x="115" y="1"/>
                    </a:cubicBezTo>
                    <a:cubicBezTo>
                      <a:pt x="107" y="2"/>
                      <a:pt x="98" y="8"/>
                      <a:pt x="91" y="11"/>
                    </a:cubicBezTo>
                    <a:cubicBezTo>
                      <a:pt x="83" y="15"/>
                      <a:pt x="69" y="20"/>
                      <a:pt x="63" y="27"/>
                    </a:cubicBezTo>
                    <a:cubicBezTo>
                      <a:pt x="64" y="27"/>
                      <a:pt x="65" y="26"/>
                      <a:pt x="66" y="26"/>
                    </a:cubicBezTo>
                    <a:cubicBezTo>
                      <a:pt x="66" y="26"/>
                      <a:pt x="61" y="29"/>
                      <a:pt x="60" y="30"/>
                    </a:cubicBezTo>
                    <a:cubicBezTo>
                      <a:pt x="60" y="29"/>
                      <a:pt x="61" y="29"/>
                      <a:pt x="61" y="29"/>
                    </a:cubicBezTo>
                    <a:cubicBezTo>
                      <a:pt x="59" y="31"/>
                      <a:pt x="47" y="37"/>
                      <a:pt x="46" y="38"/>
                    </a:cubicBezTo>
                    <a:cubicBezTo>
                      <a:pt x="39" y="44"/>
                      <a:pt x="32" y="50"/>
                      <a:pt x="26" y="57"/>
                    </a:cubicBezTo>
                    <a:cubicBezTo>
                      <a:pt x="17" y="68"/>
                      <a:pt x="8" y="80"/>
                      <a:pt x="4" y="95"/>
                    </a:cubicBezTo>
                    <a:cubicBezTo>
                      <a:pt x="0" y="109"/>
                      <a:pt x="0" y="125"/>
                      <a:pt x="11" y="137"/>
                    </a:cubicBezTo>
                    <a:cubicBezTo>
                      <a:pt x="13" y="139"/>
                      <a:pt x="29" y="151"/>
                      <a:pt x="33" y="152"/>
                    </a:cubicBezTo>
                    <a:cubicBezTo>
                      <a:pt x="42" y="161"/>
                      <a:pt x="123" y="162"/>
                      <a:pt x="134" y="160"/>
                    </a:cubicBezTo>
                    <a:cubicBezTo>
                      <a:pt x="137" y="161"/>
                      <a:pt x="144" y="155"/>
                      <a:pt x="146" y="157"/>
                    </a:cubicBezTo>
                    <a:cubicBezTo>
                      <a:pt x="145" y="158"/>
                      <a:pt x="144" y="158"/>
                      <a:pt x="143" y="158"/>
                    </a:cubicBezTo>
                    <a:cubicBezTo>
                      <a:pt x="144" y="160"/>
                      <a:pt x="149" y="158"/>
                      <a:pt x="152" y="157"/>
                    </a:cubicBezTo>
                    <a:cubicBezTo>
                      <a:pt x="158" y="158"/>
                      <a:pt x="169" y="155"/>
                      <a:pt x="173" y="154"/>
                    </a:cubicBezTo>
                    <a:cubicBezTo>
                      <a:pt x="181" y="151"/>
                      <a:pt x="190" y="149"/>
                      <a:pt x="198" y="147"/>
                    </a:cubicBezTo>
                    <a:cubicBezTo>
                      <a:pt x="201" y="147"/>
                      <a:pt x="219" y="140"/>
                      <a:pt x="228" y="137"/>
                    </a:cubicBezTo>
                    <a:cubicBezTo>
                      <a:pt x="229" y="137"/>
                      <a:pt x="229" y="137"/>
                      <a:pt x="230" y="136"/>
                    </a:cubicBezTo>
                    <a:cubicBezTo>
                      <a:pt x="230" y="136"/>
                      <a:pt x="230" y="136"/>
                      <a:pt x="230" y="136"/>
                    </a:cubicBezTo>
                    <a:cubicBezTo>
                      <a:pt x="232" y="135"/>
                      <a:pt x="233" y="135"/>
                      <a:pt x="233" y="135"/>
                    </a:cubicBezTo>
                    <a:cubicBezTo>
                      <a:pt x="234" y="137"/>
                      <a:pt x="245" y="128"/>
                      <a:pt x="246" y="128"/>
                    </a:cubicBezTo>
                    <a:cubicBezTo>
                      <a:pt x="238" y="129"/>
                      <a:pt x="229" y="135"/>
                      <a:pt x="221" y="138"/>
                    </a:cubicBezTo>
                    <a:cubicBezTo>
                      <a:pt x="211" y="141"/>
                      <a:pt x="201" y="145"/>
                      <a:pt x="191" y="147"/>
                    </a:cubicBezTo>
                    <a:cubicBezTo>
                      <a:pt x="184" y="149"/>
                      <a:pt x="180" y="150"/>
                      <a:pt x="173" y="152"/>
                    </a:cubicBezTo>
                    <a:cubicBezTo>
                      <a:pt x="172" y="152"/>
                      <a:pt x="170" y="152"/>
                      <a:pt x="168" y="152"/>
                    </a:cubicBezTo>
                    <a:cubicBezTo>
                      <a:pt x="169" y="152"/>
                      <a:pt x="169" y="152"/>
                      <a:pt x="170" y="152"/>
                    </a:cubicBezTo>
                    <a:cubicBezTo>
                      <a:pt x="169" y="152"/>
                      <a:pt x="169" y="152"/>
                      <a:pt x="168" y="152"/>
                    </a:cubicBezTo>
                    <a:cubicBezTo>
                      <a:pt x="163" y="153"/>
                      <a:pt x="158" y="153"/>
                      <a:pt x="155" y="154"/>
                    </a:cubicBezTo>
                    <a:cubicBezTo>
                      <a:pt x="150" y="155"/>
                      <a:pt x="143" y="155"/>
                      <a:pt x="139" y="155"/>
                    </a:cubicBezTo>
                    <a:cubicBezTo>
                      <a:pt x="148" y="154"/>
                      <a:pt x="158" y="153"/>
                      <a:pt x="167" y="151"/>
                    </a:cubicBezTo>
                    <a:cubicBezTo>
                      <a:pt x="202" y="143"/>
                      <a:pt x="239" y="132"/>
                      <a:pt x="269" y="111"/>
                    </a:cubicBezTo>
                    <a:cubicBezTo>
                      <a:pt x="280" y="103"/>
                      <a:pt x="293" y="94"/>
                      <a:pt x="301" y="83"/>
                    </a:cubicBezTo>
                    <a:cubicBezTo>
                      <a:pt x="305" y="76"/>
                      <a:pt x="307" y="71"/>
                      <a:pt x="309" y="64"/>
                    </a:cubicBezTo>
                    <a:cubicBezTo>
                      <a:pt x="310" y="60"/>
                      <a:pt x="311" y="56"/>
                      <a:pt x="312" y="55"/>
                    </a:cubicBezTo>
                    <a:cubicBezTo>
                      <a:pt x="313" y="54"/>
                      <a:pt x="310" y="45"/>
                      <a:pt x="309" y="44"/>
                    </a:cubicBezTo>
                    <a:cubicBezTo>
                      <a:pt x="305" y="33"/>
                      <a:pt x="294" y="26"/>
                      <a:pt x="284" y="22"/>
                    </a:cubicBezTo>
                    <a:close/>
                    <a:moveTo>
                      <a:pt x="121" y="45"/>
                    </a:moveTo>
                    <a:cubicBezTo>
                      <a:pt x="122" y="45"/>
                      <a:pt x="122" y="45"/>
                      <a:pt x="123" y="44"/>
                    </a:cubicBezTo>
                    <a:cubicBezTo>
                      <a:pt x="122" y="45"/>
                      <a:pt x="122" y="45"/>
                      <a:pt x="121" y="45"/>
                    </a:cubicBezTo>
                    <a:close/>
                    <a:moveTo>
                      <a:pt x="154" y="33"/>
                    </a:moveTo>
                    <a:cubicBezTo>
                      <a:pt x="154" y="34"/>
                      <a:pt x="153" y="34"/>
                      <a:pt x="152" y="34"/>
                    </a:cubicBezTo>
                    <a:cubicBezTo>
                      <a:pt x="153" y="34"/>
                      <a:pt x="154" y="33"/>
                      <a:pt x="154" y="33"/>
                    </a:cubicBezTo>
                    <a:close/>
                    <a:moveTo>
                      <a:pt x="142" y="34"/>
                    </a:moveTo>
                    <a:cubicBezTo>
                      <a:pt x="143" y="34"/>
                      <a:pt x="144" y="34"/>
                      <a:pt x="145" y="34"/>
                    </a:cubicBezTo>
                    <a:cubicBezTo>
                      <a:pt x="145" y="35"/>
                      <a:pt x="142" y="35"/>
                      <a:pt x="142" y="34"/>
                    </a:cubicBezTo>
                    <a:close/>
                    <a:moveTo>
                      <a:pt x="144" y="37"/>
                    </a:moveTo>
                    <a:cubicBezTo>
                      <a:pt x="144" y="36"/>
                      <a:pt x="145" y="36"/>
                      <a:pt x="146" y="36"/>
                    </a:cubicBezTo>
                    <a:cubicBezTo>
                      <a:pt x="145" y="37"/>
                      <a:pt x="145" y="37"/>
                      <a:pt x="144" y="37"/>
                    </a:cubicBezTo>
                    <a:close/>
                    <a:moveTo>
                      <a:pt x="152" y="37"/>
                    </a:moveTo>
                    <a:cubicBezTo>
                      <a:pt x="153" y="36"/>
                      <a:pt x="155" y="35"/>
                      <a:pt x="156" y="35"/>
                    </a:cubicBezTo>
                    <a:cubicBezTo>
                      <a:pt x="156" y="35"/>
                      <a:pt x="152" y="37"/>
                      <a:pt x="152" y="37"/>
                    </a:cubicBezTo>
                    <a:close/>
                    <a:moveTo>
                      <a:pt x="166" y="29"/>
                    </a:moveTo>
                    <a:cubicBezTo>
                      <a:pt x="166" y="28"/>
                      <a:pt x="167" y="31"/>
                      <a:pt x="166" y="29"/>
                    </a:cubicBezTo>
                    <a:close/>
                    <a:moveTo>
                      <a:pt x="168" y="28"/>
                    </a:moveTo>
                    <a:cubicBezTo>
                      <a:pt x="167" y="27"/>
                      <a:pt x="168" y="28"/>
                      <a:pt x="168" y="28"/>
                    </a:cubicBezTo>
                    <a:close/>
                    <a:moveTo>
                      <a:pt x="169" y="32"/>
                    </a:moveTo>
                    <a:cubicBezTo>
                      <a:pt x="169" y="31"/>
                      <a:pt x="172" y="31"/>
                      <a:pt x="172" y="31"/>
                    </a:cubicBezTo>
                    <a:cubicBezTo>
                      <a:pt x="171" y="32"/>
                      <a:pt x="170" y="32"/>
                      <a:pt x="169" y="32"/>
                    </a:cubicBezTo>
                    <a:close/>
                    <a:moveTo>
                      <a:pt x="179" y="26"/>
                    </a:moveTo>
                    <a:cubicBezTo>
                      <a:pt x="179" y="26"/>
                      <a:pt x="183" y="24"/>
                      <a:pt x="184" y="25"/>
                    </a:cubicBezTo>
                    <a:cubicBezTo>
                      <a:pt x="184" y="27"/>
                      <a:pt x="179" y="26"/>
                      <a:pt x="179" y="26"/>
                    </a:cubicBezTo>
                    <a:close/>
                    <a:moveTo>
                      <a:pt x="191" y="24"/>
                    </a:moveTo>
                    <a:cubicBezTo>
                      <a:pt x="190" y="24"/>
                      <a:pt x="195" y="23"/>
                      <a:pt x="196" y="23"/>
                    </a:cubicBezTo>
                    <a:cubicBezTo>
                      <a:pt x="195" y="23"/>
                      <a:pt x="191" y="25"/>
                      <a:pt x="191" y="24"/>
                    </a:cubicBezTo>
                    <a:close/>
                    <a:moveTo>
                      <a:pt x="201" y="22"/>
                    </a:moveTo>
                    <a:cubicBezTo>
                      <a:pt x="200" y="22"/>
                      <a:pt x="199" y="23"/>
                      <a:pt x="198" y="22"/>
                    </a:cubicBezTo>
                    <a:cubicBezTo>
                      <a:pt x="197" y="22"/>
                      <a:pt x="202" y="22"/>
                      <a:pt x="201" y="22"/>
                    </a:cubicBezTo>
                    <a:close/>
                    <a:moveTo>
                      <a:pt x="203" y="22"/>
                    </a:moveTo>
                    <a:cubicBezTo>
                      <a:pt x="204" y="21"/>
                      <a:pt x="212" y="20"/>
                      <a:pt x="212" y="20"/>
                    </a:cubicBezTo>
                    <a:cubicBezTo>
                      <a:pt x="213" y="22"/>
                      <a:pt x="204" y="21"/>
                      <a:pt x="203" y="22"/>
                    </a:cubicBezTo>
                    <a:close/>
                    <a:moveTo>
                      <a:pt x="223" y="16"/>
                    </a:moveTo>
                    <a:cubicBezTo>
                      <a:pt x="223" y="15"/>
                      <a:pt x="223" y="17"/>
                      <a:pt x="223" y="16"/>
                    </a:cubicBezTo>
                    <a:close/>
                    <a:moveTo>
                      <a:pt x="215" y="22"/>
                    </a:moveTo>
                    <a:cubicBezTo>
                      <a:pt x="211" y="21"/>
                      <a:pt x="218" y="21"/>
                      <a:pt x="218" y="21"/>
                    </a:cubicBezTo>
                    <a:cubicBezTo>
                      <a:pt x="217" y="22"/>
                      <a:pt x="216" y="22"/>
                      <a:pt x="215" y="22"/>
                    </a:cubicBezTo>
                    <a:close/>
                    <a:moveTo>
                      <a:pt x="233" y="19"/>
                    </a:moveTo>
                    <a:cubicBezTo>
                      <a:pt x="233" y="19"/>
                      <a:pt x="233" y="20"/>
                      <a:pt x="234" y="20"/>
                    </a:cubicBezTo>
                    <a:cubicBezTo>
                      <a:pt x="234" y="20"/>
                      <a:pt x="215" y="20"/>
                      <a:pt x="215" y="20"/>
                    </a:cubicBezTo>
                    <a:cubicBezTo>
                      <a:pt x="217" y="20"/>
                      <a:pt x="242" y="17"/>
                      <a:pt x="242" y="18"/>
                    </a:cubicBezTo>
                    <a:cubicBezTo>
                      <a:pt x="242" y="16"/>
                      <a:pt x="247" y="18"/>
                      <a:pt x="248" y="18"/>
                    </a:cubicBezTo>
                    <a:cubicBezTo>
                      <a:pt x="247" y="17"/>
                      <a:pt x="235" y="18"/>
                      <a:pt x="233" y="19"/>
                    </a:cubicBezTo>
                    <a:close/>
                    <a:moveTo>
                      <a:pt x="298" y="30"/>
                    </a:moveTo>
                    <a:cubicBezTo>
                      <a:pt x="298" y="31"/>
                      <a:pt x="297" y="31"/>
                      <a:pt x="297" y="29"/>
                    </a:cubicBezTo>
                    <a:cubicBezTo>
                      <a:pt x="295" y="27"/>
                      <a:pt x="298" y="31"/>
                      <a:pt x="298" y="30"/>
                    </a:cubicBezTo>
                    <a:close/>
                    <a:moveTo>
                      <a:pt x="274" y="24"/>
                    </a:moveTo>
                    <a:cubicBezTo>
                      <a:pt x="273" y="25"/>
                      <a:pt x="264" y="22"/>
                      <a:pt x="264" y="22"/>
                    </a:cubicBezTo>
                    <a:cubicBezTo>
                      <a:pt x="264" y="21"/>
                      <a:pt x="275" y="24"/>
                      <a:pt x="274" y="24"/>
                    </a:cubicBezTo>
                    <a:close/>
                    <a:moveTo>
                      <a:pt x="277" y="20"/>
                    </a:moveTo>
                    <a:cubicBezTo>
                      <a:pt x="276" y="20"/>
                      <a:pt x="275" y="20"/>
                      <a:pt x="275" y="20"/>
                    </a:cubicBezTo>
                    <a:cubicBezTo>
                      <a:pt x="275" y="19"/>
                      <a:pt x="277" y="20"/>
                      <a:pt x="277" y="20"/>
                    </a:cubicBezTo>
                    <a:close/>
                    <a:moveTo>
                      <a:pt x="283" y="25"/>
                    </a:moveTo>
                    <a:cubicBezTo>
                      <a:pt x="284" y="25"/>
                      <a:pt x="285" y="26"/>
                      <a:pt x="286" y="26"/>
                    </a:cubicBezTo>
                    <a:cubicBezTo>
                      <a:pt x="286" y="26"/>
                      <a:pt x="290" y="29"/>
                      <a:pt x="291" y="29"/>
                    </a:cubicBezTo>
                    <a:cubicBezTo>
                      <a:pt x="289" y="29"/>
                      <a:pt x="284" y="27"/>
                      <a:pt x="283" y="25"/>
                    </a:cubicBezTo>
                    <a:close/>
                    <a:moveTo>
                      <a:pt x="296" y="35"/>
                    </a:moveTo>
                    <a:cubicBezTo>
                      <a:pt x="297" y="35"/>
                      <a:pt x="297" y="36"/>
                      <a:pt x="297" y="37"/>
                    </a:cubicBezTo>
                    <a:cubicBezTo>
                      <a:pt x="297" y="36"/>
                      <a:pt x="295" y="36"/>
                      <a:pt x="296" y="35"/>
                    </a:cubicBezTo>
                    <a:close/>
                    <a:moveTo>
                      <a:pt x="295" y="33"/>
                    </a:moveTo>
                    <a:cubicBezTo>
                      <a:pt x="294" y="32"/>
                      <a:pt x="298" y="35"/>
                      <a:pt x="299" y="36"/>
                    </a:cubicBezTo>
                    <a:cubicBezTo>
                      <a:pt x="298" y="34"/>
                      <a:pt x="296" y="34"/>
                      <a:pt x="295" y="33"/>
                    </a:cubicBezTo>
                    <a:close/>
                    <a:moveTo>
                      <a:pt x="235" y="119"/>
                    </a:moveTo>
                    <a:cubicBezTo>
                      <a:pt x="235" y="119"/>
                      <a:pt x="234" y="120"/>
                      <a:pt x="233" y="120"/>
                    </a:cubicBezTo>
                    <a:cubicBezTo>
                      <a:pt x="233" y="121"/>
                      <a:pt x="232" y="121"/>
                      <a:pt x="231" y="121"/>
                    </a:cubicBezTo>
                    <a:cubicBezTo>
                      <a:pt x="229" y="121"/>
                      <a:pt x="237" y="118"/>
                      <a:pt x="235" y="119"/>
                    </a:cubicBezTo>
                    <a:close/>
                    <a:moveTo>
                      <a:pt x="228" y="120"/>
                    </a:moveTo>
                    <a:cubicBezTo>
                      <a:pt x="228" y="121"/>
                      <a:pt x="227" y="121"/>
                      <a:pt x="226" y="121"/>
                    </a:cubicBezTo>
                    <a:cubicBezTo>
                      <a:pt x="227" y="121"/>
                      <a:pt x="227" y="120"/>
                      <a:pt x="228" y="120"/>
                    </a:cubicBezTo>
                    <a:close/>
                    <a:moveTo>
                      <a:pt x="229" y="121"/>
                    </a:moveTo>
                    <a:cubicBezTo>
                      <a:pt x="230" y="123"/>
                      <a:pt x="226" y="122"/>
                      <a:pt x="226" y="122"/>
                    </a:cubicBezTo>
                    <a:cubicBezTo>
                      <a:pt x="227" y="122"/>
                      <a:pt x="228" y="121"/>
                      <a:pt x="229" y="121"/>
                    </a:cubicBezTo>
                    <a:close/>
                    <a:moveTo>
                      <a:pt x="209" y="129"/>
                    </a:moveTo>
                    <a:cubicBezTo>
                      <a:pt x="210" y="129"/>
                      <a:pt x="205" y="130"/>
                      <a:pt x="205" y="130"/>
                    </a:cubicBezTo>
                    <a:cubicBezTo>
                      <a:pt x="207" y="127"/>
                      <a:pt x="210" y="129"/>
                      <a:pt x="209" y="129"/>
                    </a:cubicBezTo>
                    <a:close/>
                    <a:moveTo>
                      <a:pt x="159" y="142"/>
                    </a:moveTo>
                    <a:cubicBezTo>
                      <a:pt x="158" y="142"/>
                      <a:pt x="150" y="144"/>
                      <a:pt x="150" y="143"/>
                    </a:cubicBezTo>
                    <a:cubicBezTo>
                      <a:pt x="150" y="142"/>
                      <a:pt x="164" y="141"/>
                      <a:pt x="159" y="142"/>
                    </a:cubicBezTo>
                    <a:close/>
                    <a:moveTo>
                      <a:pt x="138" y="145"/>
                    </a:moveTo>
                    <a:cubicBezTo>
                      <a:pt x="135" y="145"/>
                      <a:pt x="133" y="145"/>
                      <a:pt x="130" y="146"/>
                    </a:cubicBezTo>
                    <a:cubicBezTo>
                      <a:pt x="133" y="145"/>
                      <a:pt x="136" y="145"/>
                      <a:pt x="138" y="145"/>
                    </a:cubicBezTo>
                    <a:close/>
                    <a:moveTo>
                      <a:pt x="117" y="146"/>
                    </a:moveTo>
                    <a:cubicBezTo>
                      <a:pt x="116" y="146"/>
                      <a:pt x="115" y="146"/>
                      <a:pt x="115" y="146"/>
                    </a:cubicBezTo>
                    <a:cubicBezTo>
                      <a:pt x="115" y="146"/>
                      <a:pt x="116" y="146"/>
                      <a:pt x="117" y="146"/>
                    </a:cubicBezTo>
                    <a:close/>
                    <a:moveTo>
                      <a:pt x="100" y="146"/>
                    </a:moveTo>
                    <a:cubicBezTo>
                      <a:pt x="101" y="146"/>
                      <a:pt x="102" y="146"/>
                      <a:pt x="103" y="146"/>
                    </a:cubicBezTo>
                    <a:cubicBezTo>
                      <a:pt x="103" y="147"/>
                      <a:pt x="100" y="146"/>
                      <a:pt x="100" y="146"/>
                    </a:cubicBezTo>
                    <a:close/>
                    <a:moveTo>
                      <a:pt x="93" y="147"/>
                    </a:moveTo>
                    <a:cubicBezTo>
                      <a:pt x="93" y="147"/>
                      <a:pt x="92" y="147"/>
                      <a:pt x="91" y="147"/>
                    </a:cubicBezTo>
                    <a:cubicBezTo>
                      <a:pt x="92" y="146"/>
                      <a:pt x="93" y="146"/>
                      <a:pt x="93" y="147"/>
                    </a:cubicBezTo>
                    <a:close/>
                    <a:moveTo>
                      <a:pt x="71" y="146"/>
                    </a:moveTo>
                    <a:cubicBezTo>
                      <a:pt x="70" y="146"/>
                      <a:pt x="69" y="146"/>
                      <a:pt x="68" y="146"/>
                    </a:cubicBezTo>
                    <a:cubicBezTo>
                      <a:pt x="69" y="145"/>
                      <a:pt x="70" y="145"/>
                      <a:pt x="71" y="146"/>
                    </a:cubicBezTo>
                    <a:close/>
                    <a:moveTo>
                      <a:pt x="113" y="19"/>
                    </a:moveTo>
                    <a:cubicBezTo>
                      <a:pt x="113" y="19"/>
                      <a:pt x="108" y="21"/>
                      <a:pt x="108" y="21"/>
                    </a:cubicBezTo>
                    <a:cubicBezTo>
                      <a:pt x="107" y="19"/>
                      <a:pt x="113" y="19"/>
                      <a:pt x="113" y="19"/>
                    </a:cubicBezTo>
                    <a:close/>
                    <a:moveTo>
                      <a:pt x="90" y="29"/>
                    </a:moveTo>
                    <a:cubicBezTo>
                      <a:pt x="91" y="28"/>
                      <a:pt x="95" y="28"/>
                      <a:pt x="95" y="27"/>
                    </a:cubicBezTo>
                    <a:cubicBezTo>
                      <a:pt x="95" y="27"/>
                      <a:pt x="89" y="30"/>
                      <a:pt x="90" y="29"/>
                    </a:cubicBezTo>
                    <a:close/>
                    <a:moveTo>
                      <a:pt x="106" y="6"/>
                    </a:moveTo>
                    <a:cubicBezTo>
                      <a:pt x="99" y="8"/>
                      <a:pt x="92" y="12"/>
                      <a:pt x="92" y="13"/>
                    </a:cubicBezTo>
                    <a:cubicBezTo>
                      <a:pt x="93" y="10"/>
                      <a:pt x="100" y="8"/>
                      <a:pt x="106" y="6"/>
                    </a:cubicBezTo>
                    <a:close/>
                    <a:moveTo>
                      <a:pt x="89" y="15"/>
                    </a:moveTo>
                    <a:cubicBezTo>
                      <a:pt x="88" y="16"/>
                      <a:pt x="86" y="17"/>
                      <a:pt x="85" y="17"/>
                    </a:cubicBezTo>
                    <a:cubicBezTo>
                      <a:pt x="85" y="15"/>
                      <a:pt x="89" y="15"/>
                      <a:pt x="89" y="15"/>
                    </a:cubicBezTo>
                    <a:close/>
                    <a:moveTo>
                      <a:pt x="83" y="18"/>
                    </a:moveTo>
                    <a:cubicBezTo>
                      <a:pt x="83" y="18"/>
                      <a:pt x="79" y="21"/>
                      <a:pt x="79" y="20"/>
                    </a:cubicBezTo>
                    <a:cubicBezTo>
                      <a:pt x="78" y="20"/>
                      <a:pt x="83" y="18"/>
                      <a:pt x="83" y="18"/>
                    </a:cubicBezTo>
                    <a:close/>
                    <a:moveTo>
                      <a:pt x="92" y="25"/>
                    </a:moveTo>
                    <a:cubicBezTo>
                      <a:pt x="90" y="26"/>
                      <a:pt x="89" y="27"/>
                      <a:pt x="88" y="28"/>
                    </a:cubicBezTo>
                    <a:cubicBezTo>
                      <a:pt x="85" y="29"/>
                      <a:pt x="81" y="31"/>
                      <a:pt x="77" y="33"/>
                    </a:cubicBezTo>
                    <a:cubicBezTo>
                      <a:pt x="82" y="31"/>
                      <a:pt x="87" y="28"/>
                      <a:pt x="92" y="25"/>
                    </a:cubicBezTo>
                    <a:close/>
                    <a:moveTo>
                      <a:pt x="69" y="26"/>
                    </a:moveTo>
                    <a:cubicBezTo>
                      <a:pt x="70" y="25"/>
                      <a:pt x="72" y="23"/>
                      <a:pt x="74" y="22"/>
                    </a:cubicBezTo>
                    <a:cubicBezTo>
                      <a:pt x="71" y="24"/>
                      <a:pt x="67" y="28"/>
                      <a:pt x="64" y="29"/>
                    </a:cubicBezTo>
                    <a:cubicBezTo>
                      <a:pt x="65" y="29"/>
                      <a:pt x="69" y="26"/>
                      <a:pt x="69" y="26"/>
                    </a:cubicBezTo>
                    <a:close/>
                    <a:moveTo>
                      <a:pt x="58" y="36"/>
                    </a:moveTo>
                    <a:cubicBezTo>
                      <a:pt x="57" y="37"/>
                      <a:pt x="55" y="37"/>
                      <a:pt x="54" y="38"/>
                    </a:cubicBezTo>
                    <a:cubicBezTo>
                      <a:pt x="55" y="37"/>
                      <a:pt x="57" y="36"/>
                      <a:pt x="58" y="36"/>
                    </a:cubicBezTo>
                    <a:close/>
                    <a:moveTo>
                      <a:pt x="29" y="60"/>
                    </a:moveTo>
                    <a:cubicBezTo>
                      <a:pt x="30" y="58"/>
                      <a:pt x="31" y="57"/>
                      <a:pt x="32" y="57"/>
                    </a:cubicBezTo>
                    <a:cubicBezTo>
                      <a:pt x="32" y="57"/>
                      <a:pt x="28" y="61"/>
                      <a:pt x="29" y="60"/>
                    </a:cubicBezTo>
                    <a:close/>
                    <a:moveTo>
                      <a:pt x="23" y="67"/>
                    </a:moveTo>
                    <a:cubicBezTo>
                      <a:pt x="21" y="70"/>
                      <a:pt x="16" y="78"/>
                      <a:pt x="16" y="78"/>
                    </a:cubicBezTo>
                    <a:cubicBezTo>
                      <a:pt x="17" y="74"/>
                      <a:pt x="21" y="71"/>
                      <a:pt x="23" y="67"/>
                    </a:cubicBezTo>
                    <a:close/>
                    <a:moveTo>
                      <a:pt x="12" y="82"/>
                    </a:moveTo>
                    <a:cubicBezTo>
                      <a:pt x="12" y="80"/>
                      <a:pt x="13" y="79"/>
                      <a:pt x="14" y="78"/>
                    </a:cubicBezTo>
                    <a:cubicBezTo>
                      <a:pt x="14" y="79"/>
                      <a:pt x="11" y="84"/>
                      <a:pt x="12" y="82"/>
                    </a:cubicBezTo>
                    <a:close/>
                    <a:moveTo>
                      <a:pt x="28" y="149"/>
                    </a:moveTo>
                    <a:cubicBezTo>
                      <a:pt x="25" y="148"/>
                      <a:pt x="9" y="131"/>
                      <a:pt x="7" y="126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4" y="126"/>
                      <a:pt x="5" y="112"/>
                      <a:pt x="5" y="109"/>
                    </a:cubicBezTo>
                    <a:cubicBezTo>
                      <a:pt x="6" y="99"/>
                      <a:pt x="11" y="91"/>
                      <a:pt x="14" y="82"/>
                    </a:cubicBezTo>
                    <a:cubicBezTo>
                      <a:pt x="14" y="87"/>
                      <a:pt x="9" y="95"/>
                      <a:pt x="8" y="99"/>
                    </a:cubicBezTo>
                    <a:cubicBezTo>
                      <a:pt x="5" y="108"/>
                      <a:pt x="5" y="118"/>
                      <a:pt x="9" y="126"/>
                    </a:cubicBezTo>
                    <a:cubicBezTo>
                      <a:pt x="14" y="136"/>
                      <a:pt x="22" y="142"/>
                      <a:pt x="32" y="147"/>
                    </a:cubicBezTo>
                    <a:cubicBezTo>
                      <a:pt x="27" y="145"/>
                      <a:pt x="23" y="143"/>
                      <a:pt x="23" y="143"/>
                    </a:cubicBezTo>
                    <a:cubicBezTo>
                      <a:pt x="25" y="144"/>
                      <a:pt x="32" y="148"/>
                      <a:pt x="33" y="149"/>
                    </a:cubicBezTo>
                    <a:cubicBezTo>
                      <a:pt x="33" y="148"/>
                      <a:pt x="27" y="149"/>
                      <a:pt x="28" y="149"/>
                    </a:cubicBezTo>
                    <a:close/>
                    <a:moveTo>
                      <a:pt x="37" y="150"/>
                    </a:moveTo>
                    <a:cubicBezTo>
                      <a:pt x="37" y="150"/>
                      <a:pt x="42" y="152"/>
                      <a:pt x="41" y="153"/>
                    </a:cubicBezTo>
                    <a:cubicBezTo>
                      <a:pt x="41" y="153"/>
                      <a:pt x="37" y="151"/>
                      <a:pt x="37" y="150"/>
                    </a:cubicBezTo>
                    <a:close/>
                    <a:moveTo>
                      <a:pt x="49" y="156"/>
                    </a:moveTo>
                    <a:cubicBezTo>
                      <a:pt x="48" y="156"/>
                      <a:pt x="47" y="155"/>
                      <a:pt x="46" y="155"/>
                    </a:cubicBezTo>
                    <a:cubicBezTo>
                      <a:pt x="44" y="154"/>
                      <a:pt x="52" y="154"/>
                      <a:pt x="49" y="156"/>
                    </a:cubicBezTo>
                    <a:close/>
                    <a:moveTo>
                      <a:pt x="54" y="155"/>
                    </a:moveTo>
                    <a:cubicBezTo>
                      <a:pt x="55" y="155"/>
                      <a:pt x="56" y="155"/>
                      <a:pt x="57" y="156"/>
                    </a:cubicBezTo>
                    <a:cubicBezTo>
                      <a:pt x="56" y="156"/>
                      <a:pt x="55" y="156"/>
                      <a:pt x="54" y="155"/>
                    </a:cubicBezTo>
                    <a:close/>
                    <a:moveTo>
                      <a:pt x="78" y="158"/>
                    </a:moveTo>
                    <a:cubicBezTo>
                      <a:pt x="79" y="158"/>
                      <a:pt x="80" y="158"/>
                      <a:pt x="82" y="158"/>
                    </a:cubicBezTo>
                    <a:cubicBezTo>
                      <a:pt x="80" y="159"/>
                      <a:pt x="79" y="158"/>
                      <a:pt x="78" y="158"/>
                    </a:cubicBezTo>
                    <a:close/>
                    <a:moveTo>
                      <a:pt x="70" y="158"/>
                    </a:moveTo>
                    <a:cubicBezTo>
                      <a:pt x="67" y="159"/>
                      <a:pt x="54" y="155"/>
                      <a:pt x="42" y="150"/>
                    </a:cubicBezTo>
                    <a:cubicBezTo>
                      <a:pt x="45" y="151"/>
                      <a:pt x="48" y="152"/>
                      <a:pt x="51" y="153"/>
                    </a:cubicBezTo>
                    <a:cubicBezTo>
                      <a:pt x="61" y="155"/>
                      <a:pt x="72" y="157"/>
                      <a:pt x="84" y="157"/>
                    </a:cubicBezTo>
                    <a:cubicBezTo>
                      <a:pt x="79" y="157"/>
                      <a:pt x="73" y="158"/>
                      <a:pt x="70" y="158"/>
                    </a:cubicBezTo>
                    <a:close/>
                    <a:moveTo>
                      <a:pt x="103" y="160"/>
                    </a:moveTo>
                    <a:cubicBezTo>
                      <a:pt x="104" y="160"/>
                      <a:pt x="105" y="160"/>
                      <a:pt x="105" y="160"/>
                    </a:cubicBezTo>
                    <a:cubicBezTo>
                      <a:pt x="107" y="161"/>
                      <a:pt x="103" y="160"/>
                      <a:pt x="103" y="160"/>
                    </a:cubicBezTo>
                    <a:close/>
                    <a:moveTo>
                      <a:pt x="113" y="160"/>
                    </a:moveTo>
                    <a:cubicBezTo>
                      <a:pt x="114" y="160"/>
                      <a:pt x="115" y="160"/>
                      <a:pt x="116" y="160"/>
                    </a:cubicBezTo>
                    <a:cubicBezTo>
                      <a:pt x="116" y="161"/>
                      <a:pt x="113" y="160"/>
                      <a:pt x="113" y="160"/>
                    </a:cubicBezTo>
                    <a:close/>
                    <a:moveTo>
                      <a:pt x="116" y="158"/>
                    </a:moveTo>
                    <a:cubicBezTo>
                      <a:pt x="116" y="158"/>
                      <a:pt x="127" y="158"/>
                      <a:pt x="127" y="157"/>
                    </a:cubicBezTo>
                    <a:cubicBezTo>
                      <a:pt x="127" y="157"/>
                      <a:pt x="114" y="158"/>
                      <a:pt x="113" y="158"/>
                    </a:cubicBezTo>
                    <a:cubicBezTo>
                      <a:pt x="113" y="158"/>
                      <a:pt x="114" y="159"/>
                      <a:pt x="114" y="159"/>
                    </a:cubicBezTo>
                    <a:cubicBezTo>
                      <a:pt x="112" y="159"/>
                      <a:pt x="85" y="160"/>
                      <a:pt x="85" y="158"/>
                    </a:cubicBezTo>
                    <a:cubicBezTo>
                      <a:pt x="85" y="159"/>
                      <a:pt x="89" y="158"/>
                      <a:pt x="89" y="158"/>
                    </a:cubicBezTo>
                    <a:cubicBezTo>
                      <a:pt x="89" y="158"/>
                      <a:pt x="88" y="158"/>
                      <a:pt x="87" y="158"/>
                    </a:cubicBezTo>
                    <a:cubicBezTo>
                      <a:pt x="89" y="158"/>
                      <a:pt x="91" y="158"/>
                      <a:pt x="92" y="158"/>
                    </a:cubicBezTo>
                    <a:cubicBezTo>
                      <a:pt x="92" y="158"/>
                      <a:pt x="92" y="158"/>
                      <a:pt x="91" y="158"/>
                    </a:cubicBezTo>
                    <a:cubicBezTo>
                      <a:pt x="91" y="158"/>
                      <a:pt x="92" y="158"/>
                      <a:pt x="92" y="158"/>
                    </a:cubicBezTo>
                    <a:cubicBezTo>
                      <a:pt x="105" y="158"/>
                      <a:pt x="119" y="158"/>
                      <a:pt x="132" y="156"/>
                    </a:cubicBezTo>
                    <a:cubicBezTo>
                      <a:pt x="131" y="156"/>
                      <a:pt x="131" y="156"/>
                      <a:pt x="131" y="157"/>
                    </a:cubicBezTo>
                    <a:cubicBezTo>
                      <a:pt x="131" y="157"/>
                      <a:pt x="133" y="157"/>
                      <a:pt x="134" y="157"/>
                    </a:cubicBezTo>
                    <a:cubicBezTo>
                      <a:pt x="129" y="158"/>
                      <a:pt x="116" y="160"/>
                      <a:pt x="116" y="158"/>
                    </a:cubicBezTo>
                    <a:close/>
                    <a:moveTo>
                      <a:pt x="222" y="138"/>
                    </a:moveTo>
                    <a:cubicBezTo>
                      <a:pt x="222" y="138"/>
                      <a:pt x="221" y="138"/>
                      <a:pt x="222" y="138"/>
                    </a:cubicBezTo>
                    <a:close/>
                    <a:moveTo>
                      <a:pt x="219" y="140"/>
                    </a:moveTo>
                    <a:cubicBezTo>
                      <a:pt x="219" y="141"/>
                      <a:pt x="219" y="138"/>
                      <a:pt x="219" y="140"/>
                    </a:cubicBezTo>
                    <a:close/>
                    <a:moveTo>
                      <a:pt x="214" y="141"/>
                    </a:moveTo>
                    <a:cubicBezTo>
                      <a:pt x="217" y="141"/>
                      <a:pt x="211" y="142"/>
                      <a:pt x="211" y="142"/>
                    </a:cubicBezTo>
                    <a:cubicBezTo>
                      <a:pt x="212" y="141"/>
                      <a:pt x="213" y="141"/>
                      <a:pt x="214" y="141"/>
                    </a:cubicBezTo>
                    <a:close/>
                    <a:moveTo>
                      <a:pt x="189" y="149"/>
                    </a:moveTo>
                    <a:cubicBezTo>
                      <a:pt x="189" y="149"/>
                      <a:pt x="188" y="150"/>
                      <a:pt x="187" y="150"/>
                    </a:cubicBezTo>
                    <a:cubicBezTo>
                      <a:pt x="188" y="149"/>
                      <a:pt x="188" y="149"/>
                      <a:pt x="189" y="149"/>
                    </a:cubicBezTo>
                    <a:close/>
                    <a:moveTo>
                      <a:pt x="164" y="153"/>
                    </a:moveTo>
                    <a:cubicBezTo>
                      <a:pt x="161" y="154"/>
                      <a:pt x="158" y="154"/>
                      <a:pt x="155" y="154"/>
                    </a:cubicBezTo>
                    <a:cubicBezTo>
                      <a:pt x="157" y="153"/>
                      <a:pt x="161" y="153"/>
                      <a:pt x="164" y="153"/>
                    </a:cubicBezTo>
                    <a:close/>
                    <a:moveTo>
                      <a:pt x="155" y="157"/>
                    </a:moveTo>
                    <a:cubicBezTo>
                      <a:pt x="154" y="157"/>
                      <a:pt x="154" y="157"/>
                      <a:pt x="153" y="157"/>
                    </a:cubicBezTo>
                    <a:cubicBezTo>
                      <a:pt x="154" y="157"/>
                      <a:pt x="155" y="157"/>
                      <a:pt x="155" y="157"/>
                    </a:cubicBezTo>
                    <a:close/>
                    <a:moveTo>
                      <a:pt x="150" y="156"/>
                    </a:moveTo>
                    <a:cubicBezTo>
                      <a:pt x="148" y="156"/>
                      <a:pt x="145" y="157"/>
                      <a:pt x="144" y="156"/>
                    </a:cubicBezTo>
                    <a:cubicBezTo>
                      <a:pt x="143" y="156"/>
                      <a:pt x="153" y="155"/>
                      <a:pt x="150" y="156"/>
                    </a:cubicBezTo>
                    <a:close/>
                    <a:moveTo>
                      <a:pt x="274" y="107"/>
                    </a:moveTo>
                    <a:cubicBezTo>
                      <a:pt x="274" y="108"/>
                      <a:pt x="273" y="108"/>
                      <a:pt x="272" y="108"/>
                    </a:cubicBezTo>
                    <a:cubicBezTo>
                      <a:pt x="272" y="108"/>
                      <a:pt x="275" y="105"/>
                      <a:pt x="274" y="107"/>
                    </a:cubicBezTo>
                    <a:close/>
                    <a:moveTo>
                      <a:pt x="290" y="91"/>
                    </a:moveTo>
                    <a:cubicBezTo>
                      <a:pt x="290" y="90"/>
                      <a:pt x="290" y="90"/>
                      <a:pt x="291" y="90"/>
                    </a:cubicBezTo>
                    <a:cubicBezTo>
                      <a:pt x="291" y="90"/>
                      <a:pt x="290" y="91"/>
                      <a:pt x="290" y="91"/>
                    </a:cubicBezTo>
                    <a:close/>
                    <a:moveTo>
                      <a:pt x="293" y="85"/>
                    </a:moveTo>
                    <a:cubicBezTo>
                      <a:pt x="293" y="84"/>
                      <a:pt x="294" y="84"/>
                      <a:pt x="295" y="84"/>
                    </a:cubicBezTo>
                    <a:cubicBezTo>
                      <a:pt x="296" y="85"/>
                      <a:pt x="293" y="86"/>
                      <a:pt x="293" y="85"/>
                    </a:cubicBezTo>
                    <a:close/>
                    <a:moveTo>
                      <a:pt x="294" y="89"/>
                    </a:moveTo>
                    <a:cubicBezTo>
                      <a:pt x="294" y="88"/>
                      <a:pt x="294" y="88"/>
                      <a:pt x="295" y="87"/>
                    </a:cubicBezTo>
                    <a:cubicBezTo>
                      <a:pt x="295" y="88"/>
                      <a:pt x="294" y="89"/>
                      <a:pt x="294" y="89"/>
                    </a:cubicBezTo>
                    <a:close/>
                    <a:moveTo>
                      <a:pt x="295" y="81"/>
                    </a:moveTo>
                    <a:cubicBezTo>
                      <a:pt x="296" y="80"/>
                      <a:pt x="298" y="77"/>
                      <a:pt x="298" y="78"/>
                    </a:cubicBezTo>
                    <a:cubicBezTo>
                      <a:pt x="299" y="79"/>
                      <a:pt x="296" y="80"/>
                      <a:pt x="295" y="81"/>
                    </a:cubicBezTo>
                    <a:close/>
                    <a:moveTo>
                      <a:pt x="299" y="77"/>
                    </a:moveTo>
                    <a:cubicBezTo>
                      <a:pt x="298" y="77"/>
                      <a:pt x="300" y="73"/>
                      <a:pt x="300" y="74"/>
                    </a:cubicBezTo>
                    <a:cubicBezTo>
                      <a:pt x="300" y="75"/>
                      <a:pt x="299" y="76"/>
                      <a:pt x="299" y="77"/>
                    </a:cubicBezTo>
                    <a:close/>
                    <a:moveTo>
                      <a:pt x="303" y="74"/>
                    </a:moveTo>
                    <a:cubicBezTo>
                      <a:pt x="303" y="76"/>
                      <a:pt x="302" y="76"/>
                      <a:pt x="302" y="76"/>
                    </a:cubicBezTo>
                    <a:cubicBezTo>
                      <a:pt x="302" y="75"/>
                      <a:pt x="302" y="75"/>
                      <a:pt x="303" y="74"/>
                    </a:cubicBezTo>
                    <a:close/>
                    <a:moveTo>
                      <a:pt x="303" y="77"/>
                    </a:moveTo>
                    <a:cubicBezTo>
                      <a:pt x="302" y="78"/>
                      <a:pt x="302" y="78"/>
                      <a:pt x="303" y="76"/>
                    </a:cubicBezTo>
                    <a:cubicBezTo>
                      <a:pt x="304" y="76"/>
                      <a:pt x="304" y="76"/>
                      <a:pt x="303" y="77"/>
                    </a:cubicBezTo>
                    <a:close/>
                    <a:moveTo>
                      <a:pt x="304" y="66"/>
                    </a:moveTo>
                    <a:cubicBezTo>
                      <a:pt x="304" y="68"/>
                      <a:pt x="304" y="66"/>
                      <a:pt x="304" y="66"/>
                    </a:cubicBezTo>
                    <a:close/>
                    <a:moveTo>
                      <a:pt x="306" y="39"/>
                    </a:moveTo>
                    <a:cubicBezTo>
                      <a:pt x="305" y="38"/>
                      <a:pt x="305" y="38"/>
                      <a:pt x="305" y="37"/>
                    </a:cubicBezTo>
                    <a:cubicBezTo>
                      <a:pt x="305" y="37"/>
                      <a:pt x="306" y="38"/>
                      <a:pt x="306" y="39"/>
                    </a:cubicBezTo>
                    <a:close/>
                    <a:moveTo>
                      <a:pt x="306" y="46"/>
                    </a:moveTo>
                    <a:cubicBezTo>
                      <a:pt x="305" y="45"/>
                      <a:pt x="305" y="44"/>
                      <a:pt x="304" y="43"/>
                    </a:cubicBezTo>
                    <a:cubicBezTo>
                      <a:pt x="304" y="41"/>
                      <a:pt x="306" y="46"/>
                      <a:pt x="306" y="46"/>
                    </a:cubicBezTo>
                    <a:close/>
                    <a:moveTo>
                      <a:pt x="305" y="50"/>
                    </a:moveTo>
                    <a:cubicBezTo>
                      <a:pt x="307" y="51"/>
                      <a:pt x="306" y="50"/>
                      <a:pt x="305" y="50"/>
                    </a:cubicBezTo>
                    <a:close/>
                    <a:moveTo>
                      <a:pt x="307" y="62"/>
                    </a:moveTo>
                    <a:cubicBezTo>
                      <a:pt x="307" y="63"/>
                      <a:pt x="307" y="64"/>
                      <a:pt x="306" y="65"/>
                    </a:cubicBezTo>
                    <a:cubicBezTo>
                      <a:pt x="306" y="64"/>
                      <a:pt x="306" y="63"/>
                      <a:pt x="307" y="62"/>
                    </a:cubicBezTo>
                    <a:close/>
                    <a:moveTo>
                      <a:pt x="306" y="69"/>
                    </a:moveTo>
                    <a:cubicBezTo>
                      <a:pt x="306" y="68"/>
                      <a:pt x="306" y="68"/>
                      <a:pt x="307" y="67"/>
                    </a:cubicBezTo>
                    <a:cubicBezTo>
                      <a:pt x="308" y="67"/>
                      <a:pt x="306" y="69"/>
                      <a:pt x="306" y="69"/>
                    </a:cubicBezTo>
                    <a:close/>
                    <a:moveTo>
                      <a:pt x="306" y="47"/>
                    </a:moveTo>
                    <a:cubicBezTo>
                      <a:pt x="307" y="48"/>
                      <a:pt x="307" y="49"/>
                      <a:pt x="307" y="50"/>
                    </a:cubicBezTo>
                    <a:cubicBezTo>
                      <a:pt x="307" y="50"/>
                      <a:pt x="306" y="47"/>
                      <a:pt x="306" y="47"/>
                    </a:cubicBezTo>
                    <a:close/>
                    <a:moveTo>
                      <a:pt x="232" y="27"/>
                    </a:moveTo>
                    <a:cubicBezTo>
                      <a:pt x="232" y="28"/>
                      <a:pt x="237" y="27"/>
                      <a:pt x="237" y="27"/>
                    </a:cubicBezTo>
                    <a:cubicBezTo>
                      <a:pt x="237" y="27"/>
                      <a:pt x="237" y="26"/>
                      <a:pt x="236" y="26"/>
                    </a:cubicBezTo>
                    <a:cubicBezTo>
                      <a:pt x="235" y="26"/>
                      <a:pt x="233" y="26"/>
                      <a:pt x="232" y="27"/>
                    </a:cubicBezTo>
                    <a:cubicBezTo>
                      <a:pt x="232" y="27"/>
                      <a:pt x="232" y="27"/>
                      <a:pt x="233" y="27"/>
                    </a:cubicBezTo>
                    <a:cubicBezTo>
                      <a:pt x="233" y="27"/>
                      <a:pt x="233" y="27"/>
                      <a:pt x="232" y="27"/>
                    </a:cubicBezTo>
                    <a:close/>
                    <a:moveTo>
                      <a:pt x="63" y="156"/>
                    </a:moveTo>
                    <a:cubicBezTo>
                      <a:pt x="63" y="157"/>
                      <a:pt x="63" y="156"/>
                      <a:pt x="63" y="156"/>
                    </a:cubicBezTo>
                    <a:close/>
                    <a:moveTo>
                      <a:pt x="66" y="157"/>
                    </a:moveTo>
                    <a:cubicBezTo>
                      <a:pt x="67" y="157"/>
                      <a:pt x="68" y="158"/>
                      <a:pt x="70" y="158"/>
                    </a:cubicBezTo>
                    <a:cubicBezTo>
                      <a:pt x="70" y="158"/>
                      <a:pt x="70" y="158"/>
                      <a:pt x="70" y="158"/>
                    </a:cubicBezTo>
                    <a:cubicBezTo>
                      <a:pt x="69" y="157"/>
                      <a:pt x="68" y="157"/>
                      <a:pt x="66" y="157"/>
                    </a:cubicBezTo>
                    <a:close/>
                    <a:moveTo>
                      <a:pt x="75" y="158"/>
                    </a:moveTo>
                    <a:cubicBezTo>
                      <a:pt x="74" y="157"/>
                      <a:pt x="73" y="157"/>
                      <a:pt x="73" y="158"/>
                    </a:cubicBezTo>
                    <a:cubicBezTo>
                      <a:pt x="73" y="158"/>
                      <a:pt x="74" y="158"/>
                      <a:pt x="75" y="158"/>
                    </a:cubicBezTo>
                    <a:close/>
                    <a:moveTo>
                      <a:pt x="97" y="158"/>
                    </a:moveTo>
                    <a:cubicBezTo>
                      <a:pt x="98" y="159"/>
                      <a:pt x="100" y="159"/>
                      <a:pt x="102" y="158"/>
                    </a:cubicBezTo>
                    <a:cubicBezTo>
                      <a:pt x="101" y="158"/>
                      <a:pt x="97" y="158"/>
                      <a:pt x="97" y="158"/>
                    </a:cubicBezTo>
                    <a:close/>
                    <a:moveTo>
                      <a:pt x="59" y="52"/>
                    </a:moveTo>
                    <a:cubicBezTo>
                      <a:pt x="58" y="52"/>
                      <a:pt x="58" y="53"/>
                      <a:pt x="57" y="54"/>
                    </a:cubicBezTo>
                    <a:cubicBezTo>
                      <a:pt x="58" y="54"/>
                      <a:pt x="59" y="53"/>
                      <a:pt x="59" y="52"/>
                    </a:cubicBezTo>
                    <a:close/>
                    <a:moveTo>
                      <a:pt x="95" y="30"/>
                    </a:moveTo>
                    <a:cubicBezTo>
                      <a:pt x="95" y="31"/>
                      <a:pt x="93" y="33"/>
                      <a:pt x="95" y="30"/>
                    </a:cubicBezTo>
                    <a:close/>
                    <a:moveTo>
                      <a:pt x="213" y="28"/>
                    </a:moveTo>
                    <a:cubicBezTo>
                      <a:pt x="220" y="28"/>
                      <a:pt x="226" y="27"/>
                      <a:pt x="232" y="27"/>
                    </a:cubicBezTo>
                    <a:cubicBezTo>
                      <a:pt x="227" y="26"/>
                      <a:pt x="219" y="27"/>
                      <a:pt x="213" y="28"/>
                    </a:cubicBezTo>
                    <a:close/>
                    <a:moveTo>
                      <a:pt x="99" y="29"/>
                    </a:moveTo>
                    <a:cubicBezTo>
                      <a:pt x="100" y="28"/>
                      <a:pt x="101" y="28"/>
                      <a:pt x="102" y="27"/>
                    </a:cubicBezTo>
                    <a:cubicBezTo>
                      <a:pt x="101" y="27"/>
                      <a:pt x="100" y="28"/>
                      <a:pt x="99" y="29"/>
                    </a:cubicBezTo>
                    <a:close/>
                    <a:moveTo>
                      <a:pt x="191" y="146"/>
                    </a:moveTo>
                    <a:cubicBezTo>
                      <a:pt x="190" y="146"/>
                      <a:pt x="183" y="147"/>
                      <a:pt x="183" y="148"/>
                    </a:cubicBezTo>
                    <a:cubicBezTo>
                      <a:pt x="183" y="148"/>
                      <a:pt x="191" y="146"/>
                      <a:pt x="191" y="146"/>
                    </a:cubicBezTo>
                    <a:close/>
                    <a:moveTo>
                      <a:pt x="236" y="26"/>
                    </a:moveTo>
                    <a:cubicBezTo>
                      <a:pt x="236" y="26"/>
                      <a:pt x="236" y="26"/>
                      <a:pt x="236" y="26"/>
                    </a:cubicBezTo>
                    <a:cubicBezTo>
                      <a:pt x="239" y="26"/>
                      <a:pt x="240" y="26"/>
                      <a:pt x="241" y="26"/>
                    </a:cubicBezTo>
                    <a:cubicBezTo>
                      <a:pt x="240" y="26"/>
                      <a:pt x="236" y="26"/>
                      <a:pt x="236" y="26"/>
                    </a:cubicBezTo>
                    <a:close/>
                    <a:moveTo>
                      <a:pt x="180" y="149"/>
                    </a:moveTo>
                    <a:cubicBezTo>
                      <a:pt x="180" y="149"/>
                      <a:pt x="174" y="150"/>
                      <a:pt x="174" y="150"/>
                    </a:cubicBezTo>
                    <a:cubicBezTo>
                      <a:pt x="175" y="150"/>
                      <a:pt x="180" y="150"/>
                      <a:pt x="180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清松手寫體1" pitchFamily="2" charset="-120"/>
                  <a:ea typeface="清松手寫體1" pitchFamily="2" charset="-120"/>
                </a:endParaRPr>
              </a:p>
            </p:txBody>
          </p:sp>
          <p:sp>
            <p:nvSpPr>
              <p:cNvPr id="46" name="Oval 19"/>
              <p:cNvSpPr>
                <a:spLocks noChangeArrowheads="1"/>
              </p:cNvSpPr>
              <p:nvPr/>
            </p:nvSpPr>
            <p:spPr bwMode="auto">
              <a:xfrm>
                <a:off x="2056618" y="1558294"/>
                <a:ext cx="1440000" cy="1440000"/>
              </a:xfrm>
              <a:prstGeom prst="ellipse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/>
                  </a:solidFill>
                  <a:latin typeface="清松手寫體1" pitchFamily="2" charset="-120"/>
                  <a:ea typeface="清松手寫體1" pitchFamily="2" charset="-120"/>
                </a:endParaRPr>
              </a:p>
            </p:txBody>
          </p:sp>
          <p:sp>
            <p:nvSpPr>
              <p:cNvPr id="47" name="Oval 19"/>
              <p:cNvSpPr>
                <a:spLocks noChangeArrowheads="1"/>
              </p:cNvSpPr>
              <p:nvPr/>
            </p:nvSpPr>
            <p:spPr bwMode="auto">
              <a:xfrm>
                <a:off x="2056618" y="5152633"/>
                <a:ext cx="1440000" cy="1440000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/>
                  </a:solidFill>
                  <a:latin typeface="清松手寫體1" pitchFamily="2" charset="-120"/>
                  <a:ea typeface="清松手寫體1" pitchFamily="2" charset="-120"/>
                </a:endParaRPr>
              </a:p>
            </p:txBody>
          </p:sp>
          <p:sp>
            <p:nvSpPr>
              <p:cNvPr id="48" name="Oval 19"/>
              <p:cNvSpPr>
                <a:spLocks noChangeArrowheads="1"/>
              </p:cNvSpPr>
              <p:nvPr/>
            </p:nvSpPr>
            <p:spPr bwMode="auto">
              <a:xfrm>
                <a:off x="1526485" y="3391485"/>
                <a:ext cx="1440000" cy="1440000"/>
              </a:xfrm>
              <a:prstGeom prst="ellipse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accent2"/>
                  </a:solidFill>
                  <a:latin typeface="清松手寫體1" pitchFamily="2" charset="-120"/>
                  <a:ea typeface="清松手寫體1" pitchFamily="2" charset="-120"/>
                </a:endParaRPr>
              </a:p>
            </p:txBody>
          </p:sp>
          <p:sp>
            <p:nvSpPr>
              <p:cNvPr id="68" name="Oval 19"/>
              <p:cNvSpPr>
                <a:spLocks noChangeArrowheads="1"/>
              </p:cNvSpPr>
              <p:nvPr/>
            </p:nvSpPr>
            <p:spPr bwMode="auto">
              <a:xfrm>
                <a:off x="3669755" y="2671485"/>
                <a:ext cx="2880000" cy="2880000"/>
              </a:xfrm>
              <a:prstGeom prst="ellipse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800" dirty="0">
                  <a:blipFill dpi="0" rotWithShape="1"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清松手寫體1" pitchFamily="2" charset="-120"/>
                  <a:ea typeface="清松手寫體1" pitchFamily="2" charset="-120"/>
                </a:endParaRPr>
              </a:p>
            </p:txBody>
          </p:sp>
          <p:sp>
            <p:nvSpPr>
              <p:cNvPr id="69" name="TextBox 28"/>
              <p:cNvSpPr txBox="1"/>
              <p:nvPr/>
            </p:nvSpPr>
            <p:spPr>
              <a:xfrm rot="5400000">
                <a:off x="4012781" y="3123487"/>
                <a:ext cx="2261268" cy="1950647"/>
              </a:xfrm>
              <a:prstGeom prst="rect">
                <a:avLst/>
              </a:prstGeom>
              <a:noFill/>
            </p:spPr>
            <p:txBody>
              <a:bodyPr wrap="square" lIns="102982" tIns="51491" rIns="102982" bIns="51491" rtlCol="0">
                <a:spAutoFit/>
              </a:bodyPr>
              <a:lstStyle/>
              <a:p>
                <a:pPr algn="dist">
                  <a:lnSpc>
                    <a:spcPct val="150000"/>
                  </a:lnSpc>
                </a:pPr>
                <a:r>
                  <a:rPr lang="zh-TW" altLang="en-US" sz="4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清松手寫體1" pitchFamily="2" charset="-120"/>
                    <a:ea typeface="清松手寫體1" pitchFamily="2" charset="-120"/>
                  </a:rPr>
                  <a:t>國中</a:t>
                </a:r>
                <a:r>
                  <a:rPr lang="zh-TW" altLang="en-US" sz="4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清松手寫體1" pitchFamily="2" charset="-120"/>
                    <a:ea typeface="清松手寫體1" pitchFamily="2" charset="-120"/>
                  </a:rPr>
                  <a:t>部</a:t>
                </a:r>
              </a:p>
              <a:p>
                <a:pPr algn="dist">
                  <a:lnSpc>
                    <a:spcPct val="150000"/>
                  </a:lnSpc>
                </a:pPr>
                <a:r>
                  <a:rPr lang="zh-TW" altLang="en-US" sz="4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清松手寫體1" pitchFamily="2" charset="-120"/>
                    <a:ea typeface="清松手寫體1" pitchFamily="2" charset="-120"/>
                  </a:rPr>
                  <a:t>特色招生</a:t>
                </a:r>
              </a:p>
            </p:txBody>
          </p:sp>
          <p:sp>
            <p:nvSpPr>
              <p:cNvPr id="71" name="TextBox 29"/>
              <p:cNvSpPr txBox="1"/>
              <p:nvPr/>
            </p:nvSpPr>
            <p:spPr>
              <a:xfrm rot="5400000">
                <a:off x="2056619" y="2010856"/>
                <a:ext cx="1440002" cy="534875"/>
              </a:xfrm>
              <a:prstGeom prst="rect">
                <a:avLst/>
              </a:prstGeom>
              <a:noFill/>
            </p:spPr>
            <p:txBody>
              <a:bodyPr wrap="square" lIns="102982" tIns="51491" rIns="102982" bIns="51491" rtlCol="0">
                <a:spAutoFit/>
              </a:bodyPr>
              <a:lstStyle/>
              <a:p>
                <a:pPr algn="dist"/>
                <a:r>
                  <a:rPr lang="zh-TW" altLang="en-US" sz="2800" dirty="0" smtClean="0">
                    <a:solidFill>
                      <a:schemeClr val="accent2"/>
                    </a:solidFill>
                    <a:latin typeface="清松手寫體1" pitchFamily="2" charset="-120"/>
                    <a:ea typeface="清松手寫體1" pitchFamily="2" charset="-120"/>
                  </a:rPr>
                  <a:t>數理班</a:t>
                </a:r>
                <a:endParaRPr lang="zh-CN" altLang="en-US" sz="2800" dirty="0">
                  <a:solidFill>
                    <a:schemeClr val="accent2"/>
                  </a:solidFill>
                  <a:latin typeface="清松手寫體1" pitchFamily="2" charset="-120"/>
                  <a:ea typeface="清松手寫體1" pitchFamily="2" charset="-120"/>
                </a:endParaRPr>
              </a:p>
            </p:txBody>
          </p:sp>
          <p:sp>
            <p:nvSpPr>
              <p:cNvPr id="72" name="TextBox 30"/>
              <p:cNvSpPr txBox="1"/>
              <p:nvPr/>
            </p:nvSpPr>
            <p:spPr>
              <a:xfrm rot="5400000">
                <a:off x="2050281" y="5598858"/>
                <a:ext cx="1452673" cy="534875"/>
              </a:xfrm>
              <a:prstGeom prst="rect">
                <a:avLst/>
              </a:prstGeom>
              <a:noFill/>
            </p:spPr>
            <p:txBody>
              <a:bodyPr wrap="square" lIns="102982" tIns="51491" rIns="102982" bIns="51491" rtlCol="0">
                <a:spAutoFit/>
              </a:bodyPr>
              <a:lstStyle/>
              <a:p>
                <a:pPr algn="dist"/>
                <a:r>
                  <a:rPr lang="zh-TW" altLang="en-US" sz="2800" dirty="0" smtClean="0">
                    <a:solidFill>
                      <a:schemeClr val="accent2"/>
                    </a:solidFill>
                    <a:latin typeface="清松手寫體1" pitchFamily="2" charset="-120"/>
                    <a:ea typeface="清松手寫體1" pitchFamily="2" charset="-120"/>
                  </a:rPr>
                  <a:t>創客班</a:t>
                </a:r>
                <a:endParaRPr lang="zh-CN" altLang="en-US" sz="2800" dirty="0">
                  <a:solidFill>
                    <a:schemeClr val="accent2"/>
                  </a:solidFill>
                  <a:latin typeface="清松手寫體1" pitchFamily="2" charset="-120"/>
                  <a:ea typeface="清松手寫體1" pitchFamily="2" charset="-120"/>
                </a:endParaRPr>
              </a:p>
            </p:txBody>
          </p:sp>
          <p:sp>
            <p:nvSpPr>
              <p:cNvPr id="73" name="TextBox 31"/>
              <p:cNvSpPr txBox="1"/>
              <p:nvPr/>
            </p:nvSpPr>
            <p:spPr>
              <a:xfrm rot="5400000">
                <a:off x="1526485" y="3831374"/>
                <a:ext cx="1439999" cy="534875"/>
              </a:xfrm>
              <a:prstGeom prst="rect">
                <a:avLst/>
              </a:prstGeom>
              <a:blipFill dpi="0"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 wrap="square" lIns="102982" tIns="51491" rIns="102982" bIns="51491" rtlCol="0">
                <a:spAutoFit/>
              </a:bodyPr>
              <a:lstStyle/>
              <a:p>
                <a:pPr algn="dist"/>
                <a:r>
                  <a:rPr lang="zh-TW" altLang="en-US" sz="2800" dirty="0" smtClean="0">
                    <a:solidFill>
                      <a:schemeClr val="accent2"/>
                    </a:solidFill>
                    <a:latin typeface="清松手寫體1" pitchFamily="2" charset="-120"/>
                    <a:ea typeface="清松手寫體1" pitchFamily="2" charset="-120"/>
                  </a:rPr>
                  <a:t>語資班</a:t>
                </a:r>
                <a:endParaRPr lang="zh-CN" altLang="en-US" sz="2800" dirty="0">
                  <a:solidFill>
                    <a:schemeClr val="accent2"/>
                  </a:solidFill>
                  <a:latin typeface="清松手寫體1" pitchFamily="2" charset="-120"/>
                  <a:ea typeface="清松手寫體1" pitchFamily="2" charset="-120"/>
                </a:endParaRPr>
              </a:p>
            </p:txBody>
          </p:sp>
        </p:grpSp>
        <p:sp>
          <p:nvSpPr>
            <p:cNvPr id="26" name="Freeform 6"/>
            <p:cNvSpPr/>
            <p:nvPr/>
          </p:nvSpPr>
          <p:spPr bwMode="auto">
            <a:xfrm rot="9967403">
              <a:off x="2898638" y="3990670"/>
              <a:ext cx="576000" cy="540000"/>
            </a:xfrm>
            <a:custGeom>
              <a:avLst/>
              <a:gdLst>
                <a:gd name="T0" fmla="*/ 183 w 183"/>
                <a:gd name="T1" fmla="*/ 5 h 176"/>
                <a:gd name="T2" fmla="*/ 169 w 183"/>
                <a:gd name="T3" fmla="*/ 31 h 176"/>
                <a:gd name="T4" fmla="*/ 166 w 183"/>
                <a:gd name="T5" fmla="*/ 33 h 176"/>
                <a:gd name="T6" fmla="*/ 156 w 183"/>
                <a:gd name="T7" fmla="*/ 51 h 176"/>
                <a:gd name="T8" fmla="*/ 154 w 183"/>
                <a:gd name="T9" fmla="*/ 51 h 176"/>
                <a:gd name="T10" fmla="*/ 153 w 183"/>
                <a:gd name="T11" fmla="*/ 56 h 176"/>
                <a:gd name="T12" fmla="*/ 149 w 183"/>
                <a:gd name="T13" fmla="*/ 57 h 176"/>
                <a:gd name="T14" fmla="*/ 148 w 183"/>
                <a:gd name="T15" fmla="*/ 44 h 176"/>
                <a:gd name="T16" fmla="*/ 132 w 183"/>
                <a:gd name="T17" fmla="*/ 60 h 176"/>
                <a:gd name="T18" fmla="*/ 122 w 183"/>
                <a:gd name="T19" fmla="*/ 70 h 176"/>
                <a:gd name="T20" fmla="*/ 78 w 183"/>
                <a:gd name="T21" fmla="*/ 110 h 176"/>
                <a:gd name="T22" fmla="*/ 65 w 183"/>
                <a:gd name="T23" fmla="*/ 123 h 176"/>
                <a:gd name="T24" fmla="*/ 63 w 183"/>
                <a:gd name="T25" fmla="*/ 124 h 176"/>
                <a:gd name="T26" fmla="*/ 52 w 183"/>
                <a:gd name="T27" fmla="*/ 134 h 176"/>
                <a:gd name="T28" fmla="*/ 41 w 183"/>
                <a:gd name="T29" fmla="*/ 145 h 176"/>
                <a:gd name="T30" fmla="*/ 30 w 183"/>
                <a:gd name="T31" fmla="*/ 152 h 176"/>
                <a:gd name="T32" fmla="*/ 20 w 183"/>
                <a:gd name="T33" fmla="*/ 161 h 176"/>
                <a:gd name="T34" fmla="*/ 2 w 183"/>
                <a:gd name="T35" fmla="*/ 176 h 176"/>
                <a:gd name="T36" fmla="*/ 0 w 183"/>
                <a:gd name="T37" fmla="*/ 174 h 176"/>
                <a:gd name="T38" fmla="*/ 24 w 183"/>
                <a:gd name="T39" fmla="*/ 155 h 176"/>
                <a:gd name="T40" fmla="*/ 52 w 183"/>
                <a:gd name="T41" fmla="*/ 130 h 176"/>
                <a:gd name="T42" fmla="*/ 84 w 183"/>
                <a:gd name="T43" fmla="*/ 103 h 176"/>
                <a:gd name="T44" fmla="*/ 89 w 183"/>
                <a:gd name="T45" fmla="*/ 99 h 176"/>
                <a:gd name="T46" fmla="*/ 97 w 183"/>
                <a:gd name="T47" fmla="*/ 91 h 176"/>
                <a:gd name="T48" fmla="*/ 107 w 183"/>
                <a:gd name="T49" fmla="*/ 83 h 176"/>
                <a:gd name="T50" fmla="*/ 134 w 183"/>
                <a:gd name="T51" fmla="*/ 55 h 176"/>
                <a:gd name="T52" fmla="*/ 147 w 183"/>
                <a:gd name="T53" fmla="*/ 41 h 176"/>
                <a:gd name="T54" fmla="*/ 137 w 183"/>
                <a:gd name="T55" fmla="*/ 40 h 176"/>
                <a:gd name="T56" fmla="*/ 142 w 183"/>
                <a:gd name="T57" fmla="*/ 36 h 176"/>
                <a:gd name="T58" fmla="*/ 148 w 183"/>
                <a:gd name="T59" fmla="*/ 32 h 176"/>
                <a:gd name="T60" fmla="*/ 150 w 183"/>
                <a:gd name="T61" fmla="*/ 30 h 176"/>
                <a:gd name="T62" fmla="*/ 172 w 183"/>
                <a:gd name="T63" fmla="*/ 11 h 176"/>
                <a:gd name="T64" fmla="*/ 183 w 183"/>
                <a:gd name="T65" fmla="*/ 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176">
                  <a:moveTo>
                    <a:pt x="183" y="5"/>
                  </a:moveTo>
                  <a:cubicBezTo>
                    <a:pt x="178" y="13"/>
                    <a:pt x="173" y="21"/>
                    <a:pt x="169" y="31"/>
                  </a:cubicBezTo>
                  <a:cubicBezTo>
                    <a:pt x="168" y="31"/>
                    <a:pt x="167" y="32"/>
                    <a:pt x="166" y="33"/>
                  </a:cubicBezTo>
                  <a:cubicBezTo>
                    <a:pt x="164" y="40"/>
                    <a:pt x="158" y="44"/>
                    <a:pt x="156" y="51"/>
                  </a:cubicBezTo>
                  <a:cubicBezTo>
                    <a:pt x="155" y="51"/>
                    <a:pt x="155" y="51"/>
                    <a:pt x="154" y="51"/>
                  </a:cubicBezTo>
                  <a:cubicBezTo>
                    <a:pt x="154" y="53"/>
                    <a:pt x="153" y="54"/>
                    <a:pt x="153" y="56"/>
                  </a:cubicBezTo>
                  <a:cubicBezTo>
                    <a:pt x="151" y="56"/>
                    <a:pt x="151" y="57"/>
                    <a:pt x="149" y="57"/>
                  </a:cubicBezTo>
                  <a:cubicBezTo>
                    <a:pt x="149" y="52"/>
                    <a:pt x="149" y="49"/>
                    <a:pt x="148" y="44"/>
                  </a:cubicBezTo>
                  <a:cubicBezTo>
                    <a:pt x="143" y="49"/>
                    <a:pt x="138" y="55"/>
                    <a:pt x="132" y="60"/>
                  </a:cubicBezTo>
                  <a:cubicBezTo>
                    <a:pt x="129" y="64"/>
                    <a:pt x="125" y="67"/>
                    <a:pt x="122" y="70"/>
                  </a:cubicBezTo>
                  <a:cubicBezTo>
                    <a:pt x="108" y="84"/>
                    <a:pt x="93" y="98"/>
                    <a:pt x="78" y="110"/>
                  </a:cubicBezTo>
                  <a:cubicBezTo>
                    <a:pt x="74" y="115"/>
                    <a:pt x="69" y="119"/>
                    <a:pt x="65" y="123"/>
                  </a:cubicBezTo>
                  <a:cubicBezTo>
                    <a:pt x="64" y="124"/>
                    <a:pt x="64" y="124"/>
                    <a:pt x="63" y="124"/>
                  </a:cubicBezTo>
                  <a:cubicBezTo>
                    <a:pt x="60" y="128"/>
                    <a:pt x="56" y="131"/>
                    <a:pt x="52" y="134"/>
                  </a:cubicBezTo>
                  <a:cubicBezTo>
                    <a:pt x="48" y="137"/>
                    <a:pt x="44" y="141"/>
                    <a:pt x="41" y="145"/>
                  </a:cubicBezTo>
                  <a:cubicBezTo>
                    <a:pt x="38" y="148"/>
                    <a:pt x="33" y="149"/>
                    <a:pt x="30" y="152"/>
                  </a:cubicBezTo>
                  <a:cubicBezTo>
                    <a:pt x="26" y="155"/>
                    <a:pt x="24" y="158"/>
                    <a:pt x="20" y="161"/>
                  </a:cubicBezTo>
                  <a:cubicBezTo>
                    <a:pt x="14" y="166"/>
                    <a:pt x="8" y="171"/>
                    <a:pt x="2" y="176"/>
                  </a:cubicBezTo>
                  <a:cubicBezTo>
                    <a:pt x="1" y="175"/>
                    <a:pt x="1" y="174"/>
                    <a:pt x="0" y="174"/>
                  </a:cubicBezTo>
                  <a:cubicBezTo>
                    <a:pt x="8" y="168"/>
                    <a:pt x="16" y="162"/>
                    <a:pt x="24" y="155"/>
                  </a:cubicBezTo>
                  <a:cubicBezTo>
                    <a:pt x="33" y="146"/>
                    <a:pt x="44" y="140"/>
                    <a:pt x="52" y="130"/>
                  </a:cubicBezTo>
                  <a:cubicBezTo>
                    <a:pt x="63" y="122"/>
                    <a:pt x="73" y="112"/>
                    <a:pt x="84" y="103"/>
                  </a:cubicBezTo>
                  <a:cubicBezTo>
                    <a:pt x="85" y="101"/>
                    <a:pt x="87" y="100"/>
                    <a:pt x="89" y="99"/>
                  </a:cubicBezTo>
                  <a:cubicBezTo>
                    <a:pt x="92" y="96"/>
                    <a:pt x="94" y="93"/>
                    <a:pt x="97" y="91"/>
                  </a:cubicBezTo>
                  <a:cubicBezTo>
                    <a:pt x="100" y="88"/>
                    <a:pt x="104" y="86"/>
                    <a:pt x="107" y="83"/>
                  </a:cubicBezTo>
                  <a:cubicBezTo>
                    <a:pt x="116" y="74"/>
                    <a:pt x="125" y="64"/>
                    <a:pt x="134" y="55"/>
                  </a:cubicBezTo>
                  <a:cubicBezTo>
                    <a:pt x="139" y="51"/>
                    <a:pt x="143" y="46"/>
                    <a:pt x="147" y="41"/>
                  </a:cubicBezTo>
                  <a:cubicBezTo>
                    <a:pt x="143" y="39"/>
                    <a:pt x="140" y="43"/>
                    <a:pt x="137" y="40"/>
                  </a:cubicBezTo>
                  <a:cubicBezTo>
                    <a:pt x="136" y="37"/>
                    <a:pt x="140" y="37"/>
                    <a:pt x="142" y="36"/>
                  </a:cubicBezTo>
                  <a:cubicBezTo>
                    <a:pt x="144" y="35"/>
                    <a:pt x="145" y="33"/>
                    <a:pt x="148" y="32"/>
                  </a:cubicBezTo>
                  <a:cubicBezTo>
                    <a:pt x="148" y="31"/>
                    <a:pt x="150" y="31"/>
                    <a:pt x="150" y="30"/>
                  </a:cubicBezTo>
                  <a:cubicBezTo>
                    <a:pt x="158" y="26"/>
                    <a:pt x="166" y="18"/>
                    <a:pt x="172" y="11"/>
                  </a:cubicBezTo>
                  <a:cubicBezTo>
                    <a:pt x="175" y="8"/>
                    <a:pt x="180" y="0"/>
                    <a:pt x="183" y="5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</a:endParaRPr>
            </a:p>
          </p:txBody>
        </p:sp>
        <p:sp>
          <p:nvSpPr>
            <p:cNvPr id="27" name="Freeform 6"/>
            <p:cNvSpPr/>
            <p:nvPr/>
          </p:nvSpPr>
          <p:spPr bwMode="auto">
            <a:xfrm rot="11632597" flipH="1">
              <a:off x="5839975" y="3990670"/>
              <a:ext cx="576000" cy="540000"/>
            </a:xfrm>
            <a:custGeom>
              <a:avLst/>
              <a:gdLst>
                <a:gd name="T0" fmla="*/ 183 w 183"/>
                <a:gd name="T1" fmla="*/ 5 h 176"/>
                <a:gd name="T2" fmla="*/ 169 w 183"/>
                <a:gd name="T3" fmla="*/ 31 h 176"/>
                <a:gd name="T4" fmla="*/ 166 w 183"/>
                <a:gd name="T5" fmla="*/ 33 h 176"/>
                <a:gd name="T6" fmla="*/ 156 w 183"/>
                <a:gd name="T7" fmla="*/ 51 h 176"/>
                <a:gd name="T8" fmla="*/ 154 w 183"/>
                <a:gd name="T9" fmla="*/ 51 h 176"/>
                <a:gd name="T10" fmla="*/ 153 w 183"/>
                <a:gd name="T11" fmla="*/ 56 h 176"/>
                <a:gd name="T12" fmla="*/ 149 w 183"/>
                <a:gd name="T13" fmla="*/ 57 h 176"/>
                <a:gd name="T14" fmla="*/ 148 w 183"/>
                <a:gd name="T15" fmla="*/ 44 h 176"/>
                <a:gd name="T16" fmla="*/ 132 w 183"/>
                <a:gd name="T17" fmla="*/ 60 h 176"/>
                <a:gd name="T18" fmla="*/ 122 w 183"/>
                <a:gd name="T19" fmla="*/ 70 h 176"/>
                <a:gd name="T20" fmla="*/ 78 w 183"/>
                <a:gd name="T21" fmla="*/ 110 h 176"/>
                <a:gd name="T22" fmla="*/ 65 w 183"/>
                <a:gd name="T23" fmla="*/ 123 h 176"/>
                <a:gd name="T24" fmla="*/ 63 w 183"/>
                <a:gd name="T25" fmla="*/ 124 h 176"/>
                <a:gd name="T26" fmla="*/ 52 w 183"/>
                <a:gd name="T27" fmla="*/ 134 h 176"/>
                <a:gd name="T28" fmla="*/ 41 w 183"/>
                <a:gd name="T29" fmla="*/ 145 h 176"/>
                <a:gd name="T30" fmla="*/ 30 w 183"/>
                <a:gd name="T31" fmla="*/ 152 h 176"/>
                <a:gd name="T32" fmla="*/ 20 w 183"/>
                <a:gd name="T33" fmla="*/ 161 h 176"/>
                <a:gd name="T34" fmla="*/ 2 w 183"/>
                <a:gd name="T35" fmla="*/ 176 h 176"/>
                <a:gd name="T36" fmla="*/ 0 w 183"/>
                <a:gd name="T37" fmla="*/ 174 h 176"/>
                <a:gd name="T38" fmla="*/ 24 w 183"/>
                <a:gd name="T39" fmla="*/ 155 h 176"/>
                <a:gd name="T40" fmla="*/ 52 w 183"/>
                <a:gd name="T41" fmla="*/ 130 h 176"/>
                <a:gd name="T42" fmla="*/ 84 w 183"/>
                <a:gd name="T43" fmla="*/ 103 h 176"/>
                <a:gd name="T44" fmla="*/ 89 w 183"/>
                <a:gd name="T45" fmla="*/ 99 h 176"/>
                <a:gd name="T46" fmla="*/ 97 w 183"/>
                <a:gd name="T47" fmla="*/ 91 h 176"/>
                <a:gd name="T48" fmla="*/ 107 w 183"/>
                <a:gd name="T49" fmla="*/ 83 h 176"/>
                <a:gd name="T50" fmla="*/ 134 w 183"/>
                <a:gd name="T51" fmla="*/ 55 h 176"/>
                <a:gd name="T52" fmla="*/ 147 w 183"/>
                <a:gd name="T53" fmla="*/ 41 h 176"/>
                <a:gd name="T54" fmla="*/ 137 w 183"/>
                <a:gd name="T55" fmla="*/ 40 h 176"/>
                <a:gd name="T56" fmla="*/ 142 w 183"/>
                <a:gd name="T57" fmla="*/ 36 h 176"/>
                <a:gd name="T58" fmla="*/ 148 w 183"/>
                <a:gd name="T59" fmla="*/ 32 h 176"/>
                <a:gd name="T60" fmla="*/ 150 w 183"/>
                <a:gd name="T61" fmla="*/ 30 h 176"/>
                <a:gd name="T62" fmla="*/ 172 w 183"/>
                <a:gd name="T63" fmla="*/ 11 h 176"/>
                <a:gd name="T64" fmla="*/ 183 w 183"/>
                <a:gd name="T65" fmla="*/ 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176">
                  <a:moveTo>
                    <a:pt x="183" y="5"/>
                  </a:moveTo>
                  <a:cubicBezTo>
                    <a:pt x="178" y="13"/>
                    <a:pt x="173" y="21"/>
                    <a:pt x="169" y="31"/>
                  </a:cubicBezTo>
                  <a:cubicBezTo>
                    <a:pt x="168" y="31"/>
                    <a:pt x="167" y="32"/>
                    <a:pt x="166" y="33"/>
                  </a:cubicBezTo>
                  <a:cubicBezTo>
                    <a:pt x="164" y="40"/>
                    <a:pt x="158" y="44"/>
                    <a:pt x="156" y="51"/>
                  </a:cubicBezTo>
                  <a:cubicBezTo>
                    <a:pt x="155" y="51"/>
                    <a:pt x="155" y="51"/>
                    <a:pt x="154" y="51"/>
                  </a:cubicBezTo>
                  <a:cubicBezTo>
                    <a:pt x="154" y="53"/>
                    <a:pt x="153" y="54"/>
                    <a:pt x="153" y="56"/>
                  </a:cubicBezTo>
                  <a:cubicBezTo>
                    <a:pt x="151" y="56"/>
                    <a:pt x="151" y="57"/>
                    <a:pt x="149" y="57"/>
                  </a:cubicBezTo>
                  <a:cubicBezTo>
                    <a:pt x="149" y="52"/>
                    <a:pt x="149" y="49"/>
                    <a:pt x="148" y="44"/>
                  </a:cubicBezTo>
                  <a:cubicBezTo>
                    <a:pt x="143" y="49"/>
                    <a:pt x="138" y="55"/>
                    <a:pt x="132" y="60"/>
                  </a:cubicBezTo>
                  <a:cubicBezTo>
                    <a:pt x="129" y="64"/>
                    <a:pt x="125" y="67"/>
                    <a:pt x="122" y="70"/>
                  </a:cubicBezTo>
                  <a:cubicBezTo>
                    <a:pt x="108" y="84"/>
                    <a:pt x="93" y="98"/>
                    <a:pt x="78" y="110"/>
                  </a:cubicBezTo>
                  <a:cubicBezTo>
                    <a:pt x="74" y="115"/>
                    <a:pt x="69" y="119"/>
                    <a:pt x="65" y="123"/>
                  </a:cubicBezTo>
                  <a:cubicBezTo>
                    <a:pt x="64" y="124"/>
                    <a:pt x="64" y="124"/>
                    <a:pt x="63" y="124"/>
                  </a:cubicBezTo>
                  <a:cubicBezTo>
                    <a:pt x="60" y="128"/>
                    <a:pt x="56" y="131"/>
                    <a:pt x="52" y="134"/>
                  </a:cubicBezTo>
                  <a:cubicBezTo>
                    <a:pt x="48" y="137"/>
                    <a:pt x="44" y="141"/>
                    <a:pt x="41" y="145"/>
                  </a:cubicBezTo>
                  <a:cubicBezTo>
                    <a:pt x="38" y="148"/>
                    <a:pt x="33" y="149"/>
                    <a:pt x="30" y="152"/>
                  </a:cubicBezTo>
                  <a:cubicBezTo>
                    <a:pt x="26" y="155"/>
                    <a:pt x="24" y="158"/>
                    <a:pt x="20" y="161"/>
                  </a:cubicBezTo>
                  <a:cubicBezTo>
                    <a:pt x="14" y="166"/>
                    <a:pt x="8" y="171"/>
                    <a:pt x="2" y="176"/>
                  </a:cubicBezTo>
                  <a:cubicBezTo>
                    <a:pt x="1" y="175"/>
                    <a:pt x="1" y="174"/>
                    <a:pt x="0" y="174"/>
                  </a:cubicBezTo>
                  <a:cubicBezTo>
                    <a:pt x="8" y="168"/>
                    <a:pt x="16" y="162"/>
                    <a:pt x="24" y="155"/>
                  </a:cubicBezTo>
                  <a:cubicBezTo>
                    <a:pt x="33" y="146"/>
                    <a:pt x="44" y="140"/>
                    <a:pt x="52" y="130"/>
                  </a:cubicBezTo>
                  <a:cubicBezTo>
                    <a:pt x="63" y="122"/>
                    <a:pt x="73" y="112"/>
                    <a:pt x="84" y="103"/>
                  </a:cubicBezTo>
                  <a:cubicBezTo>
                    <a:pt x="85" y="101"/>
                    <a:pt x="87" y="100"/>
                    <a:pt x="89" y="99"/>
                  </a:cubicBezTo>
                  <a:cubicBezTo>
                    <a:pt x="92" y="96"/>
                    <a:pt x="94" y="93"/>
                    <a:pt x="97" y="91"/>
                  </a:cubicBezTo>
                  <a:cubicBezTo>
                    <a:pt x="100" y="88"/>
                    <a:pt x="104" y="86"/>
                    <a:pt x="107" y="83"/>
                  </a:cubicBezTo>
                  <a:cubicBezTo>
                    <a:pt x="116" y="74"/>
                    <a:pt x="125" y="64"/>
                    <a:pt x="134" y="55"/>
                  </a:cubicBezTo>
                  <a:cubicBezTo>
                    <a:pt x="139" y="51"/>
                    <a:pt x="143" y="46"/>
                    <a:pt x="147" y="41"/>
                  </a:cubicBezTo>
                  <a:cubicBezTo>
                    <a:pt x="143" y="39"/>
                    <a:pt x="140" y="43"/>
                    <a:pt x="137" y="40"/>
                  </a:cubicBezTo>
                  <a:cubicBezTo>
                    <a:pt x="136" y="37"/>
                    <a:pt x="140" y="37"/>
                    <a:pt x="142" y="36"/>
                  </a:cubicBezTo>
                  <a:cubicBezTo>
                    <a:pt x="144" y="35"/>
                    <a:pt x="145" y="33"/>
                    <a:pt x="148" y="32"/>
                  </a:cubicBezTo>
                  <a:cubicBezTo>
                    <a:pt x="148" y="31"/>
                    <a:pt x="150" y="31"/>
                    <a:pt x="150" y="30"/>
                  </a:cubicBezTo>
                  <a:cubicBezTo>
                    <a:pt x="158" y="26"/>
                    <a:pt x="166" y="18"/>
                    <a:pt x="172" y="11"/>
                  </a:cubicBezTo>
                  <a:cubicBezTo>
                    <a:pt x="175" y="8"/>
                    <a:pt x="180" y="0"/>
                    <a:pt x="183" y="5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</a:endParaRPr>
            </a:p>
          </p:txBody>
        </p:sp>
        <p:sp>
          <p:nvSpPr>
            <p:cNvPr id="28" name="Freeform 6"/>
            <p:cNvSpPr/>
            <p:nvPr/>
          </p:nvSpPr>
          <p:spPr bwMode="auto">
            <a:xfrm rot="13573502" flipH="1">
              <a:off x="4411201" y="4607504"/>
              <a:ext cx="468000" cy="468000"/>
            </a:xfrm>
            <a:custGeom>
              <a:avLst/>
              <a:gdLst>
                <a:gd name="T0" fmla="*/ 183 w 183"/>
                <a:gd name="T1" fmla="*/ 5 h 176"/>
                <a:gd name="T2" fmla="*/ 169 w 183"/>
                <a:gd name="T3" fmla="*/ 31 h 176"/>
                <a:gd name="T4" fmla="*/ 166 w 183"/>
                <a:gd name="T5" fmla="*/ 33 h 176"/>
                <a:gd name="T6" fmla="*/ 156 w 183"/>
                <a:gd name="T7" fmla="*/ 51 h 176"/>
                <a:gd name="T8" fmla="*/ 154 w 183"/>
                <a:gd name="T9" fmla="*/ 51 h 176"/>
                <a:gd name="T10" fmla="*/ 153 w 183"/>
                <a:gd name="T11" fmla="*/ 56 h 176"/>
                <a:gd name="T12" fmla="*/ 149 w 183"/>
                <a:gd name="T13" fmla="*/ 57 h 176"/>
                <a:gd name="T14" fmla="*/ 148 w 183"/>
                <a:gd name="T15" fmla="*/ 44 h 176"/>
                <a:gd name="T16" fmla="*/ 132 w 183"/>
                <a:gd name="T17" fmla="*/ 60 h 176"/>
                <a:gd name="T18" fmla="*/ 122 w 183"/>
                <a:gd name="T19" fmla="*/ 70 h 176"/>
                <a:gd name="T20" fmla="*/ 78 w 183"/>
                <a:gd name="T21" fmla="*/ 110 h 176"/>
                <a:gd name="T22" fmla="*/ 65 w 183"/>
                <a:gd name="T23" fmla="*/ 123 h 176"/>
                <a:gd name="T24" fmla="*/ 63 w 183"/>
                <a:gd name="T25" fmla="*/ 124 h 176"/>
                <a:gd name="T26" fmla="*/ 52 w 183"/>
                <a:gd name="T27" fmla="*/ 134 h 176"/>
                <a:gd name="T28" fmla="*/ 41 w 183"/>
                <a:gd name="T29" fmla="*/ 145 h 176"/>
                <a:gd name="T30" fmla="*/ 30 w 183"/>
                <a:gd name="T31" fmla="*/ 152 h 176"/>
                <a:gd name="T32" fmla="*/ 20 w 183"/>
                <a:gd name="T33" fmla="*/ 161 h 176"/>
                <a:gd name="T34" fmla="*/ 2 w 183"/>
                <a:gd name="T35" fmla="*/ 176 h 176"/>
                <a:gd name="T36" fmla="*/ 0 w 183"/>
                <a:gd name="T37" fmla="*/ 174 h 176"/>
                <a:gd name="T38" fmla="*/ 24 w 183"/>
                <a:gd name="T39" fmla="*/ 155 h 176"/>
                <a:gd name="T40" fmla="*/ 52 w 183"/>
                <a:gd name="T41" fmla="*/ 130 h 176"/>
                <a:gd name="T42" fmla="*/ 84 w 183"/>
                <a:gd name="T43" fmla="*/ 103 h 176"/>
                <a:gd name="T44" fmla="*/ 89 w 183"/>
                <a:gd name="T45" fmla="*/ 99 h 176"/>
                <a:gd name="T46" fmla="*/ 97 w 183"/>
                <a:gd name="T47" fmla="*/ 91 h 176"/>
                <a:gd name="T48" fmla="*/ 107 w 183"/>
                <a:gd name="T49" fmla="*/ 83 h 176"/>
                <a:gd name="T50" fmla="*/ 134 w 183"/>
                <a:gd name="T51" fmla="*/ 55 h 176"/>
                <a:gd name="T52" fmla="*/ 147 w 183"/>
                <a:gd name="T53" fmla="*/ 41 h 176"/>
                <a:gd name="T54" fmla="*/ 137 w 183"/>
                <a:gd name="T55" fmla="*/ 40 h 176"/>
                <a:gd name="T56" fmla="*/ 142 w 183"/>
                <a:gd name="T57" fmla="*/ 36 h 176"/>
                <a:gd name="T58" fmla="*/ 148 w 183"/>
                <a:gd name="T59" fmla="*/ 32 h 176"/>
                <a:gd name="T60" fmla="*/ 150 w 183"/>
                <a:gd name="T61" fmla="*/ 30 h 176"/>
                <a:gd name="T62" fmla="*/ 172 w 183"/>
                <a:gd name="T63" fmla="*/ 11 h 176"/>
                <a:gd name="T64" fmla="*/ 183 w 183"/>
                <a:gd name="T65" fmla="*/ 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176">
                  <a:moveTo>
                    <a:pt x="183" y="5"/>
                  </a:moveTo>
                  <a:cubicBezTo>
                    <a:pt x="178" y="13"/>
                    <a:pt x="173" y="21"/>
                    <a:pt x="169" y="31"/>
                  </a:cubicBezTo>
                  <a:cubicBezTo>
                    <a:pt x="168" y="31"/>
                    <a:pt x="167" y="32"/>
                    <a:pt x="166" y="33"/>
                  </a:cubicBezTo>
                  <a:cubicBezTo>
                    <a:pt x="164" y="40"/>
                    <a:pt x="158" y="44"/>
                    <a:pt x="156" y="51"/>
                  </a:cubicBezTo>
                  <a:cubicBezTo>
                    <a:pt x="155" y="51"/>
                    <a:pt x="155" y="51"/>
                    <a:pt x="154" y="51"/>
                  </a:cubicBezTo>
                  <a:cubicBezTo>
                    <a:pt x="154" y="53"/>
                    <a:pt x="153" y="54"/>
                    <a:pt x="153" y="56"/>
                  </a:cubicBezTo>
                  <a:cubicBezTo>
                    <a:pt x="151" y="56"/>
                    <a:pt x="151" y="57"/>
                    <a:pt x="149" y="57"/>
                  </a:cubicBezTo>
                  <a:cubicBezTo>
                    <a:pt x="149" y="52"/>
                    <a:pt x="149" y="49"/>
                    <a:pt x="148" y="44"/>
                  </a:cubicBezTo>
                  <a:cubicBezTo>
                    <a:pt x="143" y="49"/>
                    <a:pt x="138" y="55"/>
                    <a:pt x="132" y="60"/>
                  </a:cubicBezTo>
                  <a:cubicBezTo>
                    <a:pt x="129" y="64"/>
                    <a:pt x="125" y="67"/>
                    <a:pt x="122" y="70"/>
                  </a:cubicBezTo>
                  <a:cubicBezTo>
                    <a:pt x="108" y="84"/>
                    <a:pt x="93" y="98"/>
                    <a:pt x="78" y="110"/>
                  </a:cubicBezTo>
                  <a:cubicBezTo>
                    <a:pt x="74" y="115"/>
                    <a:pt x="69" y="119"/>
                    <a:pt x="65" y="123"/>
                  </a:cubicBezTo>
                  <a:cubicBezTo>
                    <a:pt x="64" y="124"/>
                    <a:pt x="64" y="124"/>
                    <a:pt x="63" y="124"/>
                  </a:cubicBezTo>
                  <a:cubicBezTo>
                    <a:pt x="60" y="128"/>
                    <a:pt x="56" y="131"/>
                    <a:pt x="52" y="134"/>
                  </a:cubicBezTo>
                  <a:cubicBezTo>
                    <a:pt x="48" y="137"/>
                    <a:pt x="44" y="141"/>
                    <a:pt x="41" y="145"/>
                  </a:cubicBezTo>
                  <a:cubicBezTo>
                    <a:pt x="38" y="148"/>
                    <a:pt x="33" y="149"/>
                    <a:pt x="30" y="152"/>
                  </a:cubicBezTo>
                  <a:cubicBezTo>
                    <a:pt x="26" y="155"/>
                    <a:pt x="24" y="158"/>
                    <a:pt x="20" y="161"/>
                  </a:cubicBezTo>
                  <a:cubicBezTo>
                    <a:pt x="14" y="166"/>
                    <a:pt x="8" y="171"/>
                    <a:pt x="2" y="176"/>
                  </a:cubicBezTo>
                  <a:cubicBezTo>
                    <a:pt x="1" y="175"/>
                    <a:pt x="1" y="174"/>
                    <a:pt x="0" y="174"/>
                  </a:cubicBezTo>
                  <a:cubicBezTo>
                    <a:pt x="8" y="168"/>
                    <a:pt x="16" y="162"/>
                    <a:pt x="24" y="155"/>
                  </a:cubicBezTo>
                  <a:cubicBezTo>
                    <a:pt x="33" y="146"/>
                    <a:pt x="44" y="140"/>
                    <a:pt x="52" y="130"/>
                  </a:cubicBezTo>
                  <a:cubicBezTo>
                    <a:pt x="63" y="122"/>
                    <a:pt x="73" y="112"/>
                    <a:pt x="84" y="103"/>
                  </a:cubicBezTo>
                  <a:cubicBezTo>
                    <a:pt x="85" y="101"/>
                    <a:pt x="87" y="100"/>
                    <a:pt x="89" y="99"/>
                  </a:cubicBezTo>
                  <a:cubicBezTo>
                    <a:pt x="92" y="96"/>
                    <a:pt x="94" y="93"/>
                    <a:pt x="97" y="91"/>
                  </a:cubicBezTo>
                  <a:cubicBezTo>
                    <a:pt x="100" y="88"/>
                    <a:pt x="104" y="86"/>
                    <a:pt x="107" y="83"/>
                  </a:cubicBezTo>
                  <a:cubicBezTo>
                    <a:pt x="116" y="74"/>
                    <a:pt x="125" y="64"/>
                    <a:pt x="134" y="55"/>
                  </a:cubicBezTo>
                  <a:cubicBezTo>
                    <a:pt x="139" y="51"/>
                    <a:pt x="143" y="46"/>
                    <a:pt x="147" y="41"/>
                  </a:cubicBezTo>
                  <a:cubicBezTo>
                    <a:pt x="143" y="39"/>
                    <a:pt x="140" y="43"/>
                    <a:pt x="137" y="40"/>
                  </a:cubicBezTo>
                  <a:cubicBezTo>
                    <a:pt x="136" y="37"/>
                    <a:pt x="140" y="37"/>
                    <a:pt x="142" y="36"/>
                  </a:cubicBezTo>
                  <a:cubicBezTo>
                    <a:pt x="144" y="35"/>
                    <a:pt x="145" y="33"/>
                    <a:pt x="148" y="32"/>
                  </a:cubicBezTo>
                  <a:cubicBezTo>
                    <a:pt x="148" y="31"/>
                    <a:pt x="150" y="31"/>
                    <a:pt x="150" y="30"/>
                  </a:cubicBezTo>
                  <a:cubicBezTo>
                    <a:pt x="158" y="26"/>
                    <a:pt x="166" y="18"/>
                    <a:pt x="172" y="11"/>
                  </a:cubicBezTo>
                  <a:cubicBezTo>
                    <a:pt x="175" y="8"/>
                    <a:pt x="180" y="0"/>
                    <a:pt x="183" y="5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1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/>
          <p:cNvSpPr/>
          <p:nvPr/>
        </p:nvSpPr>
        <p:spPr>
          <a:xfrm>
            <a:off x="874105" y="853451"/>
            <a:ext cx="899090" cy="48149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350">
              <a:solidFill>
                <a:srgbClr val="769BC9">
                  <a:lumMod val="75000"/>
                </a:srgbClr>
              </a:solidFill>
              <a:latin typeface="Calibri Light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-3" y="446547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110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63997" y="445827"/>
            <a:ext cx="1439851" cy="97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ln w="0">
                  <a:solidFill>
                    <a:srgbClr val="000000"/>
                  </a:solidFill>
                </a:ln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新課綱</a:t>
            </a:r>
            <a:endParaRPr kumimoji="0" lang="en-US" altLang="zh-TW" sz="3200" b="1" dirty="0" smtClean="0">
              <a:ln w="0">
                <a:solidFill>
                  <a:srgbClr val="000000"/>
                </a:solidFill>
              </a:ln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  <a:p>
            <a:pPr defTabSz="685800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ln w="0">
                  <a:solidFill>
                    <a:srgbClr val="000000"/>
                  </a:solidFill>
                </a:ln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新思維</a:t>
            </a:r>
            <a:endParaRPr kumimoji="0" lang="zh-TW" altLang="en-US" sz="900" b="1" dirty="0">
              <a:ln>
                <a:solidFill>
                  <a:srgbClr val="000000"/>
                </a:solidFill>
              </a:ln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49606" y="6411964"/>
            <a:ext cx="117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spc="-200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Q  &amp;  A</a:t>
            </a:r>
            <a:endParaRPr kumimoji="0" lang="zh-TW" altLang="en-US" sz="2000" b="1" spc="-200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52483" y="51590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獎學金</a:t>
            </a:r>
          </a:p>
        </p:txBody>
      </p:sp>
      <p:sp>
        <p:nvSpPr>
          <p:cNvPr id="23" name="矩形 22"/>
          <p:cNvSpPr/>
          <p:nvPr/>
        </p:nvSpPr>
        <p:spPr>
          <a:xfrm>
            <a:off x="3061194" y="466141"/>
            <a:ext cx="5733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00" b="1" dirty="0" smtClean="0">
                <a:ln w="0"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國立</a:t>
            </a:r>
            <a:r>
              <a:rPr kumimoji="0" lang="zh-TW" altLang="en-US" sz="5400" b="1" dirty="0">
                <a:ln w="0"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大學超前方案</a:t>
            </a:r>
            <a:endParaRPr kumimoji="0" lang="zh-TW" altLang="en-US" sz="2400" b="1" dirty="0">
              <a:ln>
                <a:solidFill>
                  <a:srgbClr val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6" name="Oval 19"/>
          <p:cNvSpPr>
            <a:spLocks noChangeArrowheads="1"/>
          </p:cNvSpPr>
          <p:nvPr/>
        </p:nvSpPr>
        <p:spPr bwMode="auto">
          <a:xfrm rot="16200000">
            <a:off x="1747510" y="131523"/>
            <a:ext cx="1440000" cy="1440000"/>
          </a:xfrm>
          <a:prstGeom prst="ellipse">
            <a:avLst/>
          </a:prstGeom>
          <a:blipFill dpi="0" rotWithShape="1">
            <a:blip r:embed="rId7">
              <a:alphaModFix amt="3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 dirty="0"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" y="1334947"/>
            <a:ext cx="8640000" cy="8935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 sz="1350">
              <a:solidFill>
                <a:prstClr val="white"/>
              </a:solidFill>
              <a:latin typeface="Calibri Light"/>
            </a:endParaRPr>
          </a:p>
        </p:txBody>
      </p:sp>
      <p:grpSp>
        <p:nvGrpSpPr>
          <p:cNvPr id="125" name="群組 124"/>
          <p:cNvGrpSpPr/>
          <p:nvPr/>
        </p:nvGrpSpPr>
        <p:grpSpPr>
          <a:xfrm>
            <a:off x="2113724" y="1491675"/>
            <a:ext cx="5223082" cy="1800000"/>
            <a:chOff x="3065631" y="1789935"/>
            <a:chExt cx="5223082" cy="1800000"/>
          </a:xfrm>
        </p:grpSpPr>
        <p:sp>
          <p:nvSpPr>
            <p:cNvPr id="85" name="圓角矩形 84"/>
            <p:cNvSpPr/>
            <p:nvPr/>
          </p:nvSpPr>
          <p:spPr>
            <a:xfrm>
              <a:off x="3453284" y="2584347"/>
              <a:ext cx="4835429" cy="848202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zh-TW" altLang="en-US" sz="1000" b="1" dirty="0" smtClean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清松手寫體1" pitchFamily="2" charset="-120"/>
                  <a:ea typeface="清松手寫體1" pitchFamily="2" charset="-120"/>
                </a:rPr>
                <a:t>              </a:t>
              </a:r>
              <a:r>
                <a:rPr lang="zh-TW" altLang="en-US" sz="4000" b="1" dirty="0" smtClean="0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清松手寫體1" pitchFamily="2" charset="-120"/>
                  <a:ea typeface="清松手寫體1" pitchFamily="2" charset="-120"/>
                </a:rPr>
                <a:t>國</a:t>
              </a:r>
              <a:r>
                <a:rPr lang="zh-TW" altLang="en-US" sz="4000" b="1" dirty="0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清松手寫體1" pitchFamily="2" charset="-120"/>
                  <a:ea typeface="清松手寫體1" pitchFamily="2" charset="-120"/>
                </a:rPr>
                <a:t>保</a:t>
              </a:r>
              <a:r>
                <a:rPr lang="zh-TW" altLang="en-US" sz="4000" b="1" dirty="0" smtClean="0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</a:rPr>
                <a:t>班</a:t>
              </a:r>
              <a:endParaRPr lang="zh-TW" altLang="en-US" sz="40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grpSp>
          <p:nvGrpSpPr>
            <p:cNvPr id="117" name="群組 116"/>
            <p:cNvGrpSpPr/>
            <p:nvPr/>
          </p:nvGrpSpPr>
          <p:grpSpPr>
            <a:xfrm>
              <a:off x="3065631" y="1789935"/>
              <a:ext cx="1368000" cy="1800000"/>
              <a:chOff x="557746" y="1509951"/>
              <a:chExt cx="1368000" cy="1800000"/>
            </a:xfrm>
          </p:grpSpPr>
          <p:grpSp>
            <p:nvGrpSpPr>
              <p:cNvPr id="114" name="组合 9"/>
              <p:cNvGrpSpPr/>
              <p:nvPr/>
            </p:nvGrpSpPr>
            <p:grpSpPr>
              <a:xfrm>
                <a:off x="557746" y="1509951"/>
                <a:ext cx="1368000" cy="1800000"/>
                <a:chOff x="2024401" y="1735652"/>
                <a:chExt cx="1887220" cy="2733957"/>
              </a:xfrm>
            </p:grpSpPr>
            <p:sp>
              <p:nvSpPr>
                <p:cNvPr id="115" name="MH_Other_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2899124" y="1735652"/>
                  <a:ext cx="383902" cy="855707"/>
                </a:xfrm>
                <a:custGeom>
                  <a:avLst/>
                  <a:gdLst>
                    <a:gd name="connsiteX0" fmla="*/ 47798 w 290835"/>
                    <a:gd name="connsiteY0" fmla="*/ 649613 h 649764"/>
                    <a:gd name="connsiteX1" fmla="*/ 109710 w 290835"/>
                    <a:gd name="connsiteY1" fmla="*/ 316238 h 649764"/>
                    <a:gd name="connsiteX2" fmla="*/ 290685 w 290835"/>
                    <a:gd name="connsiteY2" fmla="*/ 54301 h 649764"/>
                    <a:gd name="connsiteX3" fmla="*/ 138285 w 290835"/>
                    <a:gd name="connsiteY3" fmla="*/ 25726 h 649764"/>
                    <a:gd name="connsiteX4" fmla="*/ 4935 w 290835"/>
                    <a:gd name="connsiteY4" fmla="*/ 354338 h 649764"/>
                    <a:gd name="connsiteX5" fmla="*/ 47798 w 290835"/>
                    <a:gd name="connsiteY5" fmla="*/ 649613 h 649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0835" h="649764">
                      <a:moveTo>
                        <a:pt x="47798" y="649613"/>
                      </a:moveTo>
                      <a:cubicBezTo>
                        <a:pt x="65260" y="643263"/>
                        <a:pt x="69229" y="415457"/>
                        <a:pt x="109710" y="316238"/>
                      </a:cubicBezTo>
                      <a:cubicBezTo>
                        <a:pt x="150191" y="217019"/>
                        <a:pt x="285923" y="102720"/>
                        <a:pt x="290685" y="54301"/>
                      </a:cubicBezTo>
                      <a:cubicBezTo>
                        <a:pt x="295447" y="5882"/>
                        <a:pt x="185910" y="-24280"/>
                        <a:pt x="138285" y="25726"/>
                      </a:cubicBezTo>
                      <a:cubicBezTo>
                        <a:pt x="90660" y="75732"/>
                        <a:pt x="24779" y="247975"/>
                        <a:pt x="4935" y="354338"/>
                      </a:cubicBezTo>
                      <a:cubicBezTo>
                        <a:pt x="-14909" y="460700"/>
                        <a:pt x="30336" y="655963"/>
                        <a:pt x="47798" y="649613"/>
                      </a:cubicBezTo>
                      <a:close/>
                    </a:path>
                  </a:pathLst>
                </a:custGeom>
                <a:noFill/>
                <a:ln w="28575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16" name="MH_Other_3"/>
                <p:cNvSpPr>
                  <a:spLocks noChangeArrowheads="1"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2024401" y="2580595"/>
                  <a:ext cx="1887220" cy="1889014"/>
                </a:xfrm>
                <a:custGeom>
                  <a:avLst/>
                  <a:gdLst>
                    <a:gd name="T0" fmla="*/ 114804 w 2743200"/>
                    <a:gd name="T1" fmla="*/ 600 h 2743200"/>
                    <a:gd name="T2" fmla="*/ 110685 w 2743200"/>
                    <a:gd name="T3" fmla="*/ 4735 h 2743200"/>
                    <a:gd name="T4" fmla="*/ 114804 w 2743200"/>
                    <a:gd name="T5" fmla="*/ 8870 h 2743200"/>
                    <a:gd name="T6" fmla="*/ 118923 w 2743200"/>
                    <a:gd name="T7" fmla="*/ 4735 h 2743200"/>
                    <a:gd name="T8" fmla="*/ 114804 w 2743200"/>
                    <a:gd name="T9" fmla="*/ 600 h 2743200"/>
                    <a:gd name="T10" fmla="*/ 114804 w 2743200"/>
                    <a:gd name="T11" fmla="*/ 0 h 2743200"/>
                    <a:gd name="T12" fmla="*/ 229608 w 2743200"/>
                    <a:gd name="T13" fmla="*/ 115241 h 2743200"/>
                    <a:gd name="T14" fmla="*/ 114804 w 2743200"/>
                    <a:gd name="T15" fmla="*/ 230482 h 2743200"/>
                    <a:gd name="T16" fmla="*/ 0 w 2743200"/>
                    <a:gd name="T17" fmla="*/ 115241 h 2743200"/>
                    <a:gd name="T18" fmla="*/ 114804 w 2743200"/>
                    <a:gd name="T19" fmla="*/ 0 h 27432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43200" h="2743200">
                      <a:moveTo>
                        <a:pt x="1371600" y="7143"/>
                      </a:moveTo>
                      <a:cubicBezTo>
                        <a:pt x="1344421" y="7143"/>
                        <a:pt x="1322388" y="29176"/>
                        <a:pt x="1322388" y="56355"/>
                      </a:cubicBezTo>
                      <a:cubicBezTo>
                        <a:pt x="1322388" y="83534"/>
                        <a:pt x="1344421" y="105567"/>
                        <a:pt x="1371600" y="105567"/>
                      </a:cubicBezTo>
                      <a:cubicBezTo>
                        <a:pt x="1398779" y="105567"/>
                        <a:pt x="1420812" y="83534"/>
                        <a:pt x="1420812" y="56355"/>
                      </a:cubicBezTo>
                      <a:cubicBezTo>
                        <a:pt x="1420812" y="29176"/>
                        <a:pt x="1398779" y="7143"/>
                        <a:pt x="1371600" y="7143"/>
                      </a:cubicBezTo>
                      <a:close/>
                      <a:moveTo>
                        <a:pt x="1371600" y="0"/>
                      </a:moveTo>
                      <a:cubicBezTo>
                        <a:pt x="2129114" y="0"/>
                        <a:pt x="2743200" y="614086"/>
                        <a:pt x="2743200" y="1371600"/>
                      </a:cubicBezTo>
                      <a:cubicBezTo>
                        <a:pt x="2743200" y="2129114"/>
                        <a:pt x="2129114" y="2743200"/>
                        <a:pt x="1371600" y="2743200"/>
                      </a:cubicBezTo>
                      <a:cubicBezTo>
                        <a:pt x="614086" y="2743200"/>
                        <a:pt x="0" y="2129114"/>
                        <a:pt x="0" y="1371600"/>
                      </a:cubicBezTo>
                      <a:cubicBezTo>
                        <a:pt x="0" y="614086"/>
                        <a:pt x="614086" y="0"/>
                        <a:pt x="1371600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</p:grpSp>
          <p:sp>
            <p:nvSpPr>
              <p:cNvPr id="80" name="文字方塊 79"/>
              <p:cNvSpPr txBox="1"/>
              <p:nvPr/>
            </p:nvSpPr>
            <p:spPr>
              <a:xfrm>
                <a:off x="613061" y="2096013"/>
                <a:ext cx="125737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7200" b="1" dirty="0" err="1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清松手寫體1" pitchFamily="2" charset="-120"/>
                    <a:ea typeface="清松手寫體1" pitchFamily="2" charset="-120"/>
                  </a:rPr>
                  <a:t>5A</a:t>
                </a:r>
                <a:endParaRPr lang="zh-TW" altLang="en-US" sz="2800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104" name="群組 103"/>
          <p:cNvGrpSpPr/>
          <p:nvPr/>
        </p:nvGrpSpPr>
        <p:grpSpPr>
          <a:xfrm>
            <a:off x="162437" y="3996076"/>
            <a:ext cx="8797093" cy="1171157"/>
            <a:chOff x="874105" y="5332279"/>
            <a:chExt cx="8797093" cy="1171157"/>
          </a:xfrm>
        </p:grpSpPr>
        <p:grpSp>
          <p:nvGrpSpPr>
            <p:cNvPr id="88" name="群組 87"/>
            <p:cNvGrpSpPr/>
            <p:nvPr/>
          </p:nvGrpSpPr>
          <p:grpSpPr>
            <a:xfrm>
              <a:off x="874105" y="5346350"/>
              <a:ext cx="2851558" cy="1157086"/>
              <a:chOff x="1648435" y="5389688"/>
              <a:chExt cx="2851558" cy="1157086"/>
            </a:xfrm>
          </p:grpSpPr>
          <p:sp>
            <p:nvSpPr>
              <p:cNvPr id="7" name="圓角矩形 6"/>
              <p:cNvSpPr/>
              <p:nvPr/>
            </p:nvSpPr>
            <p:spPr>
              <a:xfrm>
                <a:off x="2211547" y="5637113"/>
                <a:ext cx="2288446" cy="848202"/>
              </a:xfrm>
              <a:prstGeom prst="round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r"/>
                <a:r>
                  <a:rPr lang="zh-TW" altLang="en-US" sz="4000" b="1" dirty="0" smtClean="0">
                    <a:ln>
                      <a:solidFill>
                        <a:schemeClr val="bg1"/>
                      </a:solidFill>
                    </a:ln>
                    <a:solidFill>
                      <a:srgbClr val="7030A0"/>
                    </a:solidFill>
                    <a:latin typeface="清松手寫體1" pitchFamily="2" charset="-120"/>
                    <a:ea typeface="清松手寫體1" pitchFamily="2" charset="-120"/>
                  </a:rPr>
                  <a:t>數理班</a:t>
                </a:r>
                <a:endParaRPr lang="zh-TW" altLang="en-US" sz="4000" b="1" dirty="0">
                  <a:ln>
                    <a:solidFill>
                      <a:schemeClr val="bg1"/>
                    </a:solidFill>
                  </a:ln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87" name="群組 86"/>
              <p:cNvGrpSpPr/>
              <p:nvPr/>
            </p:nvGrpSpPr>
            <p:grpSpPr>
              <a:xfrm>
                <a:off x="1648435" y="5389688"/>
                <a:ext cx="1297767" cy="1157086"/>
                <a:chOff x="2235541" y="5475272"/>
                <a:chExt cx="1297767" cy="1157086"/>
              </a:xfrm>
            </p:grpSpPr>
            <p:sp>
              <p:nvSpPr>
                <p:cNvPr id="47" name="Oval 19"/>
                <p:cNvSpPr>
                  <a:spLocks noChangeArrowheads="1"/>
                </p:cNvSpPr>
                <p:nvPr/>
              </p:nvSpPr>
              <p:spPr bwMode="auto">
                <a:xfrm rot="16200000">
                  <a:off x="2235542" y="5475272"/>
                  <a:ext cx="1152000" cy="1152000"/>
                </a:xfrm>
                <a:prstGeom prst="ellipse">
                  <a:avLst/>
                </a:prstGeom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 sz="1800" dirty="0">
                    <a:blipFill dpi="0"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latin typeface="清松手寫體1" pitchFamily="2" charset="-120"/>
                    <a:ea typeface="清松手寫體1" pitchFamily="2" charset="-120"/>
                  </a:endParaRPr>
                </a:p>
              </p:txBody>
            </p:sp>
            <p:sp>
              <p:nvSpPr>
                <p:cNvPr id="17" name="文字方塊 1"/>
                <p:cNvSpPr txBox="1"/>
                <p:nvPr/>
              </p:nvSpPr>
              <p:spPr>
                <a:xfrm>
                  <a:off x="2235541" y="5524362"/>
                  <a:ext cx="1297767" cy="1107996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TW" sz="6600" b="1" dirty="0" smtClean="0">
                      <a:ln>
                        <a:solidFill>
                          <a:schemeClr val="bg1"/>
                        </a:solidFill>
                      </a:ln>
                      <a:solidFill>
                        <a:srgbClr val="7030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清松手寫體1" pitchFamily="2" charset="-120"/>
                      <a:ea typeface="清松手寫體1" pitchFamily="2" charset="-120"/>
                    </a:rPr>
                    <a:t>AI</a:t>
                  </a:r>
                  <a:endParaRPr lang="zh-TW" altLang="en-US" sz="5400" b="1" dirty="0">
                    <a:ln>
                      <a:solidFill>
                        <a:schemeClr val="bg1"/>
                      </a:solidFill>
                    </a:ln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清松手寫體1" pitchFamily="2" charset="-120"/>
                    <a:ea typeface="清松手寫體1" pitchFamily="2" charset="-120"/>
                  </a:endParaRPr>
                </a:p>
              </p:txBody>
            </p:sp>
          </p:grpSp>
        </p:grpSp>
        <p:grpSp>
          <p:nvGrpSpPr>
            <p:cNvPr id="94" name="群組 93"/>
            <p:cNvGrpSpPr/>
            <p:nvPr/>
          </p:nvGrpSpPr>
          <p:grpSpPr>
            <a:xfrm>
              <a:off x="3846873" y="5332279"/>
              <a:ext cx="2851558" cy="1157086"/>
              <a:chOff x="1648435" y="5389688"/>
              <a:chExt cx="2851558" cy="1157086"/>
            </a:xfrm>
          </p:grpSpPr>
          <p:sp>
            <p:nvSpPr>
              <p:cNvPr id="95" name="圓角矩形 94"/>
              <p:cNvSpPr/>
              <p:nvPr/>
            </p:nvSpPr>
            <p:spPr>
              <a:xfrm>
                <a:off x="2211547" y="5637113"/>
                <a:ext cx="2288446" cy="848202"/>
              </a:xfrm>
              <a:prstGeom prst="round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r"/>
                <a:r>
                  <a:rPr lang="zh-TW" altLang="en-US" sz="4000" b="1" dirty="0" smtClean="0">
                    <a:ln>
                      <a:solidFill>
                        <a:schemeClr val="bg1"/>
                      </a:solidFill>
                    </a:ln>
                    <a:solidFill>
                      <a:srgbClr val="7030A0"/>
                    </a:solidFill>
                    <a:latin typeface="清松手寫體1" pitchFamily="2" charset="-120"/>
                    <a:ea typeface="清松手寫體1" pitchFamily="2" charset="-120"/>
                  </a:rPr>
                  <a:t>數理班</a:t>
                </a:r>
                <a:endParaRPr lang="zh-TW" altLang="en-US" sz="4000" b="1" dirty="0">
                  <a:ln>
                    <a:solidFill>
                      <a:schemeClr val="bg1"/>
                    </a:solidFill>
                  </a:ln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96" name="群組 95"/>
              <p:cNvGrpSpPr/>
              <p:nvPr/>
            </p:nvGrpSpPr>
            <p:grpSpPr>
              <a:xfrm>
                <a:off x="1648435" y="5389688"/>
                <a:ext cx="1297767" cy="1157086"/>
                <a:chOff x="2235541" y="5475272"/>
                <a:chExt cx="1297767" cy="1157086"/>
              </a:xfrm>
            </p:grpSpPr>
            <p:sp>
              <p:nvSpPr>
                <p:cNvPr id="97" name="Oval 19"/>
                <p:cNvSpPr>
                  <a:spLocks noChangeArrowheads="1"/>
                </p:cNvSpPr>
                <p:nvPr/>
              </p:nvSpPr>
              <p:spPr bwMode="auto">
                <a:xfrm rot="16200000">
                  <a:off x="2235542" y="5475272"/>
                  <a:ext cx="1152000" cy="1152000"/>
                </a:xfrm>
                <a:prstGeom prst="ellipse">
                  <a:avLst/>
                </a:prstGeom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 sz="1800" dirty="0">
                    <a:blipFill dpi="0"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latin typeface="清松手寫體1" pitchFamily="2" charset="-120"/>
                    <a:ea typeface="清松手寫體1" pitchFamily="2" charset="-120"/>
                  </a:endParaRPr>
                </a:p>
              </p:txBody>
            </p:sp>
            <p:sp>
              <p:nvSpPr>
                <p:cNvPr id="98" name="文字方塊 1"/>
                <p:cNvSpPr txBox="1"/>
                <p:nvPr/>
              </p:nvSpPr>
              <p:spPr>
                <a:xfrm>
                  <a:off x="2235541" y="5524362"/>
                  <a:ext cx="1297767" cy="1107996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TW" sz="6600" b="1" dirty="0" smtClean="0">
                      <a:ln>
                        <a:solidFill>
                          <a:schemeClr val="bg1"/>
                        </a:solidFill>
                      </a:ln>
                      <a:solidFill>
                        <a:srgbClr val="7030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清松手寫體1" pitchFamily="2" charset="-120"/>
                      <a:ea typeface="清松手寫體1" pitchFamily="2" charset="-120"/>
                    </a:rPr>
                    <a:t>AI</a:t>
                  </a:r>
                  <a:endParaRPr lang="zh-TW" altLang="en-US" sz="5400" b="1" dirty="0">
                    <a:ln>
                      <a:solidFill>
                        <a:schemeClr val="bg1"/>
                      </a:solidFill>
                    </a:ln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清松手寫體1" pitchFamily="2" charset="-120"/>
                    <a:ea typeface="清松手寫體1" pitchFamily="2" charset="-120"/>
                  </a:endParaRPr>
                </a:p>
              </p:txBody>
            </p:sp>
          </p:grpSp>
        </p:grpSp>
        <p:grpSp>
          <p:nvGrpSpPr>
            <p:cNvPr id="99" name="群組 98"/>
            <p:cNvGrpSpPr/>
            <p:nvPr/>
          </p:nvGrpSpPr>
          <p:grpSpPr>
            <a:xfrm>
              <a:off x="6819640" y="5339314"/>
              <a:ext cx="2851558" cy="1157086"/>
              <a:chOff x="1648435" y="5389688"/>
              <a:chExt cx="2851558" cy="1157086"/>
            </a:xfrm>
          </p:grpSpPr>
          <p:sp>
            <p:nvSpPr>
              <p:cNvPr id="100" name="圓角矩形 99"/>
              <p:cNvSpPr/>
              <p:nvPr/>
            </p:nvSpPr>
            <p:spPr>
              <a:xfrm>
                <a:off x="2211547" y="5637113"/>
                <a:ext cx="2288446" cy="848202"/>
              </a:xfrm>
              <a:prstGeom prst="round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r"/>
                <a:r>
                  <a:rPr lang="zh-TW" altLang="en-US" sz="4000" b="1" dirty="0" smtClean="0">
                    <a:ln>
                      <a:solidFill>
                        <a:schemeClr val="bg1"/>
                      </a:solidFill>
                    </a:ln>
                    <a:solidFill>
                      <a:srgbClr val="7030A0"/>
                    </a:solidFill>
                    <a:latin typeface="清松手寫體1" pitchFamily="2" charset="-120"/>
                    <a:ea typeface="清松手寫體1" pitchFamily="2" charset="-120"/>
                  </a:rPr>
                  <a:t>數理班</a:t>
                </a:r>
                <a:endParaRPr lang="zh-TW" altLang="en-US" sz="4000" b="1" dirty="0">
                  <a:ln>
                    <a:solidFill>
                      <a:schemeClr val="bg1"/>
                    </a:solidFill>
                  </a:ln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101" name="群組 100"/>
              <p:cNvGrpSpPr/>
              <p:nvPr/>
            </p:nvGrpSpPr>
            <p:grpSpPr>
              <a:xfrm>
                <a:off x="1648435" y="5389688"/>
                <a:ext cx="1297767" cy="1157086"/>
                <a:chOff x="2235541" y="5475272"/>
                <a:chExt cx="1297767" cy="1157086"/>
              </a:xfrm>
            </p:grpSpPr>
            <p:sp>
              <p:nvSpPr>
                <p:cNvPr id="102" name="Oval 19"/>
                <p:cNvSpPr>
                  <a:spLocks noChangeArrowheads="1"/>
                </p:cNvSpPr>
                <p:nvPr/>
              </p:nvSpPr>
              <p:spPr bwMode="auto">
                <a:xfrm rot="16200000">
                  <a:off x="2235542" y="5475272"/>
                  <a:ext cx="1152000" cy="1152000"/>
                </a:xfrm>
                <a:prstGeom prst="ellipse">
                  <a:avLst/>
                </a:prstGeom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zh-CN" altLang="en-US" sz="1800" dirty="0">
                    <a:blipFill dpi="0" rotWithShape="1"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latin typeface="清松手寫體1" pitchFamily="2" charset="-120"/>
                    <a:ea typeface="清松手寫體1" pitchFamily="2" charset="-120"/>
                  </a:endParaRPr>
                </a:p>
              </p:txBody>
            </p:sp>
            <p:sp>
              <p:nvSpPr>
                <p:cNvPr id="103" name="文字方塊 1"/>
                <p:cNvSpPr txBox="1"/>
                <p:nvPr/>
              </p:nvSpPr>
              <p:spPr>
                <a:xfrm>
                  <a:off x="2235541" y="5524362"/>
                  <a:ext cx="1297767" cy="1107996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TW" sz="6600" b="1" dirty="0" smtClean="0">
                      <a:ln>
                        <a:solidFill>
                          <a:schemeClr val="bg1"/>
                        </a:solidFill>
                      </a:ln>
                      <a:solidFill>
                        <a:srgbClr val="7030A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清松手寫體1" pitchFamily="2" charset="-120"/>
                      <a:ea typeface="清松手寫體1" pitchFamily="2" charset="-120"/>
                    </a:rPr>
                    <a:t>AI</a:t>
                  </a:r>
                  <a:endParaRPr lang="zh-TW" altLang="en-US" sz="5400" b="1" dirty="0">
                    <a:ln>
                      <a:solidFill>
                        <a:schemeClr val="bg1"/>
                      </a:solidFill>
                    </a:ln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清松手寫體1" pitchFamily="2" charset="-120"/>
                    <a:ea typeface="清松手寫體1" pitchFamily="2" charset="-120"/>
                  </a:endParaRPr>
                </a:p>
              </p:txBody>
            </p:sp>
          </p:grpSp>
        </p:grpSp>
      </p:grpSp>
      <p:sp>
        <p:nvSpPr>
          <p:cNvPr id="118" name="MH_Other_2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 rot="6655592">
            <a:off x="451850" y="2828065"/>
            <a:ext cx="1800000" cy="900000"/>
          </a:xfrm>
          <a:custGeom>
            <a:avLst/>
            <a:gdLst>
              <a:gd name="T0" fmla="*/ 202 w 232"/>
              <a:gd name="T1" fmla="*/ 90 h 184"/>
              <a:gd name="T2" fmla="*/ 21 w 232"/>
              <a:gd name="T3" fmla="*/ 128 h 184"/>
              <a:gd name="T4" fmla="*/ 108 w 232"/>
              <a:gd name="T5" fmla="*/ 145 h 184"/>
              <a:gd name="T6" fmla="*/ 208 w 232"/>
              <a:gd name="T7" fmla="*/ 117 h 184"/>
              <a:gd name="T8" fmla="*/ 4 w 232"/>
              <a:gd name="T9" fmla="*/ 84 h 184"/>
              <a:gd name="T10" fmla="*/ 110 w 232"/>
              <a:gd name="T11" fmla="*/ 159 h 184"/>
              <a:gd name="T12" fmla="*/ 116 w 232"/>
              <a:gd name="T13" fmla="*/ 162 h 184"/>
              <a:gd name="T14" fmla="*/ 28 w 232"/>
              <a:gd name="T15" fmla="*/ 120 h 184"/>
              <a:gd name="T16" fmla="*/ 28 w 232"/>
              <a:gd name="T17" fmla="*/ 120 h 184"/>
              <a:gd name="T18" fmla="*/ 93 w 232"/>
              <a:gd name="T19" fmla="*/ 153 h 184"/>
              <a:gd name="T20" fmla="*/ 25 w 232"/>
              <a:gd name="T21" fmla="*/ 129 h 184"/>
              <a:gd name="T22" fmla="*/ 160 w 232"/>
              <a:gd name="T23" fmla="*/ 171 h 184"/>
              <a:gd name="T24" fmla="*/ 111 w 232"/>
              <a:gd name="T25" fmla="*/ 151 h 184"/>
              <a:gd name="T26" fmla="*/ 134 w 232"/>
              <a:gd name="T27" fmla="*/ 157 h 184"/>
              <a:gd name="T28" fmla="*/ 37 w 232"/>
              <a:gd name="T29" fmla="*/ 126 h 184"/>
              <a:gd name="T30" fmla="*/ 127 w 232"/>
              <a:gd name="T31" fmla="*/ 153 h 184"/>
              <a:gd name="T32" fmla="*/ 100 w 232"/>
              <a:gd name="T33" fmla="*/ 148 h 184"/>
              <a:gd name="T34" fmla="*/ 105 w 232"/>
              <a:gd name="T35" fmla="*/ 151 h 184"/>
              <a:gd name="T36" fmla="*/ 134 w 232"/>
              <a:gd name="T37" fmla="*/ 154 h 184"/>
              <a:gd name="T38" fmla="*/ 174 w 232"/>
              <a:gd name="T39" fmla="*/ 168 h 184"/>
              <a:gd name="T40" fmla="*/ 84 w 232"/>
              <a:gd name="T41" fmla="*/ 133 h 184"/>
              <a:gd name="T42" fmla="*/ 103 w 232"/>
              <a:gd name="T43" fmla="*/ 157 h 184"/>
              <a:gd name="T44" fmla="*/ 180 w 232"/>
              <a:gd name="T45" fmla="*/ 164 h 184"/>
              <a:gd name="T46" fmla="*/ 145 w 232"/>
              <a:gd name="T47" fmla="*/ 158 h 184"/>
              <a:gd name="T48" fmla="*/ 140 w 232"/>
              <a:gd name="T49" fmla="*/ 156 h 184"/>
              <a:gd name="T50" fmla="*/ 96 w 232"/>
              <a:gd name="T51" fmla="*/ 146 h 184"/>
              <a:gd name="T52" fmla="*/ 98 w 232"/>
              <a:gd name="T53" fmla="*/ 140 h 184"/>
              <a:gd name="T54" fmla="*/ 155 w 232"/>
              <a:gd name="T55" fmla="*/ 166 h 184"/>
              <a:gd name="T56" fmla="*/ 147 w 232"/>
              <a:gd name="T57" fmla="*/ 164 h 184"/>
              <a:gd name="T58" fmla="*/ 12 w 232"/>
              <a:gd name="T59" fmla="*/ 38 h 184"/>
              <a:gd name="T60" fmla="*/ 142 w 232"/>
              <a:gd name="T61" fmla="*/ 156 h 184"/>
              <a:gd name="T62" fmla="*/ 83 w 232"/>
              <a:gd name="T63" fmla="*/ 70 h 184"/>
              <a:gd name="T64" fmla="*/ 173 w 232"/>
              <a:gd name="T65" fmla="*/ 159 h 184"/>
              <a:gd name="T66" fmla="*/ 157 w 232"/>
              <a:gd name="T67" fmla="*/ 158 h 184"/>
              <a:gd name="T68" fmla="*/ 144 w 232"/>
              <a:gd name="T69" fmla="*/ 164 h 184"/>
              <a:gd name="T70" fmla="*/ 85 w 232"/>
              <a:gd name="T71" fmla="*/ 133 h 184"/>
              <a:gd name="T72" fmla="*/ 32 w 232"/>
              <a:gd name="T73" fmla="*/ 23 h 184"/>
              <a:gd name="T74" fmla="*/ 17 w 232"/>
              <a:gd name="T75" fmla="*/ 49 h 184"/>
              <a:gd name="T76" fmla="*/ 88 w 232"/>
              <a:gd name="T77" fmla="*/ 67 h 184"/>
              <a:gd name="T78" fmla="*/ 14 w 232"/>
              <a:gd name="T79" fmla="*/ 45 h 184"/>
              <a:gd name="T80" fmla="*/ 94 w 232"/>
              <a:gd name="T81" fmla="*/ 60 h 184"/>
              <a:gd name="T82" fmla="*/ 59 w 232"/>
              <a:gd name="T83" fmla="*/ 114 h 184"/>
              <a:gd name="T84" fmla="*/ 24 w 232"/>
              <a:gd name="T85" fmla="*/ 54 h 184"/>
              <a:gd name="T86" fmla="*/ 19 w 232"/>
              <a:gd name="T87" fmla="*/ 120 h 184"/>
              <a:gd name="T88" fmla="*/ 153 w 232"/>
              <a:gd name="T89" fmla="*/ 147 h 184"/>
              <a:gd name="T90" fmla="*/ 204 w 232"/>
              <a:gd name="T91" fmla="*/ 129 h 184"/>
              <a:gd name="T92" fmla="*/ 186 w 232"/>
              <a:gd name="T93" fmla="*/ 132 h 184"/>
              <a:gd name="T94" fmla="*/ 168 w 232"/>
              <a:gd name="T95" fmla="*/ 117 h 184"/>
              <a:gd name="T96" fmla="*/ 192 w 232"/>
              <a:gd name="T97" fmla="*/ 108 h 184"/>
              <a:gd name="T98" fmla="*/ 64 w 232"/>
              <a:gd name="T99" fmla="*/ 66 h 184"/>
              <a:gd name="T100" fmla="*/ 47 w 232"/>
              <a:gd name="T101" fmla="*/ 31 h 184"/>
              <a:gd name="T102" fmla="*/ 40 w 232"/>
              <a:gd name="T103" fmla="*/ 59 h 184"/>
              <a:gd name="T104" fmla="*/ 28 w 232"/>
              <a:gd name="T105" fmla="*/ 61 h 184"/>
              <a:gd name="T106" fmla="*/ 209 w 232"/>
              <a:gd name="T107" fmla="*/ 172 h 184"/>
              <a:gd name="T108" fmla="*/ 162 w 232"/>
              <a:gd name="T109" fmla="*/ 176 h 184"/>
              <a:gd name="T110" fmla="*/ 47 w 232"/>
              <a:gd name="T111" fmla="*/ 126 h 184"/>
              <a:gd name="T112" fmla="*/ 6 w 232"/>
              <a:gd name="T113" fmla="*/ 74 h 184"/>
              <a:gd name="T114" fmla="*/ 4 w 232"/>
              <a:gd name="T115" fmla="*/ 81 h 184"/>
              <a:gd name="T116" fmla="*/ 2 w 232"/>
              <a:gd name="T117" fmla="*/ 38 h 184"/>
              <a:gd name="T118" fmla="*/ 7 w 232"/>
              <a:gd name="T119" fmla="*/ 6 h 184"/>
              <a:gd name="T120" fmla="*/ 104 w 232"/>
              <a:gd name="T121" fmla="*/ 31 h 184"/>
              <a:gd name="T122" fmla="*/ 186 w 232"/>
              <a:gd name="T123" fmla="*/ 83 h 184"/>
              <a:gd name="T124" fmla="*/ 224 w 232"/>
              <a:gd name="T125" fmla="*/ 14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2" h="184">
                <a:moveTo>
                  <a:pt x="191" y="61"/>
                </a:moveTo>
                <a:cubicBezTo>
                  <a:pt x="191" y="61"/>
                  <a:pt x="191" y="62"/>
                  <a:pt x="191" y="62"/>
                </a:cubicBezTo>
                <a:cubicBezTo>
                  <a:pt x="190" y="62"/>
                  <a:pt x="191" y="61"/>
                  <a:pt x="191" y="61"/>
                </a:cubicBezTo>
                <a:cubicBezTo>
                  <a:pt x="191" y="61"/>
                  <a:pt x="191" y="61"/>
                  <a:pt x="191" y="61"/>
                </a:cubicBezTo>
                <a:close/>
                <a:moveTo>
                  <a:pt x="16" y="50"/>
                </a:moveTo>
                <a:cubicBezTo>
                  <a:pt x="16" y="50"/>
                  <a:pt x="16" y="50"/>
                  <a:pt x="16" y="50"/>
                </a:cubicBezTo>
                <a:cubicBezTo>
                  <a:pt x="16" y="50"/>
                  <a:pt x="16" y="50"/>
                  <a:pt x="16" y="49"/>
                </a:cubicBezTo>
                <a:cubicBezTo>
                  <a:pt x="16" y="51"/>
                  <a:pt x="16" y="51"/>
                  <a:pt x="16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50"/>
                  <a:pt x="16" y="50"/>
                  <a:pt x="16" y="50"/>
                </a:cubicBezTo>
                <a:close/>
                <a:moveTo>
                  <a:pt x="201" y="88"/>
                </a:moveTo>
                <a:cubicBezTo>
                  <a:pt x="201" y="89"/>
                  <a:pt x="201" y="89"/>
                  <a:pt x="201" y="89"/>
                </a:cubicBezTo>
                <a:cubicBezTo>
                  <a:pt x="201" y="90"/>
                  <a:pt x="201" y="90"/>
                  <a:pt x="202" y="90"/>
                </a:cubicBezTo>
                <a:cubicBezTo>
                  <a:pt x="201" y="90"/>
                  <a:pt x="201" y="89"/>
                  <a:pt x="201" y="89"/>
                </a:cubicBezTo>
                <a:lnTo>
                  <a:pt x="201" y="88"/>
                </a:lnTo>
                <a:close/>
                <a:moveTo>
                  <a:pt x="81" y="71"/>
                </a:moveTo>
                <a:cubicBezTo>
                  <a:pt x="81" y="69"/>
                  <a:pt x="81" y="69"/>
                  <a:pt x="81" y="69"/>
                </a:cubicBezTo>
                <a:cubicBezTo>
                  <a:pt x="80" y="69"/>
                  <a:pt x="81" y="70"/>
                  <a:pt x="81" y="70"/>
                </a:cubicBezTo>
                <a:cubicBezTo>
                  <a:pt x="81" y="71"/>
                  <a:pt x="81" y="71"/>
                  <a:pt x="81" y="71"/>
                </a:cubicBezTo>
                <a:close/>
                <a:moveTo>
                  <a:pt x="91" y="82"/>
                </a:moveTo>
                <a:cubicBezTo>
                  <a:pt x="91" y="81"/>
                  <a:pt x="90" y="81"/>
                  <a:pt x="89" y="81"/>
                </a:cubicBezTo>
                <a:cubicBezTo>
                  <a:pt x="89" y="82"/>
                  <a:pt x="90" y="82"/>
                  <a:pt x="91" y="82"/>
                </a:cubicBezTo>
                <a:close/>
                <a:moveTo>
                  <a:pt x="21" y="128"/>
                </a:moveTo>
                <a:cubicBezTo>
                  <a:pt x="21" y="128"/>
                  <a:pt x="21" y="129"/>
                  <a:pt x="21" y="129"/>
                </a:cubicBezTo>
                <a:cubicBezTo>
                  <a:pt x="21" y="130"/>
                  <a:pt x="21" y="130"/>
                  <a:pt x="21" y="130"/>
                </a:cubicBezTo>
                <a:cubicBezTo>
                  <a:pt x="21" y="129"/>
                  <a:pt x="21" y="129"/>
                  <a:pt x="21" y="129"/>
                </a:cubicBezTo>
                <a:cubicBezTo>
                  <a:pt x="21" y="129"/>
                  <a:pt x="21" y="128"/>
                  <a:pt x="21" y="128"/>
                </a:cubicBezTo>
                <a:close/>
                <a:moveTo>
                  <a:pt x="143" y="168"/>
                </a:moveTo>
                <a:cubicBezTo>
                  <a:pt x="143" y="168"/>
                  <a:pt x="143" y="168"/>
                  <a:pt x="143" y="169"/>
                </a:cubicBezTo>
                <a:cubicBezTo>
                  <a:pt x="143" y="169"/>
                  <a:pt x="144" y="169"/>
                  <a:pt x="145" y="168"/>
                </a:cubicBezTo>
                <a:cubicBezTo>
                  <a:pt x="144" y="168"/>
                  <a:pt x="144" y="168"/>
                  <a:pt x="143" y="168"/>
                </a:cubicBezTo>
                <a:close/>
                <a:moveTo>
                  <a:pt x="4" y="52"/>
                </a:moveTo>
                <a:cubicBezTo>
                  <a:pt x="4" y="52"/>
                  <a:pt x="4" y="52"/>
                  <a:pt x="4" y="52"/>
                </a:cubicBezTo>
                <a:cubicBezTo>
                  <a:pt x="4" y="53"/>
                  <a:pt x="4" y="54"/>
                  <a:pt x="4" y="54"/>
                </a:cubicBezTo>
                <a:lnTo>
                  <a:pt x="4" y="52"/>
                </a:lnTo>
                <a:close/>
                <a:moveTo>
                  <a:pt x="185" y="153"/>
                </a:moveTo>
                <a:cubicBezTo>
                  <a:pt x="185" y="154"/>
                  <a:pt x="185" y="153"/>
                  <a:pt x="185" y="153"/>
                </a:cubicBezTo>
                <a:cubicBezTo>
                  <a:pt x="184" y="153"/>
                  <a:pt x="184" y="154"/>
                  <a:pt x="185" y="154"/>
                </a:cubicBezTo>
                <a:cubicBezTo>
                  <a:pt x="185" y="154"/>
                  <a:pt x="186" y="154"/>
                  <a:pt x="185" y="153"/>
                </a:cubicBezTo>
                <a:close/>
                <a:moveTo>
                  <a:pt x="108" y="145"/>
                </a:moveTo>
                <a:cubicBezTo>
                  <a:pt x="108" y="145"/>
                  <a:pt x="108" y="145"/>
                  <a:pt x="108" y="145"/>
                </a:cubicBezTo>
                <a:cubicBezTo>
                  <a:pt x="108" y="146"/>
                  <a:pt x="108" y="147"/>
                  <a:pt x="108" y="147"/>
                </a:cubicBezTo>
                <a:cubicBezTo>
                  <a:pt x="108" y="146"/>
                  <a:pt x="109" y="146"/>
                  <a:pt x="108" y="145"/>
                </a:cubicBezTo>
                <a:close/>
                <a:moveTo>
                  <a:pt x="25" y="136"/>
                </a:moveTo>
                <a:cubicBezTo>
                  <a:pt x="25" y="136"/>
                  <a:pt x="26" y="135"/>
                  <a:pt x="25" y="135"/>
                </a:cubicBezTo>
                <a:cubicBezTo>
                  <a:pt x="25" y="135"/>
                  <a:pt x="26" y="137"/>
                  <a:pt x="25" y="136"/>
                </a:cubicBezTo>
                <a:close/>
                <a:moveTo>
                  <a:pt x="175" y="171"/>
                </a:moveTo>
                <a:cubicBezTo>
                  <a:pt x="174" y="171"/>
                  <a:pt x="173" y="171"/>
                  <a:pt x="173" y="172"/>
                </a:cubicBezTo>
                <a:cubicBezTo>
                  <a:pt x="174" y="172"/>
                  <a:pt x="175" y="172"/>
                  <a:pt x="176" y="172"/>
                </a:cubicBezTo>
                <a:cubicBezTo>
                  <a:pt x="175" y="171"/>
                  <a:pt x="175" y="171"/>
                  <a:pt x="175" y="171"/>
                </a:cubicBezTo>
                <a:close/>
                <a:moveTo>
                  <a:pt x="14" y="33"/>
                </a:moveTo>
                <a:cubicBezTo>
                  <a:pt x="14" y="34"/>
                  <a:pt x="13" y="34"/>
                  <a:pt x="13" y="35"/>
                </a:cubicBezTo>
                <a:cubicBezTo>
                  <a:pt x="13" y="35"/>
                  <a:pt x="14" y="34"/>
                  <a:pt x="14" y="33"/>
                </a:cubicBezTo>
                <a:close/>
                <a:moveTo>
                  <a:pt x="209" y="119"/>
                </a:moveTo>
                <a:cubicBezTo>
                  <a:pt x="209" y="119"/>
                  <a:pt x="208" y="118"/>
                  <a:pt x="208" y="117"/>
                </a:cubicBezTo>
                <a:cubicBezTo>
                  <a:pt x="208" y="118"/>
                  <a:pt x="208" y="119"/>
                  <a:pt x="209" y="119"/>
                </a:cubicBezTo>
                <a:close/>
                <a:moveTo>
                  <a:pt x="5" y="87"/>
                </a:moveTo>
                <a:cubicBezTo>
                  <a:pt x="5" y="88"/>
                  <a:pt x="5" y="89"/>
                  <a:pt x="5" y="89"/>
                </a:cubicBezTo>
                <a:cubicBezTo>
                  <a:pt x="4" y="88"/>
                  <a:pt x="4" y="88"/>
                  <a:pt x="4" y="87"/>
                </a:cubicBezTo>
                <a:lnTo>
                  <a:pt x="5" y="87"/>
                </a:lnTo>
                <a:close/>
                <a:moveTo>
                  <a:pt x="24" y="123"/>
                </a:moveTo>
                <a:cubicBezTo>
                  <a:pt x="24" y="121"/>
                  <a:pt x="24" y="121"/>
                  <a:pt x="24" y="121"/>
                </a:cubicBezTo>
                <a:cubicBezTo>
                  <a:pt x="23" y="121"/>
                  <a:pt x="24" y="122"/>
                  <a:pt x="24" y="123"/>
                </a:cubicBezTo>
                <a:cubicBezTo>
                  <a:pt x="24" y="123"/>
                  <a:pt x="24" y="123"/>
                  <a:pt x="24" y="123"/>
                </a:cubicBezTo>
                <a:close/>
                <a:moveTo>
                  <a:pt x="21" y="128"/>
                </a:moveTo>
                <a:cubicBezTo>
                  <a:pt x="21" y="127"/>
                  <a:pt x="21" y="126"/>
                  <a:pt x="20" y="126"/>
                </a:cubicBezTo>
                <a:cubicBezTo>
                  <a:pt x="20" y="126"/>
                  <a:pt x="20" y="127"/>
                  <a:pt x="21" y="128"/>
                </a:cubicBezTo>
                <a:close/>
                <a:moveTo>
                  <a:pt x="4" y="84"/>
                </a:moveTo>
                <a:cubicBezTo>
                  <a:pt x="4" y="83"/>
                  <a:pt x="3" y="84"/>
                  <a:pt x="4" y="84"/>
                </a:cubicBezTo>
                <a:cubicBezTo>
                  <a:pt x="4" y="84"/>
                  <a:pt x="3" y="86"/>
                  <a:pt x="4" y="85"/>
                </a:cubicBezTo>
                <a:cubicBezTo>
                  <a:pt x="4" y="85"/>
                  <a:pt x="4" y="84"/>
                  <a:pt x="4" y="84"/>
                </a:cubicBezTo>
                <a:close/>
                <a:moveTo>
                  <a:pt x="103" y="139"/>
                </a:move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03" y="140"/>
                  <a:pt x="104" y="139"/>
                </a:cubicBezTo>
                <a:cubicBezTo>
                  <a:pt x="104" y="139"/>
                  <a:pt x="103" y="139"/>
                  <a:pt x="103" y="139"/>
                </a:cubicBezTo>
                <a:close/>
                <a:moveTo>
                  <a:pt x="87" y="67"/>
                </a:moveTo>
                <a:cubicBezTo>
                  <a:pt x="87" y="66"/>
                  <a:pt x="86" y="66"/>
                  <a:pt x="86" y="67"/>
                </a:cubicBezTo>
                <a:cubicBezTo>
                  <a:pt x="86" y="67"/>
                  <a:pt x="86" y="69"/>
                  <a:pt x="87" y="68"/>
                </a:cubicBezTo>
                <a:cubicBezTo>
                  <a:pt x="87" y="68"/>
                  <a:pt x="87" y="67"/>
                  <a:pt x="87" y="67"/>
                </a:cubicBezTo>
                <a:close/>
                <a:moveTo>
                  <a:pt x="191" y="170"/>
                </a:moveTo>
                <a:cubicBezTo>
                  <a:pt x="191" y="170"/>
                  <a:pt x="190" y="171"/>
                  <a:pt x="189" y="172"/>
                </a:cubicBezTo>
                <a:cubicBezTo>
                  <a:pt x="190" y="171"/>
                  <a:pt x="191" y="171"/>
                  <a:pt x="191" y="170"/>
                </a:cubicBezTo>
                <a:close/>
                <a:moveTo>
                  <a:pt x="110" y="159"/>
                </a:moveTo>
                <a:cubicBezTo>
                  <a:pt x="109" y="159"/>
                  <a:pt x="111" y="160"/>
                  <a:pt x="109" y="160"/>
                </a:cubicBezTo>
                <a:cubicBezTo>
                  <a:pt x="110" y="161"/>
                  <a:pt x="110" y="161"/>
                  <a:pt x="110" y="161"/>
                </a:cubicBezTo>
                <a:cubicBezTo>
                  <a:pt x="110" y="160"/>
                  <a:pt x="111" y="160"/>
                  <a:pt x="110" y="159"/>
                </a:cubicBezTo>
                <a:close/>
                <a:moveTo>
                  <a:pt x="27" y="122"/>
                </a:moveTo>
                <a:cubicBezTo>
                  <a:pt x="28" y="121"/>
                  <a:pt x="27" y="120"/>
                  <a:pt x="27" y="118"/>
                </a:cubicBezTo>
                <a:cubicBezTo>
                  <a:pt x="27" y="120"/>
                  <a:pt x="27" y="121"/>
                  <a:pt x="27" y="122"/>
                </a:cubicBezTo>
                <a:cubicBezTo>
                  <a:pt x="27" y="122"/>
                  <a:pt x="27" y="122"/>
                  <a:pt x="27" y="122"/>
                </a:cubicBezTo>
                <a:close/>
                <a:moveTo>
                  <a:pt x="195" y="170"/>
                </a:moveTo>
                <a:cubicBezTo>
                  <a:pt x="194" y="170"/>
                  <a:pt x="193" y="171"/>
                  <a:pt x="193" y="172"/>
                </a:cubicBezTo>
                <a:cubicBezTo>
                  <a:pt x="194" y="172"/>
                  <a:pt x="195" y="171"/>
                  <a:pt x="195" y="170"/>
                </a:cubicBezTo>
                <a:close/>
                <a:moveTo>
                  <a:pt x="116" y="162"/>
                </a:moveTo>
                <a:cubicBezTo>
                  <a:pt x="116" y="162"/>
                  <a:pt x="116" y="162"/>
                  <a:pt x="115" y="162"/>
                </a:cubicBezTo>
                <a:cubicBezTo>
                  <a:pt x="115" y="162"/>
                  <a:pt x="116" y="163"/>
                  <a:pt x="116" y="163"/>
                </a:cubicBezTo>
                <a:cubicBezTo>
                  <a:pt x="116" y="163"/>
                  <a:pt x="117" y="162"/>
                  <a:pt x="116" y="162"/>
                </a:cubicBezTo>
                <a:close/>
                <a:moveTo>
                  <a:pt x="92" y="152"/>
                </a:moveTo>
                <a:cubicBezTo>
                  <a:pt x="91" y="151"/>
                  <a:pt x="90" y="151"/>
                  <a:pt x="89" y="150"/>
                </a:cubicBezTo>
                <a:cubicBezTo>
                  <a:pt x="90" y="151"/>
                  <a:pt x="91" y="152"/>
                  <a:pt x="92" y="152"/>
                </a:cubicBezTo>
                <a:cubicBezTo>
                  <a:pt x="92" y="152"/>
                  <a:pt x="92" y="152"/>
                  <a:pt x="92" y="152"/>
                </a:cubicBezTo>
                <a:close/>
                <a:moveTo>
                  <a:pt x="98" y="155"/>
                </a:moveTo>
                <a:cubicBezTo>
                  <a:pt x="98" y="155"/>
                  <a:pt x="98" y="154"/>
                  <a:pt x="98" y="154"/>
                </a:cubicBezTo>
                <a:cubicBezTo>
                  <a:pt x="97" y="155"/>
                  <a:pt x="98" y="156"/>
                  <a:pt x="99" y="156"/>
                </a:cubicBezTo>
                <a:cubicBezTo>
                  <a:pt x="99" y="156"/>
                  <a:pt x="99" y="155"/>
                  <a:pt x="99" y="155"/>
                </a:cubicBezTo>
                <a:cubicBezTo>
                  <a:pt x="99" y="155"/>
                  <a:pt x="98" y="155"/>
                  <a:pt x="98" y="155"/>
                </a:cubicBezTo>
                <a:close/>
                <a:moveTo>
                  <a:pt x="107" y="149"/>
                </a:moveTo>
                <a:cubicBezTo>
                  <a:pt x="106" y="149"/>
                  <a:pt x="106" y="149"/>
                  <a:pt x="106" y="149"/>
                </a:cubicBezTo>
                <a:cubicBezTo>
                  <a:pt x="106" y="150"/>
                  <a:pt x="106" y="153"/>
                  <a:pt x="106" y="153"/>
                </a:cubicBezTo>
                <a:cubicBezTo>
                  <a:pt x="106" y="152"/>
                  <a:pt x="106" y="151"/>
                  <a:pt x="107" y="149"/>
                </a:cubicBezTo>
                <a:close/>
                <a:moveTo>
                  <a:pt x="28" y="120"/>
                </a:moveTo>
                <a:cubicBezTo>
                  <a:pt x="28" y="119"/>
                  <a:pt x="29" y="118"/>
                  <a:pt x="29" y="117"/>
                </a:cubicBezTo>
                <a:cubicBezTo>
                  <a:pt x="28" y="117"/>
                  <a:pt x="28" y="118"/>
                  <a:pt x="28" y="118"/>
                </a:cubicBezTo>
                <a:cubicBezTo>
                  <a:pt x="28" y="119"/>
                  <a:pt x="28" y="119"/>
                  <a:pt x="28" y="120"/>
                </a:cubicBezTo>
                <a:close/>
                <a:moveTo>
                  <a:pt x="139" y="167"/>
                </a:moveTo>
                <a:cubicBezTo>
                  <a:pt x="138" y="168"/>
                  <a:pt x="137" y="167"/>
                  <a:pt x="136" y="168"/>
                </a:cubicBezTo>
                <a:cubicBezTo>
                  <a:pt x="137" y="168"/>
                  <a:pt x="139" y="168"/>
                  <a:pt x="139" y="168"/>
                </a:cubicBezTo>
                <a:cubicBezTo>
                  <a:pt x="140" y="168"/>
                  <a:pt x="140" y="167"/>
                  <a:pt x="139" y="167"/>
                </a:cubicBezTo>
                <a:close/>
                <a:moveTo>
                  <a:pt x="28" y="120"/>
                </a:moveTo>
                <a:cubicBezTo>
                  <a:pt x="28" y="121"/>
                  <a:pt x="29" y="122"/>
                  <a:pt x="29" y="124"/>
                </a:cubicBezTo>
                <a:cubicBezTo>
                  <a:pt x="29" y="124"/>
                  <a:pt x="29" y="124"/>
                  <a:pt x="29" y="124"/>
                </a:cubicBezTo>
                <a:cubicBezTo>
                  <a:pt x="29" y="125"/>
                  <a:pt x="29" y="125"/>
                  <a:pt x="29" y="125"/>
                </a:cubicBezTo>
                <a:cubicBezTo>
                  <a:pt x="29" y="124"/>
                  <a:pt x="29" y="124"/>
                  <a:pt x="29" y="124"/>
                </a:cubicBezTo>
                <a:cubicBezTo>
                  <a:pt x="29" y="123"/>
                  <a:pt x="29" y="121"/>
                  <a:pt x="29" y="120"/>
                </a:cubicBezTo>
                <a:cubicBezTo>
                  <a:pt x="29" y="120"/>
                  <a:pt x="28" y="120"/>
                  <a:pt x="28" y="120"/>
                </a:cubicBezTo>
                <a:close/>
                <a:moveTo>
                  <a:pt x="179" y="154"/>
                </a:moveTo>
                <a:cubicBezTo>
                  <a:pt x="180" y="154"/>
                  <a:pt x="182" y="154"/>
                  <a:pt x="183" y="154"/>
                </a:cubicBezTo>
                <a:cubicBezTo>
                  <a:pt x="182" y="154"/>
                  <a:pt x="181" y="154"/>
                  <a:pt x="181" y="153"/>
                </a:cubicBezTo>
                <a:cubicBezTo>
                  <a:pt x="180" y="154"/>
                  <a:pt x="180" y="154"/>
                  <a:pt x="179" y="154"/>
                </a:cubicBezTo>
                <a:close/>
                <a:moveTo>
                  <a:pt x="114" y="148"/>
                </a:moveTo>
                <a:cubicBezTo>
                  <a:pt x="114" y="149"/>
                  <a:pt x="114" y="150"/>
                  <a:pt x="114" y="151"/>
                </a:cubicBezTo>
                <a:cubicBezTo>
                  <a:pt x="114" y="150"/>
                  <a:pt x="114" y="149"/>
                  <a:pt x="115" y="149"/>
                </a:cubicBezTo>
                <a:cubicBezTo>
                  <a:pt x="115" y="148"/>
                  <a:pt x="115" y="148"/>
                  <a:pt x="114" y="148"/>
                </a:cubicBezTo>
                <a:close/>
                <a:moveTo>
                  <a:pt x="156" y="154"/>
                </a:moveTo>
                <a:cubicBezTo>
                  <a:pt x="156" y="154"/>
                  <a:pt x="156" y="153"/>
                  <a:pt x="156" y="153"/>
                </a:cubicBezTo>
                <a:cubicBezTo>
                  <a:pt x="155" y="153"/>
                  <a:pt x="153" y="153"/>
                  <a:pt x="152" y="153"/>
                </a:cubicBezTo>
                <a:lnTo>
                  <a:pt x="156" y="154"/>
                </a:lnTo>
                <a:close/>
                <a:moveTo>
                  <a:pt x="96" y="154"/>
                </a:moveTo>
                <a:cubicBezTo>
                  <a:pt x="95" y="153"/>
                  <a:pt x="94" y="153"/>
                  <a:pt x="93" y="153"/>
                </a:cubicBezTo>
                <a:cubicBezTo>
                  <a:pt x="94" y="154"/>
                  <a:pt x="95" y="154"/>
                  <a:pt x="96" y="155"/>
                </a:cubicBezTo>
                <a:cubicBezTo>
                  <a:pt x="96" y="155"/>
                  <a:pt x="96" y="154"/>
                  <a:pt x="96" y="154"/>
                </a:cubicBezTo>
                <a:close/>
                <a:moveTo>
                  <a:pt x="171" y="171"/>
                </a:moveTo>
                <a:cubicBezTo>
                  <a:pt x="170" y="172"/>
                  <a:pt x="169" y="171"/>
                  <a:pt x="168" y="171"/>
                </a:cubicBezTo>
                <a:cubicBezTo>
                  <a:pt x="168" y="171"/>
                  <a:pt x="168" y="172"/>
                  <a:pt x="168" y="172"/>
                </a:cubicBezTo>
                <a:cubicBezTo>
                  <a:pt x="169" y="172"/>
                  <a:pt x="170" y="172"/>
                  <a:pt x="170" y="172"/>
                </a:cubicBezTo>
                <a:cubicBezTo>
                  <a:pt x="171" y="172"/>
                  <a:pt x="172" y="172"/>
                  <a:pt x="171" y="171"/>
                </a:cubicBezTo>
                <a:close/>
                <a:moveTo>
                  <a:pt x="24" y="123"/>
                </a:moveTo>
                <a:cubicBezTo>
                  <a:pt x="24" y="123"/>
                  <a:pt x="24" y="124"/>
                  <a:pt x="24" y="125"/>
                </a:cubicBezTo>
                <a:cubicBezTo>
                  <a:pt x="24" y="125"/>
                  <a:pt x="25" y="125"/>
                  <a:pt x="25" y="125"/>
                </a:cubicBezTo>
                <a:cubicBezTo>
                  <a:pt x="25" y="125"/>
                  <a:pt x="25" y="126"/>
                  <a:pt x="25" y="126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25" y="130"/>
                  <a:pt x="25" y="130"/>
                  <a:pt x="25" y="130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5" y="126"/>
                  <a:pt x="25" y="126"/>
                  <a:pt x="25" y="126"/>
                </a:cubicBezTo>
                <a:cubicBezTo>
                  <a:pt x="25" y="126"/>
                  <a:pt x="25" y="125"/>
                  <a:pt x="25" y="125"/>
                </a:cubicBezTo>
                <a:cubicBezTo>
                  <a:pt x="25" y="124"/>
                  <a:pt x="25" y="124"/>
                  <a:pt x="25" y="123"/>
                </a:cubicBezTo>
                <a:cubicBezTo>
                  <a:pt x="24" y="123"/>
                  <a:pt x="24" y="123"/>
                  <a:pt x="24" y="123"/>
                </a:cubicBezTo>
                <a:close/>
                <a:moveTo>
                  <a:pt x="114" y="161"/>
                </a:moveTo>
                <a:cubicBezTo>
                  <a:pt x="113" y="161"/>
                  <a:pt x="112" y="160"/>
                  <a:pt x="112" y="160"/>
                </a:cubicBezTo>
                <a:cubicBezTo>
                  <a:pt x="111" y="161"/>
                  <a:pt x="112" y="161"/>
                  <a:pt x="113" y="162"/>
                </a:cubicBezTo>
                <a:cubicBezTo>
                  <a:pt x="113" y="162"/>
                  <a:pt x="114" y="161"/>
                  <a:pt x="114" y="161"/>
                </a:cubicBezTo>
                <a:close/>
                <a:moveTo>
                  <a:pt x="162" y="171"/>
                </a:moveTo>
                <a:cubicBezTo>
                  <a:pt x="161" y="171"/>
                  <a:pt x="161" y="170"/>
                  <a:pt x="160" y="171"/>
                </a:cubicBezTo>
                <a:cubicBezTo>
                  <a:pt x="161" y="171"/>
                  <a:pt x="162" y="171"/>
                  <a:pt x="163" y="171"/>
                </a:cubicBezTo>
                <a:cubicBezTo>
                  <a:pt x="163" y="171"/>
                  <a:pt x="164" y="171"/>
                  <a:pt x="164" y="171"/>
                </a:cubicBezTo>
                <a:cubicBezTo>
                  <a:pt x="163" y="171"/>
                  <a:pt x="163" y="171"/>
                  <a:pt x="162" y="171"/>
                </a:cubicBezTo>
                <a:close/>
                <a:moveTo>
                  <a:pt x="96" y="84"/>
                </a:moveTo>
                <a:cubicBezTo>
                  <a:pt x="95" y="83"/>
                  <a:pt x="93" y="82"/>
                  <a:pt x="91" y="82"/>
                </a:cubicBezTo>
                <a:cubicBezTo>
                  <a:pt x="93" y="82"/>
                  <a:pt x="94" y="83"/>
                  <a:pt x="96" y="84"/>
                </a:cubicBezTo>
                <a:close/>
                <a:moveTo>
                  <a:pt x="123" y="154"/>
                </a:moveTo>
                <a:cubicBezTo>
                  <a:pt x="124" y="153"/>
                  <a:pt x="124" y="152"/>
                  <a:pt x="125" y="152"/>
                </a:cubicBezTo>
                <a:cubicBezTo>
                  <a:pt x="124" y="151"/>
                  <a:pt x="124" y="151"/>
                  <a:pt x="124" y="152"/>
                </a:cubicBezTo>
                <a:cubicBezTo>
                  <a:pt x="123" y="153"/>
                  <a:pt x="123" y="154"/>
                  <a:pt x="123" y="155"/>
                </a:cubicBezTo>
                <a:cubicBezTo>
                  <a:pt x="123" y="155"/>
                  <a:pt x="123" y="154"/>
                  <a:pt x="123" y="154"/>
                </a:cubicBezTo>
                <a:close/>
                <a:moveTo>
                  <a:pt x="112" y="147"/>
                </a:moveTo>
                <a:cubicBezTo>
                  <a:pt x="112" y="147"/>
                  <a:pt x="111" y="147"/>
                  <a:pt x="111" y="147"/>
                </a:cubicBezTo>
                <a:cubicBezTo>
                  <a:pt x="111" y="148"/>
                  <a:pt x="111" y="150"/>
                  <a:pt x="111" y="151"/>
                </a:cubicBezTo>
                <a:cubicBezTo>
                  <a:pt x="111" y="149"/>
                  <a:pt x="112" y="148"/>
                  <a:pt x="112" y="147"/>
                </a:cubicBezTo>
                <a:close/>
                <a:moveTo>
                  <a:pt x="201" y="88"/>
                </a:moveTo>
                <a:cubicBezTo>
                  <a:pt x="201" y="87"/>
                  <a:pt x="200" y="85"/>
                  <a:pt x="200" y="83"/>
                </a:cubicBezTo>
                <a:cubicBezTo>
                  <a:pt x="200" y="84"/>
                  <a:pt x="199" y="84"/>
                  <a:pt x="199" y="84"/>
                </a:cubicBezTo>
                <a:cubicBezTo>
                  <a:pt x="200" y="86"/>
                  <a:pt x="200" y="87"/>
                  <a:pt x="201" y="88"/>
                </a:cubicBezTo>
                <a:close/>
                <a:moveTo>
                  <a:pt x="207" y="158"/>
                </a:moveTo>
                <a:cubicBezTo>
                  <a:pt x="206" y="159"/>
                  <a:pt x="204" y="160"/>
                  <a:pt x="203" y="162"/>
                </a:cubicBezTo>
                <a:cubicBezTo>
                  <a:pt x="203" y="162"/>
                  <a:pt x="203" y="162"/>
                  <a:pt x="203" y="162"/>
                </a:cubicBezTo>
                <a:cubicBezTo>
                  <a:pt x="204" y="161"/>
                  <a:pt x="206" y="160"/>
                  <a:pt x="207" y="158"/>
                </a:cubicBezTo>
                <a:cubicBezTo>
                  <a:pt x="207" y="158"/>
                  <a:pt x="207" y="158"/>
                  <a:pt x="207" y="158"/>
                </a:cubicBezTo>
                <a:close/>
                <a:moveTo>
                  <a:pt x="134" y="157"/>
                </a:moveTo>
                <a:cubicBezTo>
                  <a:pt x="133" y="159"/>
                  <a:pt x="132" y="160"/>
                  <a:pt x="131" y="162"/>
                </a:cubicBezTo>
                <a:cubicBezTo>
                  <a:pt x="131" y="162"/>
                  <a:pt x="131" y="162"/>
                  <a:pt x="132" y="162"/>
                </a:cubicBezTo>
                <a:lnTo>
                  <a:pt x="134" y="157"/>
                </a:lnTo>
                <a:close/>
                <a:moveTo>
                  <a:pt x="112" y="151"/>
                </a:moveTo>
                <a:cubicBezTo>
                  <a:pt x="112" y="152"/>
                  <a:pt x="111" y="154"/>
                  <a:pt x="111" y="155"/>
                </a:cubicBezTo>
                <a:cubicBezTo>
                  <a:pt x="112" y="155"/>
                  <a:pt x="112" y="155"/>
                  <a:pt x="112" y="155"/>
                </a:cubicBezTo>
                <a:cubicBezTo>
                  <a:pt x="112" y="154"/>
                  <a:pt x="112" y="153"/>
                  <a:pt x="112" y="152"/>
                </a:cubicBezTo>
                <a:cubicBezTo>
                  <a:pt x="112" y="151"/>
                  <a:pt x="113" y="151"/>
                  <a:pt x="112" y="151"/>
                </a:cubicBezTo>
                <a:close/>
                <a:moveTo>
                  <a:pt x="164" y="153"/>
                </a:moveTo>
                <a:cubicBezTo>
                  <a:pt x="164" y="153"/>
                  <a:pt x="164" y="154"/>
                  <a:pt x="164" y="154"/>
                </a:cubicBezTo>
                <a:cubicBezTo>
                  <a:pt x="157" y="153"/>
                  <a:pt x="157" y="153"/>
                  <a:pt x="157" y="153"/>
                </a:cubicBezTo>
                <a:cubicBezTo>
                  <a:pt x="159" y="154"/>
                  <a:pt x="161" y="154"/>
                  <a:pt x="162" y="154"/>
                </a:cubicBezTo>
                <a:cubicBezTo>
                  <a:pt x="163" y="154"/>
                  <a:pt x="164" y="154"/>
                  <a:pt x="164" y="153"/>
                </a:cubicBezTo>
                <a:close/>
                <a:moveTo>
                  <a:pt x="37" y="126"/>
                </a:moveTo>
                <a:cubicBezTo>
                  <a:pt x="37" y="124"/>
                  <a:pt x="37" y="122"/>
                  <a:pt x="36" y="120"/>
                </a:cubicBezTo>
                <a:cubicBezTo>
                  <a:pt x="37" y="120"/>
                  <a:pt x="36" y="119"/>
                  <a:pt x="36" y="120"/>
                </a:cubicBezTo>
                <a:cubicBezTo>
                  <a:pt x="37" y="126"/>
                  <a:pt x="37" y="126"/>
                  <a:pt x="37" y="126"/>
                </a:cubicBezTo>
                <a:cubicBezTo>
                  <a:pt x="37" y="126"/>
                  <a:pt x="38" y="127"/>
                  <a:pt x="37" y="126"/>
                </a:cubicBezTo>
                <a:close/>
                <a:moveTo>
                  <a:pt x="35" y="127"/>
                </a:moveTo>
                <a:cubicBezTo>
                  <a:pt x="33" y="120"/>
                  <a:pt x="33" y="120"/>
                  <a:pt x="33" y="120"/>
                </a:cubicBezTo>
                <a:cubicBezTo>
                  <a:pt x="33" y="123"/>
                  <a:pt x="34" y="126"/>
                  <a:pt x="34" y="129"/>
                </a:cubicBezTo>
                <a:cubicBezTo>
                  <a:pt x="34" y="128"/>
                  <a:pt x="35" y="128"/>
                  <a:pt x="35" y="127"/>
                </a:cubicBezTo>
                <a:close/>
                <a:moveTo>
                  <a:pt x="15" y="21"/>
                </a:moveTo>
                <a:cubicBezTo>
                  <a:pt x="13" y="21"/>
                  <a:pt x="12" y="23"/>
                  <a:pt x="11" y="25"/>
                </a:cubicBezTo>
                <a:cubicBezTo>
                  <a:pt x="13" y="24"/>
                  <a:pt x="14" y="22"/>
                  <a:pt x="15" y="21"/>
                </a:cubicBezTo>
                <a:close/>
                <a:moveTo>
                  <a:pt x="74" y="67"/>
                </a:moveTo>
                <a:cubicBezTo>
                  <a:pt x="74" y="67"/>
                  <a:pt x="73" y="64"/>
                  <a:pt x="73" y="63"/>
                </a:cubicBezTo>
                <a:cubicBezTo>
                  <a:pt x="73" y="64"/>
                  <a:pt x="72" y="64"/>
                  <a:pt x="72" y="65"/>
                </a:cubicBezTo>
                <a:cubicBezTo>
                  <a:pt x="73" y="66"/>
                  <a:pt x="73" y="67"/>
                  <a:pt x="74" y="68"/>
                </a:cubicBezTo>
                <a:cubicBezTo>
                  <a:pt x="74" y="68"/>
                  <a:pt x="74" y="68"/>
                  <a:pt x="74" y="67"/>
                </a:cubicBezTo>
                <a:close/>
                <a:moveTo>
                  <a:pt x="127" y="153"/>
                </a:moveTo>
                <a:cubicBezTo>
                  <a:pt x="126" y="154"/>
                  <a:pt x="126" y="156"/>
                  <a:pt x="126" y="157"/>
                </a:cubicBezTo>
                <a:cubicBezTo>
                  <a:pt x="127" y="156"/>
                  <a:pt x="128" y="154"/>
                  <a:pt x="128" y="153"/>
                </a:cubicBezTo>
                <a:lnTo>
                  <a:pt x="127" y="153"/>
                </a:lnTo>
                <a:close/>
                <a:moveTo>
                  <a:pt x="125" y="154"/>
                </a:moveTo>
                <a:cubicBezTo>
                  <a:pt x="124" y="155"/>
                  <a:pt x="123" y="157"/>
                  <a:pt x="122" y="159"/>
                </a:cubicBezTo>
                <a:cubicBezTo>
                  <a:pt x="122" y="159"/>
                  <a:pt x="123" y="160"/>
                  <a:pt x="123" y="159"/>
                </a:cubicBezTo>
                <a:lnTo>
                  <a:pt x="125" y="154"/>
                </a:lnTo>
                <a:close/>
                <a:moveTo>
                  <a:pt x="30" y="123"/>
                </a:moveTo>
                <a:cubicBezTo>
                  <a:pt x="30" y="124"/>
                  <a:pt x="30" y="124"/>
                  <a:pt x="30" y="124"/>
                </a:cubicBezTo>
                <a:cubicBezTo>
                  <a:pt x="31" y="131"/>
                  <a:pt x="31" y="131"/>
                  <a:pt x="31" y="131"/>
                </a:cubicBezTo>
                <a:cubicBezTo>
                  <a:pt x="31" y="131"/>
                  <a:pt x="32" y="131"/>
                  <a:pt x="32" y="130"/>
                </a:cubicBezTo>
                <a:cubicBezTo>
                  <a:pt x="30" y="124"/>
                  <a:pt x="30" y="124"/>
                  <a:pt x="30" y="124"/>
                </a:cubicBezTo>
                <a:lnTo>
                  <a:pt x="30" y="123"/>
                </a:lnTo>
                <a:close/>
                <a:moveTo>
                  <a:pt x="100" y="148"/>
                </a:moveTo>
                <a:cubicBezTo>
                  <a:pt x="99" y="147"/>
                  <a:pt x="100" y="146"/>
                  <a:pt x="99" y="145"/>
                </a:cubicBezTo>
                <a:cubicBezTo>
                  <a:pt x="98" y="150"/>
                  <a:pt x="98" y="150"/>
                  <a:pt x="98" y="150"/>
                </a:cubicBezTo>
                <a:cubicBezTo>
                  <a:pt x="100" y="151"/>
                  <a:pt x="100" y="151"/>
                  <a:pt x="100" y="151"/>
                </a:cubicBezTo>
                <a:cubicBezTo>
                  <a:pt x="100" y="150"/>
                  <a:pt x="100" y="149"/>
                  <a:pt x="100" y="148"/>
                </a:cubicBezTo>
                <a:close/>
                <a:moveTo>
                  <a:pt x="134" y="160"/>
                </a:moveTo>
                <a:cubicBezTo>
                  <a:pt x="135" y="158"/>
                  <a:pt x="137" y="157"/>
                  <a:pt x="138" y="155"/>
                </a:cubicBezTo>
                <a:cubicBezTo>
                  <a:pt x="137" y="155"/>
                  <a:pt x="136" y="154"/>
                  <a:pt x="136" y="155"/>
                </a:cubicBezTo>
                <a:cubicBezTo>
                  <a:pt x="136" y="157"/>
                  <a:pt x="135" y="158"/>
                  <a:pt x="134" y="160"/>
                </a:cubicBezTo>
                <a:close/>
                <a:moveTo>
                  <a:pt x="27" y="122"/>
                </a:moveTo>
                <a:cubicBezTo>
                  <a:pt x="29" y="133"/>
                  <a:pt x="29" y="133"/>
                  <a:pt x="29" y="133"/>
                </a:cubicBezTo>
                <a:cubicBezTo>
                  <a:pt x="29" y="133"/>
                  <a:pt x="30" y="133"/>
                  <a:pt x="29" y="132"/>
                </a:cubicBezTo>
                <a:lnTo>
                  <a:pt x="27" y="122"/>
                </a:lnTo>
                <a:close/>
                <a:moveTo>
                  <a:pt x="104" y="151"/>
                </a:moveTo>
                <a:cubicBezTo>
                  <a:pt x="105" y="151"/>
                  <a:pt x="105" y="151"/>
                  <a:pt x="105" y="151"/>
                </a:cubicBezTo>
                <a:cubicBezTo>
                  <a:pt x="105" y="149"/>
                  <a:pt x="106" y="146"/>
                  <a:pt x="106" y="144"/>
                </a:cubicBezTo>
                <a:cubicBezTo>
                  <a:pt x="105" y="144"/>
                  <a:pt x="105" y="144"/>
                  <a:pt x="105" y="144"/>
                </a:cubicBezTo>
                <a:cubicBezTo>
                  <a:pt x="105" y="146"/>
                  <a:pt x="105" y="148"/>
                  <a:pt x="104" y="151"/>
                </a:cubicBezTo>
                <a:close/>
                <a:moveTo>
                  <a:pt x="179" y="154"/>
                </a:moveTo>
                <a:cubicBezTo>
                  <a:pt x="175" y="154"/>
                  <a:pt x="171" y="154"/>
                  <a:pt x="166" y="154"/>
                </a:cubicBezTo>
                <a:cubicBezTo>
                  <a:pt x="166" y="155"/>
                  <a:pt x="167" y="154"/>
                  <a:pt x="167" y="154"/>
                </a:cubicBezTo>
                <a:cubicBezTo>
                  <a:pt x="172" y="154"/>
                  <a:pt x="175" y="154"/>
                  <a:pt x="179" y="154"/>
                </a:cubicBezTo>
                <a:close/>
                <a:moveTo>
                  <a:pt x="77" y="69"/>
                </a:moveTo>
                <a:cubicBezTo>
                  <a:pt x="76" y="62"/>
                  <a:pt x="76" y="62"/>
                  <a:pt x="76" y="62"/>
                </a:cubicBezTo>
                <a:cubicBezTo>
                  <a:pt x="76" y="62"/>
                  <a:pt x="75" y="62"/>
                  <a:pt x="75" y="62"/>
                </a:cubicBezTo>
                <a:cubicBezTo>
                  <a:pt x="76" y="65"/>
                  <a:pt x="76" y="68"/>
                  <a:pt x="77" y="71"/>
                </a:cubicBezTo>
                <a:cubicBezTo>
                  <a:pt x="77" y="70"/>
                  <a:pt x="77" y="69"/>
                  <a:pt x="77" y="69"/>
                </a:cubicBezTo>
                <a:close/>
                <a:moveTo>
                  <a:pt x="130" y="160"/>
                </a:moveTo>
                <a:cubicBezTo>
                  <a:pt x="132" y="158"/>
                  <a:pt x="133" y="156"/>
                  <a:pt x="134" y="154"/>
                </a:cubicBezTo>
                <a:cubicBezTo>
                  <a:pt x="133" y="155"/>
                  <a:pt x="133" y="154"/>
                  <a:pt x="132" y="154"/>
                </a:cubicBezTo>
                <a:lnTo>
                  <a:pt x="130" y="160"/>
                </a:lnTo>
                <a:close/>
                <a:moveTo>
                  <a:pt x="188" y="169"/>
                </a:moveTo>
                <a:cubicBezTo>
                  <a:pt x="187" y="170"/>
                  <a:pt x="186" y="171"/>
                  <a:pt x="184" y="171"/>
                </a:cubicBezTo>
                <a:cubicBezTo>
                  <a:pt x="184" y="171"/>
                  <a:pt x="183" y="171"/>
                  <a:pt x="183" y="172"/>
                </a:cubicBezTo>
                <a:cubicBezTo>
                  <a:pt x="188" y="172"/>
                  <a:pt x="188" y="172"/>
                  <a:pt x="188" y="172"/>
                </a:cubicBezTo>
                <a:cubicBezTo>
                  <a:pt x="187" y="171"/>
                  <a:pt x="189" y="170"/>
                  <a:pt x="188" y="169"/>
                </a:cubicBezTo>
                <a:close/>
                <a:moveTo>
                  <a:pt x="125" y="165"/>
                </a:moveTo>
                <a:cubicBezTo>
                  <a:pt x="118" y="162"/>
                  <a:pt x="118" y="162"/>
                  <a:pt x="118" y="162"/>
                </a:cubicBezTo>
                <a:cubicBezTo>
                  <a:pt x="118" y="162"/>
                  <a:pt x="118" y="163"/>
                  <a:pt x="117" y="163"/>
                </a:cubicBezTo>
                <a:cubicBezTo>
                  <a:pt x="120" y="164"/>
                  <a:pt x="122" y="164"/>
                  <a:pt x="125" y="165"/>
                </a:cubicBezTo>
                <a:close/>
                <a:moveTo>
                  <a:pt x="179" y="163"/>
                </a:moveTo>
                <a:cubicBezTo>
                  <a:pt x="177" y="164"/>
                  <a:pt x="175" y="166"/>
                  <a:pt x="173" y="168"/>
                </a:cubicBezTo>
                <a:cubicBezTo>
                  <a:pt x="173" y="168"/>
                  <a:pt x="174" y="168"/>
                  <a:pt x="174" y="168"/>
                </a:cubicBezTo>
                <a:cubicBezTo>
                  <a:pt x="176" y="167"/>
                  <a:pt x="177" y="165"/>
                  <a:pt x="179" y="163"/>
                </a:cubicBezTo>
                <a:cubicBezTo>
                  <a:pt x="179" y="163"/>
                  <a:pt x="179" y="163"/>
                  <a:pt x="179" y="163"/>
                </a:cubicBezTo>
                <a:close/>
                <a:moveTo>
                  <a:pt x="122" y="151"/>
                </a:moveTo>
                <a:cubicBezTo>
                  <a:pt x="122" y="151"/>
                  <a:pt x="122" y="151"/>
                  <a:pt x="122" y="151"/>
                </a:cubicBezTo>
                <a:cubicBezTo>
                  <a:pt x="121" y="153"/>
                  <a:pt x="120" y="156"/>
                  <a:pt x="119" y="158"/>
                </a:cubicBezTo>
                <a:cubicBezTo>
                  <a:pt x="120" y="158"/>
                  <a:pt x="120" y="159"/>
                  <a:pt x="121" y="158"/>
                </a:cubicBezTo>
                <a:cubicBezTo>
                  <a:pt x="123" y="152"/>
                  <a:pt x="123" y="152"/>
                  <a:pt x="123" y="152"/>
                </a:cubicBezTo>
                <a:cubicBezTo>
                  <a:pt x="123" y="152"/>
                  <a:pt x="122" y="151"/>
                  <a:pt x="122" y="151"/>
                </a:cubicBezTo>
                <a:close/>
                <a:moveTo>
                  <a:pt x="84" y="133"/>
                </a:moveTo>
                <a:cubicBezTo>
                  <a:pt x="84" y="133"/>
                  <a:pt x="84" y="132"/>
                  <a:pt x="84" y="132"/>
                </a:cubicBezTo>
                <a:cubicBezTo>
                  <a:pt x="83" y="132"/>
                  <a:pt x="82" y="131"/>
                  <a:pt x="82" y="131"/>
                </a:cubicBezTo>
                <a:cubicBezTo>
                  <a:pt x="81" y="131"/>
                  <a:pt x="81" y="131"/>
                  <a:pt x="81" y="132"/>
                </a:cubicBezTo>
                <a:cubicBezTo>
                  <a:pt x="82" y="133"/>
                  <a:pt x="82" y="136"/>
                  <a:pt x="83" y="138"/>
                </a:cubicBezTo>
                <a:lnTo>
                  <a:pt x="84" y="133"/>
                </a:lnTo>
                <a:close/>
                <a:moveTo>
                  <a:pt x="94" y="138"/>
                </a:moveTo>
                <a:cubicBezTo>
                  <a:pt x="94" y="138"/>
                  <a:pt x="94" y="138"/>
                  <a:pt x="93" y="138"/>
                </a:cubicBezTo>
                <a:cubicBezTo>
                  <a:pt x="93" y="140"/>
                  <a:pt x="93" y="143"/>
                  <a:pt x="94" y="146"/>
                </a:cubicBezTo>
                <a:cubicBezTo>
                  <a:pt x="94" y="143"/>
                  <a:pt x="95" y="141"/>
                  <a:pt x="95" y="139"/>
                </a:cubicBezTo>
                <a:cubicBezTo>
                  <a:pt x="95" y="139"/>
                  <a:pt x="94" y="139"/>
                  <a:pt x="94" y="138"/>
                </a:cubicBezTo>
                <a:close/>
                <a:moveTo>
                  <a:pt x="119" y="150"/>
                </a:moveTo>
                <a:cubicBezTo>
                  <a:pt x="119" y="150"/>
                  <a:pt x="118" y="150"/>
                  <a:pt x="118" y="149"/>
                </a:cubicBezTo>
                <a:cubicBezTo>
                  <a:pt x="118" y="152"/>
                  <a:pt x="117" y="155"/>
                  <a:pt x="116" y="157"/>
                </a:cubicBezTo>
                <a:cubicBezTo>
                  <a:pt x="117" y="155"/>
                  <a:pt x="118" y="152"/>
                  <a:pt x="119" y="150"/>
                </a:cubicBezTo>
                <a:close/>
                <a:moveTo>
                  <a:pt x="108" y="159"/>
                </a:moveTo>
                <a:cubicBezTo>
                  <a:pt x="107" y="158"/>
                  <a:pt x="107" y="158"/>
                  <a:pt x="106" y="158"/>
                </a:cubicBezTo>
                <a:cubicBezTo>
                  <a:pt x="106" y="158"/>
                  <a:pt x="105" y="158"/>
                  <a:pt x="105" y="157"/>
                </a:cubicBezTo>
                <a:cubicBezTo>
                  <a:pt x="104" y="157"/>
                  <a:pt x="104" y="157"/>
                  <a:pt x="103" y="158"/>
                </a:cubicBezTo>
                <a:cubicBezTo>
                  <a:pt x="103" y="158"/>
                  <a:pt x="103" y="157"/>
                  <a:pt x="103" y="157"/>
                </a:cubicBezTo>
                <a:cubicBezTo>
                  <a:pt x="103" y="156"/>
                  <a:pt x="102" y="156"/>
                  <a:pt x="101" y="156"/>
                </a:cubicBezTo>
                <a:cubicBezTo>
                  <a:pt x="100" y="155"/>
                  <a:pt x="100" y="156"/>
                  <a:pt x="100" y="156"/>
                </a:cubicBezTo>
                <a:cubicBezTo>
                  <a:pt x="103" y="158"/>
                  <a:pt x="105" y="159"/>
                  <a:pt x="108" y="160"/>
                </a:cubicBezTo>
                <a:cubicBezTo>
                  <a:pt x="108" y="159"/>
                  <a:pt x="108" y="159"/>
                  <a:pt x="108" y="159"/>
                </a:cubicBezTo>
                <a:close/>
                <a:moveTo>
                  <a:pt x="17" y="21"/>
                </a:moveTo>
                <a:cubicBezTo>
                  <a:pt x="17" y="21"/>
                  <a:pt x="17" y="21"/>
                  <a:pt x="17" y="21"/>
                </a:cubicBezTo>
                <a:cubicBezTo>
                  <a:pt x="15" y="23"/>
                  <a:pt x="13" y="25"/>
                  <a:pt x="12" y="27"/>
                </a:cubicBezTo>
                <a:cubicBezTo>
                  <a:pt x="12" y="27"/>
                  <a:pt x="12" y="28"/>
                  <a:pt x="12" y="28"/>
                </a:cubicBezTo>
                <a:cubicBezTo>
                  <a:pt x="14" y="26"/>
                  <a:pt x="16" y="24"/>
                  <a:pt x="17" y="22"/>
                </a:cubicBezTo>
                <a:cubicBezTo>
                  <a:pt x="18" y="22"/>
                  <a:pt x="18" y="21"/>
                  <a:pt x="17" y="21"/>
                </a:cubicBezTo>
                <a:close/>
                <a:moveTo>
                  <a:pt x="180" y="164"/>
                </a:moveTo>
                <a:cubicBezTo>
                  <a:pt x="183" y="162"/>
                  <a:pt x="185" y="160"/>
                  <a:pt x="188" y="158"/>
                </a:cubicBezTo>
                <a:cubicBezTo>
                  <a:pt x="187" y="158"/>
                  <a:pt x="186" y="158"/>
                  <a:pt x="186" y="158"/>
                </a:cubicBezTo>
                <a:cubicBezTo>
                  <a:pt x="184" y="160"/>
                  <a:pt x="182" y="162"/>
                  <a:pt x="180" y="164"/>
                </a:cubicBezTo>
                <a:close/>
                <a:moveTo>
                  <a:pt x="198" y="152"/>
                </a:moveTo>
                <a:cubicBezTo>
                  <a:pt x="194" y="152"/>
                  <a:pt x="190" y="152"/>
                  <a:pt x="187" y="153"/>
                </a:cubicBezTo>
                <a:cubicBezTo>
                  <a:pt x="186" y="153"/>
                  <a:pt x="186" y="154"/>
                  <a:pt x="186" y="153"/>
                </a:cubicBezTo>
                <a:cubicBezTo>
                  <a:pt x="190" y="153"/>
                  <a:pt x="195" y="153"/>
                  <a:pt x="198" y="152"/>
                </a:cubicBezTo>
                <a:close/>
                <a:moveTo>
                  <a:pt x="116" y="149"/>
                </a:moveTo>
                <a:cubicBezTo>
                  <a:pt x="116" y="149"/>
                  <a:pt x="116" y="149"/>
                  <a:pt x="116" y="149"/>
                </a:cubicBezTo>
                <a:cubicBezTo>
                  <a:pt x="113" y="156"/>
                  <a:pt x="113" y="156"/>
                  <a:pt x="113" y="156"/>
                </a:cubicBezTo>
                <a:cubicBezTo>
                  <a:pt x="114" y="156"/>
                  <a:pt x="115" y="157"/>
                  <a:pt x="115" y="156"/>
                </a:cubicBezTo>
                <a:cubicBezTo>
                  <a:pt x="116" y="154"/>
                  <a:pt x="116" y="151"/>
                  <a:pt x="116" y="149"/>
                </a:cubicBezTo>
                <a:close/>
                <a:moveTo>
                  <a:pt x="145" y="158"/>
                </a:moveTo>
                <a:cubicBezTo>
                  <a:pt x="143" y="160"/>
                  <a:pt x="142" y="162"/>
                  <a:pt x="140" y="164"/>
                </a:cubicBezTo>
                <a:cubicBezTo>
                  <a:pt x="142" y="164"/>
                  <a:pt x="142" y="164"/>
                  <a:pt x="142" y="164"/>
                </a:cubicBezTo>
                <a:cubicBezTo>
                  <a:pt x="143" y="162"/>
                  <a:pt x="144" y="160"/>
                  <a:pt x="145" y="159"/>
                </a:cubicBezTo>
                <a:cubicBezTo>
                  <a:pt x="145" y="159"/>
                  <a:pt x="145" y="158"/>
                  <a:pt x="145" y="158"/>
                </a:cubicBezTo>
                <a:close/>
                <a:moveTo>
                  <a:pt x="109" y="153"/>
                </a:moveTo>
                <a:cubicBezTo>
                  <a:pt x="110" y="149"/>
                  <a:pt x="110" y="149"/>
                  <a:pt x="110" y="149"/>
                </a:cubicBezTo>
                <a:cubicBezTo>
                  <a:pt x="110" y="148"/>
                  <a:pt x="110" y="146"/>
                  <a:pt x="109" y="147"/>
                </a:cubicBezTo>
                <a:cubicBezTo>
                  <a:pt x="108" y="154"/>
                  <a:pt x="108" y="154"/>
                  <a:pt x="108" y="154"/>
                </a:cubicBezTo>
                <a:cubicBezTo>
                  <a:pt x="107" y="154"/>
                  <a:pt x="109" y="155"/>
                  <a:pt x="109" y="155"/>
                </a:cubicBezTo>
                <a:cubicBezTo>
                  <a:pt x="109" y="154"/>
                  <a:pt x="109" y="153"/>
                  <a:pt x="109" y="153"/>
                </a:cubicBezTo>
                <a:close/>
                <a:moveTo>
                  <a:pt x="173" y="161"/>
                </a:moveTo>
                <a:cubicBezTo>
                  <a:pt x="170" y="163"/>
                  <a:pt x="167" y="165"/>
                  <a:pt x="165" y="167"/>
                </a:cubicBezTo>
                <a:cubicBezTo>
                  <a:pt x="166" y="167"/>
                  <a:pt x="167" y="168"/>
                  <a:pt x="168" y="167"/>
                </a:cubicBezTo>
                <a:lnTo>
                  <a:pt x="173" y="161"/>
                </a:lnTo>
                <a:close/>
                <a:moveTo>
                  <a:pt x="140" y="156"/>
                </a:moveTo>
                <a:cubicBezTo>
                  <a:pt x="137" y="158"/>
                  <a:pt x="136" y="160"/>
                  <a:pt x="134" y="163"/>
                </a:cubicBezTo>
                <a:cubicBezTo>
                  <a:pt x="135" y="163"/>
                  <a:pt x="136" y="163"/>
                  <a:pt x="136" y="163"/>
                </a:cubicBezTo>
                <a:cubicBezTo>
                  <a:pt x="137" y="161"/>
                  <a:pt x="139" y="158"/>
                  <a:pt x="140" y="156"/>
                </a:cubicBezTo>
                <a:close/>
                <a:moveTo>
                  <a:pt x="80" y="72"/>
                </a:moveTo>
                <a:cubicBezTo>
                  <a:pt x="80" y="68"/>
                  <a:pt x="79" y="64"/>
                  <a:pt x="78" y="60"/>
                </a:cubicBezTo>
                <a:cubicBezTo>
                  <a:pt x="78" y="59"/>
                  <a:pt x="77" y="60"/>
                  <a:pt x="77" y="61"/>
                </a:cubicBezTo>
                <a:cubicBezTo>
                  <a:pt x="78" y="64"/>
                  <a:pt x="78" y="67"/>
                  <a:pt x="79" y="70"/>
                </a:cubicBezTo>
                <a:cubicBezTo>
                  <a:pt x="79" y="70"/>
                  <a:pt x="79" y="72"/>
                  <a:pt x="80" y="72"/>
                </a:cubicBezTo>
                <a:close/>
                <a:moveTo>
                  <a:pt x="199" y="159"/>
                </a:moveTo>
                <a:cubicBezTo>
                  <a:pt x="195" y="161"/>
                  <a:pt x="192" y="164"/>
                  <a:pt x="189" y="166"/>
                </a:cubicBezTo>
                <a:cubicBezTo>
                  <a:pt x="191" y="167"/>
                  <a:pt x="193" y="166"/>
                  <a:pt x="194" y="164"/>
                </a:cubicBezTo>
                <a:cubicBezTo>
                  <a:pt x="195" y="163"/>
                  <a:pt x="197" y="161"/>
                  <a:pt x="199" y="159"/>
                </a:cubicBezTo>
                <a:close/>
                <a:moveTo>
                  <a:pt x="96" y="146"/>
                </a:moveTo>
                <a:cubicBezTo>
                  <a:pt x="96" y="140"/>
                  <a:pt x="96" y="140"/>
                  <a:pt x="96" y="140"/>
                </a:cubicBezTo>
                <a:cubicBezTo>
                  <a:pt x="96" y="143"/>
                  <a:pt x="95" y="145"/>
                  <a:pt x="94" y="149"/>
                </a:cubicBezTo>
                <a:cubicBezTo>
                  <a:pt x="96" y="149"/>
                  <a:pt x="96" y="149"/>
                  <a:pt x="96" y="149"/>
                </a:cubicBezTo>
                <a:cubicBezTo>
                  <a:pt x="97" y="148"/>
                  <a:pt x="97" y="147"/>
                  <a:pt x="96" y="146"/>
                </a:cubicBezTo>
                <a:close/>
                <a:moveTo>
                  <a:pt x="86" y="69"/>
                </a:moveTo>
                <a:cubicBezTo>
                  <a:pt x="84" y="56"/>
                  <a:pt x="84" y="56"/>
                  <a:pt x="84" y="56"/>
                </a:cubicBezTo>
                <a:cubicBezTo>
                  <a:pt x="84" y="56"/>
                  <a:pt x="82" y="56"/>
                  <a:pt x="83" y="56"/>
                </a:cubicBezTo>
                <a:cubicBezTo>
                  <a:pt x="85" y="68"/>
                  <a:pt x="85" y="68"/>
                  <a:pt x="85" y="68"/>
                </a:cubicBezTo>
                <a:cubicBezTo>
                  <a:pt x="85" y="69"/>
                  <a:pt x="86" y="69"/>
                  <a:pt x="86" y="69"/>
                </a:cubicBezTo>
                <a:close/>
                <a:moveTo>
                  <a:pt x="104" y="150"/>
                </a:moveTo>
                <a:cubicBezTo>
                  <a:pt x="104" y="146"/>
                  <a:pt x="104" y="146"/>
                  <a:pt x="104" y="146"/>
                </a:cubicBezTo>
                <a:cubicBezTo>
                  <a:pt x="104" y="145"/>
                  <a:pt x="104" y="144"/>
                  <a:pt x="103" y="143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01" y="152"/>
                  <a:pt x="102" y="152"/>
                  <a:pt x="103" y="152"/>
                </a:cubicBezTo>
                <a:cubicBezTo>
                  <a:pt x="103" y="152"/>
                  <a:pt x="104" y="150"/>
                  <a:pt x="104" y="150"/>
                </a:cubicBezTo>
                <a:close/>
                <a:moveTo>
                  <a:pt x="102" y="143"/>
                </a:moveTo>
                <a:cubicBezTo>
                  <a:pt x="102" y="143"/>
                  <a:pt x="102" y="142"/>
                  <a:pt x="102" y="142"/>
                </a:cubicBezTo>
                <a:cubicBezTo>
                  <a:pt x="100" y="142"/>
                  <a:pt x="99" y="141"/>
                  <a:pt x="98" y="140"/>
                </a:cubicBezTo>
                <a:cubicBezTo>
                  <a:pt x="97" y="142"/>
                  <a:pt x="98" y="144"/>
                  <a:pt x="98" y="146"/>
                </a:cubicBezTo>
                <a:cubicBezTo>
                  <a:pt x="98" y="145"/>
                  <a:pt x="98" y="144"/>
                  <a:pt x="99" y="143"/>
                </a:cubicBezTo>
                <a:cubicBezTo>
                  <a:pt x="99" y="142"/>
                  <a:pt x="100" y="142"/>
                  <a:pt x="100" y="142"/>
                </a:cubicBezTo>
                <a:cubicBezTo>
                  <a:pt x="100" y="143"/>
                  <a:pt x="101" y="145"/>
                  <a:pt x="101" y="147"/>
                </a:cubicBezTo>
                <a:cubicBezTo>
                  <a:pt x="101" y="145"/>
                  <a:pt x="102" y="144"/>
                  <a:pt x="102" y="143"/>
                </a:cubicBezTo>
                <a:close/>
                <a:moveTo>
                  <a:pt x="36" y="127"/>
                </a:moveTo>
                <a:cubicBezTo>
                  <a:pt x="35" y="122"/>
                  <a:pt x="34" y="117"/>
                  <a:pt x="34" y="112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35" y="126"/>
                  <a:pt x="36" y="128"/>
                  <a:pt x="36" y="127"/>
                </a:cubicBezTo>
                <a:close/>
                <a:moveTo>
                  <a:pt x="162" y="158"/>
                </a:moveTo>
                <a:cubicBezTo>
                  <a:pt x="161" y="158"/>
                  <a:pt x="161" y="159"/>
                  <a:pt x="161" y="159"/>
                </a:cubicBezTo>
                <a:cubicBezTo>
                  <a:pt x="158" y="161"/>
                  <a:pt x="156" y="163"/>
                  <a:pt x="153" y="166"/>
                </a:cubicBezTo>
                <a:cubicBezTo>
                  <a:pt x="154" y="166"/>
                  <a:pt x="155" y="166"/>
                  <a:pt x="155" y="166"/>
                </a:cubicBezTo>
                <a:cubicBezTo>
                  <a:pt x="158" y="164"/>
                  <a:pt x="159" y="161"/>
                  <a:pt x="162" y="158"/>
                </a:cubicBezTo>
                <a:close/>
                <a:moveTo>
                  <a:pt x="218" y="145"/>
                </a:moveTo>
                <a:cubicBezTo>
                  <a:pt x="217" y="141"/>
                  <a:pt x="217" y="141"/>
                  <a:pt x="217" y="141"/>
                </a:cubicBezTo>
                <a:cubicBezTo>
                  <a:pt x="216" y="139"/>
                  <a:pt x="216" y="137"/>
                  <a:pt x="215" y="137"/>
                </a:cubicBezTo>
                <a:cubicBezTo>
                  <a:pt x="215" y="140"/>
                  <a:pt x="216" y="143"/>
                  <a:pt x="217" y="145"/>
                </a:cubicBezTo>
                <a:cubicBezTo>
                  <a:pt x="217" y="146"/>
                  <a:pt x="217" y="145"/>
                  <a:pt x="218" y="145"/>
                </a:cubicBezTo>
                <a:cubicBezTo>
                  <a:pt x="218" y="145"/>
                  <a:pt x="218" y="146"/>
                  <a:pt x="218" y="145"/>
                </a:cubicBezTo>
                <a:close/>
                <a:moveTo>
                  <a:pt x="191" y="160"/>
                </a:moveTo>
                <a:cubicBezTo>
                  <a:pt x="187" y="162"/>
                  <a:pt x="184" y="164"/>
                  <a:pt x="181" y="167"/>
                </a:cubicBezTo>
                <a:cubicBezTo>
                  <a:pt x="180" y="168"/>
                  <a:pt x="181" y="168"/>
                  <a:pt x="181" y="168"/>
                </a:cubicBezTo>
                <a:cubicBezTo>
                  <a:pt x="182" y="167"/>
                  <a:pt x="183" y="168"/>
                  <a:pt x="183" y="168"/>
                </a:cubicBezTo>
                <a:cubicBezTo>
                  <a:pt x="186" y="164"/>
                  <a:pt x="188" y="162"/>
                  <a:pt x="191" y="160"/>
                </a:cubicBezTo>
                <a:close/>
                <a:moveTo>
                  <a:pt x="154" y="158"/>
                </a:moveTo>
                <a:cubicBezTo>
                  <a:pt x="152" y="160"/>
                  <a:pt x="149" y="162"/>
                  <a:pt x="147" y="164"/>
                </a:cubicBezTo>
                <a:cubicBezTo>
                  <a:pt x="147" y="165"/>
                  <a:pt x="149" y="166"/>
                  <a:pt x="149" y="165"/>
                </a:cubicBezTo>
                <a:cubicBezTo>
                  <a:pt x="154" y="159"/>
                  <a:pt x="154" y="159"/>
                  <a:pt x="154" y="159"/>
                </a:cubicBezTo>
                <a:cubicBezTo>
                  <a:pt x="153" y="158"/>
                  <a:pt x="154" y="157"/>
                  <a:pt x="154" y="158"/>
                </a:cubicBezTo>
                <a:close/>
                <a:moveTo>
                  <a:pt x="33" y="129"/>
                </a:moveTo>
                <a:cubicBezTo>
                  <a:pt x="33" y="124"/>
                  <a:pt x="31" y="120"/>
                  <a:pt x="32" y="114"/>
                </a:cubicBezTo>
                <a:cubicBezTo>
                  <a:pt x="31" y="115"/>
                  <a:pt x="30" y="115"/>
                  <a:pt x="30" y="116"/>
                </a:cubicBezTo>
                <a:cubicBezTo>
                  <a:pt x="31" y="120"/>
                  <a:pt x="32" y="124"/>
                  <a:pt x="33" y="129"/>
                </a:cubicBezTo>
                <a:cubicBezTo>
                  <a:pt x="33" y="129"/>
                  <a:pt x="33" y="130"/>
                  <a:pt x="33" y="129"/>
                </a:cubicBezTo>
                <a:close/>
                <a:moveTo>
                  <a:pt x="24" y="26"/>
                </a:moveTo>
                <a:cubicBezTo>
                  <a:pt x="24" y="27"/>
                  <a:pt x="24" y="27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3" y="27"/>
                  <a:pt x="23" y="27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9" y="31"/>
                  <a:pt x="16" y="34"/>
                  <a:pt x="12" y="38"/>
                </a:cubicBezTo>
                <a:cubicBezTo>
                  <a:pt x="12" y="38"/>
                  <a:pt x="12" y="39"/>
                  <a:pt x="12" y="40"/>
                </a:cubicBezTo>
                <a:cubicBezTo>
                  <a:pt x="13" y="41"/>
                  <a:pt x="13" y="40"/>
                  <a:pt x="13" y="40"/>
                </a:cubicBezTo>
                <a:cubicBezTo>
                  <a:pt x="16" y="35"/>
                  <a:pt x="19" y="32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3" y="28"/>
                  <a:pt x="24" y="27"/>
                  <a:pt x="24" y="27"/>
                </a:cubicBezTo>
                <a:cubicBezTo>
                  <a:pt x="24" y="27"/>
                  <a:pt x="24" y="27"/>
                  <a:pt x="24" y="27"/>
                </a:cubicBezTo>
                <a:lnTo>
                  <a:pt x="24" y="26"/>
                </a:lnTo>
                <a:close/>
                <a:moveTo>
                  <a:pt x="21" y="21"/>
                </a:moveTo>
                <a:cubicBezTo>
                  <a:pt x="21" y="21"/>
                  <a:pt x="20" y="21"/>
                  <a:pt x="20" y="21"/>
                </a:cubicBezTo>
                <a:cubicBezTo>
                  <a:pt x="17" y="25"/>
                  <a:pt x="14" y="28"/>
                  <a:pt x="12" y="3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1"/>
                  <a:pt x="21" y="21"/>
                </a:cubicBezTo>
                <a:close/>
                <a:moveTo>
                  <a:pt x="144" y="156"/>
                </a:moveTo>
                <a:cubicBezTo>
                  <a:pt x="143" y="156"/>
                  <a:pt x="142" y="156"/>
                  <a:pt x="142" y="156"/>
                </a:cubicBezTo>
                <a:cubicBezTo>
                  <a:pt x="141" y="156"/>
                  <a:pt x="141" y="156"/>
                  <a:pt x="141" y="156"/>
                </a:cubicBezTo>
                <a:cubicBezTo>
                  <a:pt x="140" y="159"/>
                  <a:pt x="139" y="161"/>
                  <a:pt x="137" y="163"/>
                </a:cubicBezTo>
                <a:cubicBezTo>
                  <a:pt x="137" y="163"/>
                  <a:pt x="138" y="163"/>
                  <a:pt x="138" y="163"/>
                </a:cubicBezTo>
                <a:cubicBezTo>
                  <a:pt x="140" y="161"/>
                  <a:pt x="142" y="159"/>
                  <a:pt x="144" y="156"/>
                </a:cubicBezTo>
                <a:cubicBezTo>
                  <a:pt x="144" y="156"/>
                  <a:pt x="144" y="156"/>
                  <a:pt x="144" y="156"/>
                </a:cubicBezTo>
                <a:close/>
                <a:moveTo>
                  <a:pt x="197" y="163"/>
                </a:moveTo>
                <a:cubicBezTo>
                  <a:pt x="201" y="161"/>
                  <a:pt x="205" y="158"/>
                  <a:pt x="208" y="155"/>
                </a:cubicBezTo>
                <a:cubicBezTo>
                  <a:pt x="207" y="155"/>
                  <a:pt x="205" y="155"/>
                  <a:pt x="205" y="155"/>
                </a:cubicBezTo>
                <a:cubicBezTo>
                  <a:pt x="202" y="158"/>
                  <a:pt x="199" y="160"/>
                  <a:pt x="197" y="163"/>
                </a:cubicBezTo>
                <a:close/>
                <a:moveTo>
                  <a:pt x="83" y="70"/>
                </a:moveTo>
                <a:cubicBezTo>
                  <a:pt x="83" y="66"/>
                  <a:pt x="82" y="61"/>
                  <a:pt x="81" y="57"/>
                </a:cubicBezTo>
                <a:cubicBezTo>
                  <a:pt x="81" y="58"/>
                  <a:pt x="80" y="58"/>
                  <a:pt x="80" y="59"/>
                </a:cubicBezTo>
                <a:cubicBezTo>
                  <a:pt x="81" y="63"/>
                  <a:pt x="82" y="67"/>
                  <a:pt x="83" y="71"/>
                </a:cubicBezTo>
                <a:cubicBezTo>
                  <a:pt x="84" y="71"/>
                  <a:pt x="83" y="70"/>
                  <a:pt x="83" y="70"/>
                </a:cubicBezTo>
                <a:close/>
                <a:moveTo>
                  <a:pt x="129" y="154"/>
                </a:moveTo>
                <a:cubicBezTo>
                  <a:pt x="128" y="156"/>
                  <a:pt x="127" y="158"/>
                  <a:pt x="125" y="160"/>
                </a:cubicBezTo>
                <a:cubicBezTo>
                  <a:pt x="126" y="160"/>
                  <a:pt x="127" y="160"/>
                  <a:pt x="128" y="161"/>
                </a:cubicBezTo>
                <a:cubicBezTo>
                  <a:pt x="129" y="159"/>
                  <a:pt x="130" y="156"/>
                  <a:pt x="131" y="154"/>
                </a:cubicBezTo>
                <a:cubicBezTo>
                  <a:pt x="131" y="154"/>
                  <a:pt x="130" y="153"/>
                  <a:pt x="129" y="154"/>
                </a:cubicBezTo>
                <a:close/>
                <a:moveTo>
                  <a:pt x="14" y="33"/>
                </a:moveTo>
                <a:cubicBezTo>
                  <a:pt x="14" y="33"/>
                  <a:pt x="15" y="34"/>
                  <a:pt x="15" y="33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2"/>
                  <a:pt x="26" y="22"/>
                  <a:pt x="25" y="21"/>
                </a:cubicBezTo>
                <a:cubicBezTo>
                  <a:pt x="21" y="25"/>
                  <a:pt x="18" y="29"/>
                  <a:pt x="14" y="33"/>
                </a:cubicBezTo>
                <a:close/>
                <a:moveTo>
                  <a:pt x="173" y="159"/>
                </a:moveTo>
                <a:cubicBezTo>
                  <a:pt x="171" y="159"/>
                  <a:pt x="170" y="158"/>
                  <a:pt x="169" y="159"/>
                </a:cubicBezTo>
                <a:cubicBezTo>
                  <a:pt x="162" y="167"/>
                  <a:pt x="162" y="167"/>
                  <a:pt x="162" y="167"/>
                </a:cubicBezTo>
                <a:lnTo>
                  <a:pt x="173" y="159"/>
                </a:lnTo>
                <a:close/>
                <a:moveTo>
                  <a:pt x="39" y="123"/>
                </a:moveTo>
                <a:cubicBezTo>
                  <a:pt x="38" y="118"/>
                  <a:pt x="37" y="114"/>
                  <a:pt x="37" y="109"/>
                </a:cubicBezTo>
                <a:cubicBezTo>
                  <a:pt x="36" y="109"/>
                  <a:pt x="35" y="110"/>
                  <a:pt x="35" y="111"/>
                </a:cubicBezTo>
                <a:cubicBezTo>
                  <a:pt x="39" y="126"/>
                  <a:pt x="39" y="126"/>
                  <a:pt x="39" y="126"/>
                </a:cubicBezTo>
                <a:cubicBezTo>
                  <a:pt x="39" y="124"/>
                  <a:pt x="39" y="123"/>
                  <a:pt x="39" y="123"/>
                </a:cubicBezTo>
                <a:close/>
                <a:moveTo>
                  <a:pt x="46" y="119"/>
                </a:moveTo>
                <a:cubicBezTo>
                  <a:pt x="45" y="113"/>
                  <a:pt x="45" y="113"/>
                  <a:pt x="45" y="113"/>
                </a:cubicBezTo>
                <a:cubicBezTo>
                  <a:pt x="45" y="113"/>
                  <a:pt x="44" y="112"/>
                  <a:pt x="44" y="112"/>
                </a:cubicBezTo>
                <a:cubicBezTo>
                  <a:pt x="43" y="112"/>
                  <a:pt x="43" y="111"/>
                  <a:pt x="43" y="111"/>
                </a:cubicBezTo>
                <a:cubicBezTo>
                  <a:pt x="43" y="115"/>
                  <a:pt x="44" y="118"/>
                  <a:pt x="44" y="123"/>
                </a:cubicBezTo>
                <a:cubicBezTo>
                  <a:pt x="44" y="122"/>
                  <a:pt x="45" y="122"/>
                  <a:pt x="45" y="122"/>
                </a:cubicBezTo>
                <a:cubicBezTo>
                  <a:pt x="45" y="121"/>
                  <a:pt x="46" y="120"/>
                  <a:pt x="46" y="119"/>
                </a:cubicBezTo>
                <a:close/>
                <a:moveTo>
                  <a:pt x="159" y="158"/>
                </a:moveTo>
                <a:cubicBezTo>
                  <a:pt x="158" y="158"/>
                  <a:pt x="158" y="158"/>
                  <a:pt x="157" y="158"/>
                </a:cubicBezTo>
                <a:cubicBezTo>
                  <a:pt x="157" y="158"/>
                  <a:pt x="155" y="157"/>
                  <a:pt x="155" y="158"/>
                </a:cubicBezTo>
                <a:cubicBezTo>
                  <a:pt x="154" y="160"/>
                  <a:pt x="153" y="162"/>
                  <a:pt x="152" y="163"/>
                </a:cubicBezTo>
                <a:cubicBezTo>
                  <a:pt x="152" y="164"/>
                  <a:pt x="151" y="166"/>
                  <a:pt x="151" y="166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9" y="159"/>
                  <a:pt x="160" y="158"/>
                  <a:pt x="159" y="158"/>
                </a:cubicBezTo>
                <a:close/>
                <a:moveTo>
                  <a:pt x="42" y="123"/>
                </a:moveTo>
                <a:cubicBezTo>
                  <a:pt x="42" y="123"/>
                  <a:pt x="42" y="123"/>
                  <a:pt x="42" y="123"/>
                </a:cubicBezTo>
                <a:cubicBezTo>
                  <a:pt x="40" y="118"/>
                  <a:pt x="39" y="114"/>
                  <a:pt x="38" y="109"/>
                </a:cubicBezTo>
                <a:cubicBezTo>
                  <a:pt x="39" y="114"/>
                  <a:pt x="39" y="120"/>
                  <a:pt x="40" y="125"/>
                </a:cubicBezTo>
                <a:cubicBezTo>
                  <a:pt x="40" y="125"/>
                  <a:pt x="41" y="124"/>
                  <a:pt x="42" y="123"/>
                </a:cubicBezTo>
                <a:close/>
                <a:moveTo>
                  <a:pt x="149" y="157"/>
                </a:moveTo>
                <a:cubicBezTo>
                  <a:pt x="149" y="157"/>
                  <a:pt x="148" y="157"/>
                  <a:pt x="148" y="157"/>
                </a:cubicBezTo>
                <a:cubicBezTo>
                  <a:pt x="144" y="164"/>
                  <a:pt x="144" y="164"/>
                  <a:pt x="144" y="164"/>
                </a:cubicBezTo>
                <a:cubicBezTo>
                  <a:pt x="143" y="164"/>
                  <a:pt x="144" y="165"/>
                  <a:pt x="144" y="164"/>
                </a:cubicBezTo>
                <a:cubicBezTo>
                  <a:pt x="147" y="162"/>
                  <a:pt x="149" y="160"/>
                  <a:pt x="152" y="157"/>
                </a:cubicBezTo>
                <a:cubicBezTo>
                  <a:pt x="151" y="157"/>
                  <a:pt x="150" y="157"/>
                  <a:pt x="149" y="157"/>
                </a:cubicBezTo>
                <a:close/>
                <a:moveTo>
                  <a:pt x="200" y="156"/>
                </a:moveTo>
                <a:cubicBezTo>
                  <a:pt x="195" y="156"/>
                  <a:pt x="193" y="159"/>
                  <a:pt x="191" y="162"/>
                </a:cubicBezTo>
                <a:cubicBezTo>
                  <a:pt x="186" y="167"/>
                  <a:pt x="186" y="167"/>
                  <a:pt x="186" y="167"/>
                </a:cubicBezTo>
                <a:cubicBezTo>
                  <a:pt x="190" y="163"/>
                  <a:pt x="195" y="160"/>
                  <a:pt x="200" y="156"/>
                </a:cubicBezTo>
                <a:close/>
                <a:moveTo>
                  <a:pt x="157" y="166"/>
                </a:moveTo>
                <a:cubicBezTo>
                  <a:pt x="157" y="167"/>
                  <a:pt x="158" y="167"/>
                  <a:pt x="158" y="167"/>
                </a:cubicBezTo>
                <a:cubicBezTo>
                  <a:pt x="161" y="164"/>
                  <a:pt x="164" y="162"/>
                  <a:pt x="167" y="159"/>
                </a:cubicBezTo>
                <a:cubicBezTo>
                  <a:pt x="166" y="159"/>
                  <a:pt x="165" y="158"/>
                  <a:pt x="163" y="159"/>
                </a:cubicBezTo>
                <a:lnTo>
                  <a:pt x="157" y="166"/>
                </a:lnTo>
                <a:close/>
                <a:moveTo>
                  <a:pt x="87" y="144"/>
                </a:moveTo>
                <a:cubicBezTo>
                  <a:pt x="87" y="140"/>
                  <a:pt x="86" y="137"/>
                  <a:pt x="86" y="134"/>
                </a:cubicBezTo>
                <a:cubicBezTo>
                  <a:pt x="86" y="134"/>
                  <a:pt x="85" y="133"/>
                  <a:pt x="85" y="133"/>
                </a:cubicBezTo>
                <a:cubicBezTo>
                  <a:pt x="84" y="137"/>
                  <a:pt x="83" y="140"/>
                  <a:pt x="83" y="143"/>
                </a:cubicBezTo>
                <a:cubicBezTo>
                  <a:pt x="84" y="143"/>
                  <a:pt x="85" y="144"/>
                  <a:pt x="86" y="145"/>
                </a:cubicBezTo>
                <a:cubicBezTo>
                  <a:pt x="86" y="145"/>
                  <a:pt x="87" y="144"/>
                  <a:pt x="87" y="144"/>
                </a:cubicBezTo>
                <a:close/>
                <a:moveTo>
                  <a:pt x="182" y="158"/>
                </a:moveTo>
                <a:cubicBezTo>
                  <a:pt x="180" y="159"/>
                  <a:pt x="179" y="159"/>
                  <a:pt x="177" y="159"/>
                </a:cubicBezTo>
                <a:cubicBezTo>
                  <a:pt x="169" y="168"/>
                  <a:pt x="169" y="168"/>
                  <a:pt x="169" y="168"/>
                </a:cubicBezTo>
                <a:cubicBezTo>
                  <a:pt x="169" y="168"/>
                  <a:pt x="170" y="168"/>
                  <a:pt x="170" y="168"/>
                </a:cubicBezTo>
                <a:cubicBezTo>
                  <a:pt x="174" y="165"/>
                  <a:pt x="178" y="162"/>
                  <a:pt x="181" y="159"/>
                </a:cubicBezTo>
                <a:cubicBezTo>
                  <a:pt x="182" y="159"/>
                  <a:pt x="183" y="158"/>
                  <a:pt x="182" y="158"/>
                </a:cubicBezTo>
                <a:close/>
                <a:moveTo>
                  <a:pt x="30" y="23"/>
                </a:moveTo>
                <a:cubicBezTo>
                  <a:pt x="30" y="23"/>
                  <a:pt x="29" y="23"/>
                  <a:pt x="29" y="23"/>
                </a:cubicBezTo>
                <a:cubicBezTo>
                  <a:pt x="24" y="29"/>
                  <a:pt x="18" y="34"/>
                  <a:pt x="14" y="41"/>
                </a:cubicBezTo>
                <a:cubicBezTo>
                  <a:pt x="14" y="41"/>
                  <a:pt x="15" y="41"/>
                  <a:pt x="15" y="41"/>
                </a:cubicBezTo>
                <a:cubicBezTo>
                  <a:pt x="20" y="35"/>
                  <a:pt x="26" y="29"/>
                  <a:pt x="32" y="23"/>
                </a:cubicBezTo>
                <a:cubicBezTo>
                  <a:pt x="31" y="23"/>
                  <a:pt x="30" y="23"/>
                  <a:pt x="30" y="23"/>
                </a:cubicBezTo>
                <a:close/>
                <a:moveTo>
                  <a:pt x="44" y="112"/>
                </a:moveTo>
                <a:cubicBezTo>
                  <a:pt x="44" y="109"/>
                  <a:pt x="44" y="107"/>
                  <a:pt x="43" y="104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40" y="112"/>
                  <a:pt x="41" y="118"/>
                  <a:pt x="43" y="122"/>
                </a:cubicBezTo>
                <a:cubicBezTo>
                  <a:pt x="43" y="117"/>
                  <a:pt x="42" y="112"/>
                  <a:pt x="42" y="108"/>
                </a:cubicBezTo>
                <a:cubicBezTo>
                  <a:pt x="42" y="107"/>
                  <a:pt x="42" y="107"/>
                  <a:pt x="42" y="107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4" y="112"/>
                  <a:pt x="44" y="112"/>
                  <a:pt x="44" y="112"/>
                </a:cubicBezTo>
                <a:close/>
                <a:moveTo>
                  <a:pt x="17" y="49"/>
                </a:moveTo>
                <a:cubicBezTo>
                  <a:pt x="25" y="41"/>
                  <a:pt x="32" y="32"/>
                  <a:pt x="41" y="25"/>
                </a:cubicBezTo>
                <a:cubicBezTo>
                  <a:pt x="41" y="25"/>
                  <a:pt x="39" y="25"/>
                  <a:pt x="38" y="25"/>
                </a:cubicBezTo>
                <a:cubicBezTo>
                  <a:pt x="38" y="25"/>
                  <a:pt x="37" y="25"/>
                  <a:pt x="37" y="26"/>
                </a:cubicBezTo>
                <a:cubicBezTo>
                  <a:pt x="30" y="33"/>
                  <a:pt x="24" y="41"/>
                  <a:pt x="17" y="49"/>
                </a:cubicBezTo>
                <a:close/>
                <a:moveTo>
                  <a:pt x="82" y="140"/>
                </a:moveTo>
                <a:cubicBezTo>
                  <a:pt x="82" y="137"/>
                  <a:pt x="81" y="136"/>
                  <a:pt x="81" y="134"/>
                </a:cubicBezTo>
                <a:cubicBezTo>
                  <a:pt x="81" y="133"/>
                  <a:pt x="80" y="131"/>
                  <a:pt x="80" y="132"/>
                </a:cubicBezTo>
                <a:cubicBezTo>
                  <a:pt x="79" y="134"/>
                  <a:pt x="78" y="136"/>
                  <a:pt x="77" y="139"/>
                </a:cubicBezTo>
                <a:cubicBezTo>
                  <a:pt x="77" y="139"/>
                  <a:pt x="77" y="139"/>
                  <a:pt x="77" y="138"/>
                </a:cubicBezTo>
                <a:cubicBezTo>
                  <a:pt x="76" y="136"/>
                  <a:pt x="76" y="134"/>
                  <a:pt x="75" y="132"/>
                </a:cubicBezTo>
                <a:cubicBezTo>
                  <a:pt x="75" y="134"/>
                  <a:pt x="75" y="136"/>
                  <a:pt x="75" y="139"/>
                </a:cubicBezTo>
                <a:cubicBezTo>
                  <a:pt x="77" y="140"/>
                  <a:pt x="80" y="141"/>
                  <a:pt x="82" y="142"/>
                </a:cubicBezTo>
                <a:cubicBezTo>
                  <a:pt x="82" y="141"/>
                  <a:pt x="82" y="140"/>
                  <a:pt x="82" y="140"/>
                </a:cubicBezTo>
                <a:close/>
                <a:moveTo>
                  <a:pt x="89" y="64"/>
                </a:moveTo>
                <a:cubicBezTo>
                  <a:pt x="89" y="64"/>
                  <a:pt x="89" y="63"/>
                  <a:pt x="89" y="63"/>
                </a:cubicBezTo>
                <a:cubicBezTo>
                  <a:pt x="89" y="59"/>
                  <a:pt x="89" y="55"/>
                  <a:pt x="89" y="51"/>
                </a:cubicBezTo>
                <a:cubicBezTo>
                  <a:pt x="85" y="55"/>
                  <a:pt x="85" y="55"/>
                  <a:pt x="85" y="55"/>
                </a:cubicBezTo>
                <a:cubicBezTo>
                  <a:pt x="86" y="58"/>
                  <a:pt x="87" y="62"/>
                  <a:pt x="88" y="67"/>
                </a:cubicBezTo>
                <a:cubicBezTo>
                  <a:pt x="88" y="67"/>
                  <a:pt x="89" y="67"/>
                  <a:pt x="89" y="66"/>
                </a:cubicBezTo>
                <a:cubicBezTo>
                  <a:pt x="89" y="66"/>
                  <a:pt x="89" y="65"/>
                  <a:pt x="89" y="64"/>
                </a:cubicBezTo>
                <a:close/>
                <a:moveTo>
                  <a:pt x="92" y="145"/>
                </a:moveTo>
                <a:cubicBezTo>
                  <a:pt x="92" y="137"/>
                  <a:pt x="92" y="137"/>
                  <a:pt x="92" y="137"/>
                </a:cubicBezTo>
                <a:cubicBezTo>
                  <a:pt x="91" y="137"/>
                  <a:pt x="89" y="136"/>
                  <a:pt x="88" y="135"/>
                </a:cubicBezTo>
                <a:cubicBezTo>
                  <a:pt x="87" y="135"/>
                  <a:pt x="87" y="133"/>
                  <a:pt x="87" y="135"/>
                </a:cubicBezTo>
                <a:cubicBezTo>
                  <a:pt x="88" y="142"/>
                  <a:pt x="88" y="142"/>
                  <a:pt x="88" y="142"/>
                </a:cubicBezTo>
                <a:cubicBezTo>
                  <a:pt x="88" y="140"/>
                  <a:pt x="89" y="139"/>
                  <a:pt x="89" y="137"/>
                </a:cubicBezTo>
                <a:cubicBezTo>
                  <a:pt x="89" y="136"/>
                  <a:pt x="90" y="136"/>
                  <a:pt x="90" y="137"/>
                </a:cubicBezTo>
                <a:cubicBezTo>
                  <a:pt x="89" y="140"/>
                  <a:pt x="89" y="143"/>
                  <a:pt x="88" y="146"/>
                </a:cubicBezTo>
                <a:cubicBezTo>
                  <a:pt x="90" y="146"/>
                  <a:pt x="91" y="147"/>
                  <a:pt x="92" y="148"/>
                </a:cubicBezTo>
                <a:cubicBezTo>
                  <a:pt x="92" y="146"/>
                  <a:pt x="92" y="145"/>
                  <a:pt x="92" y="145"/>
                </a:cubicBezTo>
                <a:close/>
                <a:moveTo>
                  <a:pt x="34" y="24"/>
                </a:moveTo>
                <a:cubicBezTo>
                  <a:pt x="27" y="30"/>
                  <a:pt x="20" y="37"/>
                  <a:pt x="14" y="45"/>
                </a:cubicBezTo>
                <a:cubicBezTo>
                  <a:pt x="13" y="46"/>
                  <a:pt x="12" y="47"/>
                  <a:pt x="13" y="49"/>
                </a:cubicBezTo>
                <a:cubicBezTo>
                  <a:pt x="13" y="50"/>
                  <a:pt x="13" y="50"/>
                  <a:pt x="13" y="50"/>
                </a:cubicBezTo>
                <a:cubicBezTo>
                  <a:pt x="21" y="41"/>
                  <a:pt x="28" y="32"/>
                  <a:pt x="37" y="24"/>
                </a:cubicBezTo>
                <a:cubicBezTo>
                  <a:pt x="36" y="24"/>
                  <a:pt x="34" y="23"/>
                  <a:pt x="34" y="24"/>
                </a:cubicBezTo>
                <a:close/>
                <a:moveTo>
                  <a:pt x="103" y="54"/>
                </a:moveTo>
                <a:cubicBezTo>
                  <a:pt x="102" y="53"/>
                  <a:pt x="101" y="53"/>
                  <a:pt x="101" y="53"/>
                </a:cubicBezTo>
                <a:cubicBezTo>
                  <a:pt x="101" y="48"/>
                  <a:pt x="101" y="43"/>
                  <a:pt x="101" y="38"/>
                </a:cubicBezTo>
                <a:cubicBezTo>
                  <a:pt x="97" y="42"/>
                  <a:pt x="94" y="46"/>
                  <a:pt x="91" y="50"/>
                </a:cubicBezTo>
                <a:cubicBezTo>
                  <a:pt x="92" y="52"/>
                  <a:pt x="92" y="55"/>
                  <a:pt x="93" y="59"/>
                </a:cubicBezTo>
                <a:cubicBezTo>
                  <a:pt x="93" y="59"/>
                  <a:pt x="94" y="59"/>
                  <a:pt x="94" y="59"/>
                </a:cubicBezTo>
                <a:cubicBezTo>
                  <a:pt x="96" y="50"/>
                  <a:pt x="96" y="50"/>
                  <a:pt x="96" y="50"/>
                </a:cubicBezTo>
                <a:cubicBezTo>
                  <a:pt x="96" y="49"/>
                  <a:pt x="96" y="49"/>
                  <a:pt x="97" y="48"/>
                </a:cubicBezTo>
                <a:cubicBezTo>
                  <a:pt x="96" y="59"/>
                  <a:pt x="96" y="59"/>
                  <a:pt x="96" y="59"/>
                </a:cubicBezTo>
                <a:cubicBezTo>
                  <a:pt x="96" y="60"/>
                  <a:pt x="95" y="60"/>
                  <a:pt x="94" y="60"/>
                </a:cubicBezTo>
                <a:cubicBezTo>
                  <a:pt x="93" y="60"/>
                  <a:pt x="93" y="60"/>
                  <a:pt x="92" y="59"/>
                </a:cubicBezTo>
                <a:cubicBezTo>
                  <a:pt x="91" y="56"/>
                  <a:pt x="91" y="53"/>
                  <a:pt x="90" y="50"/>
                </a:cubicBezTo>
                <a:cubicBezTo>
                  <a:pt x="90" y="56"/>
                  <a:pt x="90" y="60"/>
                  <a:pt x="90" y="66"/>
                </a:cubicBezTo>
                <a:cubicBezTo>
                  <a:pt x="95" y="62"/>
                  <a:pt x="98" y="58"/>
                  <a:pt x="103" y="54"/>
                </a:cubicBezTo>
                <a:close/>
                <a:moveTo>
                  <a:pt x="73" y="136"/>
                </a:moveTo>
                <a:cubicBezTo>
                  <a:pt x="73" y="137"/>
                  <a:pt x="74" y="137"/>
                  <a:pt x="74" y="138"/>
                </a:cubicBezTo>
                <a:cubicBezTo>
                  <a:pt x="74" y="135"/>
                  <a:pt x="74" y="132"/>
                  <a:pt x="75" y="130"/>
                </a:cubicBezTo>
                <a:cubicBezTo>
                  <a:pt x="75" y="129"/>
                  <a:pt x="76" y="130"/>
                  <a:pt x="76" y="130"/>
                </a:cubicBezTo>
                <a:cubicBezTo>
                  <a:pt x="77" y="137"/>
                  <a:pt x="77" y="137"/>
                  <a:pt x="77" y="137"/>
                </a:cubicBezTo>
                <a:cubicBezTo>
                  <a:pt x="78" y="136"/>
                  <a:pt x="78" y="133"/>
                  <a:pt x="79" y="131"/>
                </a:cubicBezTo>
                <a:cubicBezTo>
                  <a:pt x="80" y="131"/>
                  <a:pt x="80" y="130"/>
                  <a:pt x="81" y="131"/>
                </a:cubicBezTo>
                <a:cubicBezTo>
                  <a:pt x="73" y="126"/>
                  <a:pt x="67" y="121"/>
                  <a:pt x="60" y="115"/>
                </a:cubicBezTo>
                <a:cubicBezTo>
                  <a:pt x="60" y="115"/>
                  <a:pt x="59" y="115"/>
                  <a:pt x="60" y="115"/>
                </a:cubicBezTo>
                <a:cubicBezTo>
                  <a:pt x="60" y="114"/>
                  <a:pt x="60" y="115"/>
                  <a:pt x="59" y="114"/>
                </a:cubicBezTo>
                <a:cubicBezTo>
                  <a:pt x="58" y="114"/>
                  <a:pt x="58" y="113"/>
                  <a:pt x="57" y="112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11"/>
                  <a:pt x="51" y="116"/>
                  <a:pt x="52" y="121"/>
                </a:cubicBezTo>
                <a:cubicBezTo>
                  <a:pt x="58" y="127"/>
                  <a:pt x="65" y="132"/>
                  <a:pt x="73" y="137"/>
                </a:cubicBezTo>
                <a:cubicBezTo>
                  <a:pt x="72" y="137"/>
                  <a:pt x="72" y="136"/>
                  <a:pt x="73" y="136"/>
                </a:cubicBezTo>
                <a:close/>
                <a:moveTo>
                  <a:pt x="33" y="51"/>
                </a:moveTo>
                <a:cubicBezTo>
                  <a:pt x="33" y="51"/>
                  <a:pt x="33" y="51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1" y="53"/>
                  <a:pt x="30" y="54"/>
                  <a:pt x="28" y="56"/>
                </a:cubicBezTo>
                <a:cubicBezTo>
                  <a:pt x="25" y="58"/>
                  <a:pt x="23" y="61"/>
                  <a:pt x="20" y="63"/>
                </a:cubicBezTo>
                <a:cubicBezTo>
                  <a:pt x="19" y="64"/>
                  <a:pt x="18" y="62"/>
                  <a:pt x="18" y="62"/>
                </a:cubicBezTo>
                <a:cubicBezTo>
                  <a:pt x="20" y="59"/>
                  <a:pt x="22" y="57"/>
                  <a:pt x="2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4" y="54"/>
                  <a:pt x="23" y="54"/>
                  <a:pt x="23" y="54"/>
                </a:cubicBezTo>
                <a:cubicBezTo>
                  <a:pt x="21" y="56"/>
                  <a:pt x="19" y="59"/>
                  <a:pt x="17" y="61"/>
                </a:cubicBezTo>
                <a:cubicBezTo>
                  <a:pt x="16" y="61"/>
                  <a:pt x="15" y="62"/>
                  <a:pt x="14" y="61"/>
                </a:cubicBezTo>
                <a:cubicBezTo>
                  <a:pt x="13" y="61"/>
                  <a:pt x="13" y="60"/>
                  <a:pt x="14" y="59"/>
                </a:cubicBezTo>
                <a:cubicBezTo>
                  <a:pt x="16" y="54"/>
                  <a:pt x="19" y="50"/>
                  <a:pt x="23" y="46"/>
                </a:cubicBezTo>
                <a:cubicBezTo>
                  <a:pt x="28" y="39"/>
                  <a:pt x="35" y="34"/>
                  <a:pt x="42" y="27"/>
                </a:cubicBezTo>
                <a:cubicBezTo>
                  <a:pt x="39" y="29"/>
                  <a:pt x="37" y="30"/>
                  <a:pt x="35" y="32"/>
                </a:cubicBezTo>
                <a:cubicBezTo>
                  <a:pt x="27" y="39"/>
                  <a:pt x="20" y="48"/>
                  <a:pt x="13" y="56"/>
                </a:cubicBezTo>
                <a:cubicBezTo>
                  <a:pt x="13" y="66"/>
                  <a:pt x="12" y="78"/>
                  <a:pt x="13" y="88"/>
                </a:cubicBezTo>
                <a:cubicBezTo>
                  <a:pt x="13" y="93"/>
                  <a:pt x="13" y="97"/>
                  <a:pt x="14" y="101"/>
                </a:cubicBezTo>
                <a:cubicBezTo>
                  <a:pt x="14" y="101"/>
                  <a:pt x="14" y="102"/>
                  <a:pt x="13" y="102"/>
                </a:cubicBezTo>
                <a:cubicBezTo>
                  <a:pt x="14" y="109"/>
                  <a:pt x="14" y="116"/>
                  <a:pt x="16" y="121"/>
                </a:cubicBezTo>
                <a:cubicBezTo>
                  <a:pt x="16" y="122"/>
                  <a:pt x="17" y="122"/>
                  <a:pt x="17" y="122"/>
                </a:cubicBezTo>
                <a:cubicBezTo>
                  <a:pt x="18" y="122"/>
                  <a:pt x="19" y="121"/>
                  <a:pt x="19" y="120"/>
                </a:cubicBezTo>
                <a:cubicBezTo>
                  <a:pt x="21" y="119"/>
                  <a:pt x="23" y="117"/>
                  <a:pt x="24" y="115"/>
                </a:cubicBezTo>
                <a:cubicBezTo>
                  <a:pt x="24" y="115"/>
                  <a:pt x="25" y="115"/>
                  <a:pt x="25" y="115"/>
                </a:cubicBezTo>
                <a:cubicBezTo>
                  <a:pt x="25" y="114"/>
                  <a:pt x="25" y="113"/>
                  <a:pt x="26" y="112"/>
                </a:cubicBezTo>
                <a:cubicBezTo>
                  <a:pt x="26" y="112"/>
                  <a:pt x="26" y="113"/>
                  <a:pt x="27" y="114"/>
                </a:cubicBezTo>
                <a:cubicBezTo>
                  <a:pt x="33" y="108"/>
                  <a:pt x="38" y="103"/>
                  <a:pt x="45" y="99"/>
                </a:cubicBezTo>
                <a:cubicBezTo>
                  <a:pt x="45" y="97"/>
                  <a:pt x="46" y="97"/>
                  <a:pt x="47" y="97"/>
                </a:cubicBezTo>
                <a:cubicBezTo>
                  <a:pt x="48" y="98"/>
                  <a:pt x="48" y="99"/>
                  <a:pt x="49" y="100"/>
                </a:cubicBezTo>
                <a:cubicBezTo>
                  <a:pt x="49" y="100"/>
                  <a:pt x="50" y="100"/>
                  <a:pt x="51" y="100"/>
                </a:cubicBezTo>
                <a:cubicBezTo>
                  <a:pt x="60" y="107"/>
                  <a:pt x="68" y="113"/>
                  <a:pt x="77" y="120"/>
                </a:cubicBezTo>
                <a:cubicBezTo>
                  <a:pt x="81" y="122"/>
                  <a:pt x="85" y="125"/>
                  <a:pt x="89" y="127"/>
                </a:cubicBezTo>
                <a:cubicBezTo>
                  <a:pt x="98" y="132"/>
                  <a:pt x="107" y="136"/>
                  <a:pt x="117" y="140"/>
                </a:cubicBezTo>
                <a:cubicBezTo>
                  <a:pt x="123" y="142"/>
                  <a:pt x="129" y="143"/>
                  <a:pt x="135" y="144"/>
                </a:cubicBezTo>
                <a:cubicBezTo>
                  <a:pt x="141" y="146"/>
                  <a:pt x="146" y="146"/>
                  <a:pt x="152" y="147"/>
                </a:cubicBezTo>
                <a:cubicBezTo>
                  <a:pt x="153" y="146"/>
                  <a:pt x="153" y="147"/>
                  <a:pt x="153" y="147"/>
                </a:cubicBezTo>
                <a:cubicBezTo>
                  <a:pt x="154" y="147"/>
                  <a:pt x="155" y="147"/>
                  <a:pt x="155" y="146"/>
                </a:cubicBezTo>
                <a:cubicBezTo>
                  <a:pt x="155" y="147"/>
                  <a:pt x="155" y="147"/>
                  <a:pt x="155" y="147"/>
                </a:cubicBezTo>
                <a:cubicBezTo>
                  <a:pt x="155" y="148"/>
                  <a:pt x="156" y="148"/>
                  <a:pt x="156" y="148"/>
                </a:cubicBezTo>
                <a:cubicBezTo>
                  <a:pt x="177" y="150"/>
                  <a:pt x="196" y="148"/>
                  <a:pt x="215" y="146"/>
                </a:cubicBezTo>
                <a:cubicBezTo>
                  <a:pt x="212" y="134"/>
                  <a:pt x="212" y="134"/>
                  <a:pt x="212" y="134"/>
                </a:cubicBezTo>
                <a:cubicBezTo>
                  <a:pt x="211" y="130"/>
                  <a:pt x="209" y="127"/>
                  <a:pt x="208" y="123"/>
                </a:cubicBezTo>
                <a:cubicBezTo>
                  <a:pt x="209" y="127"/>
                  <a:pt x="210" y="131"/>
                  <a:pt x="211" y="134"/>
                </a:cubicBezTo>
                <a:cubicBezTo>
                  <a:pt x="211" y="134"/>
                  <a:pt x="211" y="134"/>
                  <a:pt x="212" y="134"/>
                </a:cubicBezTo>
                <a:cubicBezTo>
                  <a:pt x="212" y="135"/>
                  <a:pt x="212" y="135"/>
                  <a:pt x="211" y="136"/>
                </a:cubicBezTo>
                <a:cubicBezTo>
                  <a:pt x="210" y="136"/>
                  <a:pt x="210" y="135"/>
                  <a:pt x="210" y="135"/>
                </a:cubicBezTo>
                <a:cubicBezTo>
                  <a:pt x="207" y="126"/>
                  <a:pt x="205" y="116"/>
                  <a:pt x="201" y="106"/>
                </a:cubicBezTo>
                <a:cubicBezTo>
                  <a:pt x="203" y="114"/>
                  <a:pt x="203" y="122"/>
                  <a:pt x="206" y="129"/>
                </a:cubicBezTo>
                <a:cubicBezTo>
                  <a:pt x="206" y="130"/>
                  <a:pt x="205" y="130"/>
                  <a:pt x="205" y="130"/>
                </a:cubicBezTo>
                <a:cubicBezTo>
                  <a:pt x="205" y="130"/>
                  <a:pt x="204" y="130"/>
                  <a:pt x="204" y="129"/>
                </a:cubicBezTo>
                <a:cubicBezTo>
                  <a:pt x="202" y="123"/>
                  <a:pt x="201" y="117"/>
                  <a:pt x="199" y="111"/>
                </a:cubicBezTo>
                <a:cubicBezTo>
                  <a:pt x="198" y="110"/>
                  <a:pt x="198" y="109"/>
                  <a:pt x="198" y="109"/>
                </a:cubicBezTo>
                <a:cubicBezTo>
                  <a:pt x="198" y="110"/>
                  <a:pt x="198" y="110"/>
                  <a:pt x="198" y="111"/>
                </a:cubicBezTo>
                <a:cubicBezTo>
                  <a:pt x="198" y="111"/>
                  <a:pt x="198" y="111"/>
                  <a:pt x="199" y="111"/>
                </a:cubicBezTo>
                <a:cubicBezTo>
                  <a:pt x="198" y="111"/>
                  <a:pt x="198" y="111"/>
                  <a:pt x="198" y="111"/>
                </a:cubicBezTo>
                <a:cubicBezTo>
                  <a:pt x="199" y="119"/>
                  <a:pt x="200" y="126"/>
                  <a:pt x="201" y="134"/>
                </a:cubicBezTo>
                <a:cubicBezTo>
                  <a:pt x="201" y="134"/>
                  <a:pt x="200" y="134"/>
                  <a:pt x="200" y="134"/>
                </a:cubicBezTo>
                <a:cubicBezTo>
                  <a:pt x="198" y="126"/>
                  <a:pt x="195" y="118"/>
                  <a:pt x="193" y="110"/>
                </a:cubicBezTo>
                <a:cubicBezTo>
                  <a:pt x="193" y="117"/>
                  <a:pt x="194" y="124"/>
                  <a:pt x="194" y="131"/>
                </a:cubicBezTo>
                <a:cubicBezTo>
                  <a:pt x="194" y="132"/>
                  <a:pt x="193" y="132"/>
                  <a:pt x="193" y="131"/>
                </a:cubicBezTo>
                <a:cubicBezTo>
                  <a:pt x="191" y="125"/>
                  <a:pt x="190" y="119"/>
                  <a:pt x="188" y="113"/>
                </a:cubicBezTo>
                <a:cubicBezTo>
                  <a:pt x="188" y="120"/>
                  <a:pt x="188" y="120"/>
                  <a:pt x="188" y="120"/>
                </a:cubicBezTo>
                <a:cubicBezTo>
                  <a:pt x="188" y="124"/>
                  <a:pt x="188" y="128"/>
                  <a:pt x="187" y="133"/>
                </a:cubicBezTo>
                <a:cubicBezTo>
                  <a:pt x="187" y="132"/>
                  <a:pt x="186" y="133"/>
                  <a:pt x="186" y="132"/>
                </a:cubicBezTo>
                <a:cubicBezTo>
                  <a:pt x="185" y="127"/>
                  <a:pt x="183" y="121"/>
                  <a:pt x="182" y="115"/>
                </a:cubicBezTo>
                <a:cubicBezTo>
                  <a:pt x="180" y="128"/>
                  <a:pt x="180" y="128"/>
                  <a:pt x="180" y="128"/>
                </a:cubicBezTo>
                <a:cubicBezTo>
                  <a:pt x="180" y="128"/>
                  <a:pt x="179" y="128"/>
                  <a:pt x="179" y="128"/>
                </a:cubicBezTo>
                <a:cubicBezTo>
                  <a:pt x="178" y="124"/>
                  <a:pt x="178" y="120"/>
                  <a:pt x="177" y="116"/>
                </a:cubicBezTo>
                <a:cubicBezTo>
                  <a:pt x="176" y="120"/>
                  <a:pt x="175" y="123"/>
                  <a:pt x="175" y="126"/>
                </a:cubicBezTo>
                <a:cubicBezTo>
                  <a:pt x="174" y="127"/>
                  <a:pt x="173" y="126"/>
                  <a:pt x="173" y="126"/>
                </a:cubicBezTo>
                <a:cubicBezTo>
                  <a:pt x="171" y="124"/>
                  <a:pt x="171" y="121"/>
                  <a:pt x="170" y="119"/>
                </a:cubicBezTo>
                <a:cubicBezTo>
                  <a:pt x="170" y="118"/>
                  <a:pt x="169" y="118"/>
                  <a:pt x="168" y="118"/>
                </a:cubicBezTo>
                <a:cubicBezTo>
                  <a:pt x="166" y="121"/>
                  <a:pt x="164" y="123"/>
                  <a:pt x="162" y="126"/>
                </a:cubicBezTo>
                <a:cubicBezTo>
                  <a:pt x="161" y="127"/>
                  <a:pt x="160" y="128"/>
                  <a:pt x="158" y="128"/>
                </a:cubicBezTo>
                <a:cubicBezTo>
                  <a:pt x="155" y="127"/>
                  <a:pt x="154" y="125"/>
                  <a:pt x="153" y="123"/>
                </a:cubicBezTo>
                <a:cubicBezTo>
                  <a:pt x="155" y="125"/>
                  <a:pt x="156" y="127"/>
                  <a:pt x="159" y="127"/>
                </a:cubicBezTo>
                <a:cubicBezTo>
                  <a:pt x="161" y="125"/>
                  <a:pt x="162" y="124"/>
                  <a:pt x="164" y="122"/>
                </a:cubicBezTo>
                <a:cubicBezTo>
                  <a:pt x="165" y="120"/>
                  <a:pt x="166" y="118"/>
                  <a:pt x="168" y="117"/>
                </a:cubicBezTo>
                <a:cubicBezTo>
                  <a:pt x="169" y="117"/>
                  <a:pt x="170" y="117"/>
                  <a:pt x="170" y="118"/>
                </a:cubicBezTo>
                <a:cubicBezTo>
                  <a:pt x="172" y="119"/>
                  <a:pt x="172" y="122"/>
                  <a:pt x="174" y="125"/>
                </a:cubicBezTo>
                <a:cubicBezTo>
                  <a:pt x="176" y="115"/>
                  <a:pt x="176" y="115"/>
                  <a:pt x="176" y="115"/>
                </a:cubicBezTo>
                <a:cubicBezTo>
                  <a:pt x="176" y="114"/>
                  <a:pt x="177" y="114"/>
                  <a:pt x="177" y="115"/>
                </a:cubicBezTo>
                <a:cubicBezTo>
                  <a:pt x="178" y="117"/>
                  <a:pt x="179" y="120"/>
                  <a:pt x="179" y="123"/>
                </a:cubicBezTo>
                <a:cubicBezTo>
                  <a:pt x="180" y="121"/>
                  <a:pt x="180" y="118"/>
                  <a:pt x="181" y="114"/>
                </a:cubicBezTo>
                <a:cubicBezTo>
                  <a:pt x="181" y="113"/>
                  <a:pt x="183" y="114"/>
                  <a:pt x="183" y="115"/>
                </a:cubicBezTo>
                <a:cubicBezTo>
                  <a:pt x="185" y="119"/>
                  <a:pt x="185" y="124"/>
                  <a:pt x="186" y="128"/>
                </a:cubicBezTo>
                <a:cubicBezTo>
                  <a:pt x="187" y="123"/>
                  <a:pt x="187" y="119"/>
                  <a:pt x="187" y="114"/>
                </a:cubicBezTo>
                <a:cubicBezTo>
                  <a:pt x="187" y="113"/>
                  <a:pt x="186" y="111"/>
                  <a:pt x="187" y="110"/>
                </a:cubicBezTo>
                <a:cubicBezTo>
                  <a:pt x="188" y="110"/>
                  <a:pt x="188" y="110"/>
                  <a:pt x="189" y="111"/>
                </a:cubicBezTo>
                <a:cubicBezTo>
                  <a:pt x="190" y="113"/>
                  <a:pt x="191" y="117"/>
                  <a:pt x="192" y="120"/>
                </a:cubicBezTo>
                <a:cubicBezTo>
                  <a:pt x="191" y="112"/>
                  <a:pt x="191" y="112"/>
                  <a:pt x="191" y="112"/>
                </a:cubicBezTo>
                <a:cubicBezTo>
                  <a:pt x="191" y="111"/>
                  <a:pt x="191" y="109"/>
                  <a:pt x="192" y="108"/>
                </a:cubicBezTo>
                <a:cubicBezTo>
                  <a:pt x="192" y="108"/>
                  <a:pt x="193" y="108"/>
                  <a:pt x="193" y="109"/>
                </a:cubicBezTo>
                <a:cubicBezTo>
                  <a:pt x="198" y="121"/>
                  <a:pt x="198" y="121"/>
                  <a:pt x="198" y="121"/>
                </a:cubicBezTo>
                <a:cubicBezTo>
                  <a:pt x="198" y="122"/>
                  <a:pt x="198" y="122"/>
                  <a:pt x="198" y="122"/>
                </a:cubicBezTo>
                <a:cubicBezTo>
                  <a:pt x="198" y="121"/>
                  <a:pt x="198" y="121"/>
                  <a:pt x="198" y="121"/>
                </a:cubicBezTo>
                <a:cubicBezTo>
                  <a:pt x="196" y="107"/>
                  <a:pt x="196" y="107"/>
                  <a:pt x="196" y="107"/>
                </a:cubicBezTo>
                <a:cubicBezTo>
                  <a:pt x="196" y="106"/>
                  <a:pt x="195" y="104"/>
                  <a:pt x="196" y="102"/>
                </a:cubicBezTo>
                <a:cubicBezTo>
                  <a:pt x="196" y="102"/>
                  <a:pt x="197" y="103"/>
                  <a:pt x="197" y="103"/>
                </a:cubicBezTo>
                <a:cubicBezTo>
                  <a:pt x="199" y="106"/>
                  <a:pt x="200" y="108"/>
                  <a:pt x="200" y="111"/>
                </a:cubicBezTo>
                <a:cubicBezTo>
                  <a:pt x="200" y="107"/>
                  <a:pt x="199" y="102"/>
                  <a:pt x="198" y="98"/>
                </a:cubicBezTo>
                <a:cubicBezTo>
                  <a:pt x="198" y="97"/>
                  <a:pt x="198" y="96"/>
                  <a:pt x="199" y="95"/>
                </a:cubicBezTo>
                <a:cubicBezTo>
                  <a:pt x="198" y="92"/>
                  <a:pt x="197" y="89"/>
                  <a:pt x="196" y="86"/>
                </a:cubicBezTo>
                <a:cubicBezTo>
                  <a:pt x="182" y="91"/>
                  <a:pt x="168" y="94"/>
                  <a:pt x="153" y="96"/>
                </a:cubicBezTo>
                <a:cubicBezTo>
                  <a:pt x="133" y="98"/>
                  <a:pt x="105" y="94"/>
                  <a:pt x="87" y="85"/>
                </a:cubicBezTo>
                <a:cubicBezTo>
                  <a:pt x="77" y="80"/>
                  <a:pt x="69" y="74"/>
                  <a:pt x="64" y="66"/>
                </a:cubicBezTo>
                <a:cubicBezTo>
                  <a:pt x="62" y="61"/>
                  <a:pt x="62" y="61"/>
                  <a:pt x="62" y="61"/>
                </a:cubicBezTo>
                <a:cubicBezTo>
                  <a:pt x="61" y="61"/>
                  <a:pt x="63" y="59"/>
                  <a:pt x="64" y="60"/>
                </a:cubicBezTo>
                <a:cubicBezTo>
                  <a:pt x="68" y="63"/>
                  <a:pt x="68" y="63"/>
                  <a:pt x="68" y="63"/>
                </a:cubicBezTo>
                <a:cubicBezTo>
                  <a:pt x="77" y="55"/>
                  <a:pt x="77" y="55"/>
                  <a:pt x="77" y="55"/>
                </a:cubicBezTo>
                <a:cubicBezTo>
                  <a:pt x="85" y="49"/>
                  <a:pt x="93" y="43"/>
                  <a:pt x="99" y="35"/>
                </a:cubicBezTo>
                <a:cubicBezTo>
                  <a:pt x="94" y="35"/>
                  <a:pt x="90" y="35"/>
                  <a:pt x="85" y="34"/>
                </a:cubicBezTo>
                <a:cubicBezTo>
                  <a:pt x="75" y="32"/>
                  <a:pt x="66" y="31"/>
                  <a:pt x="58" y="29"/>
                </a:cubicBezTo>
                <a:cubicBezTo>
                  <a:pt x="53" y="27"/>
                  <a:pt x="49" y="27"/>
                  <a:pt x="44" y="26"/>
                </a:cubicBezTo>
                <a:cubicBezTo>
                  <a:pt x="43" y="29"/>
                  <a:pt x="40" y="30"/>
                  <a:pt x="38" y="32"/>
                </a:cubicBezTo>
                <a:cubicBezTo>
                  <a:pt x="30" y="41"/>
                  <a:pt x="22" y="48"/>
                  <a:pt x="15" y="59"/>
                </a:cubicBezTo>
                <a:cubicBezTo>
                  <a:pt x="16" y="59"/>
                  <a:pt x="14" y="60"/>
                  <a:pt x="15" y="60"/>
                </a:cubicBezTo>
                <a:cubicBezTo>
                  <a:pt x="16" y="60"/>
                  <a:pt x="17" y="58"/>
                  <a:pt x="18" y="58"/>
                </a:cubicBezTo>
                <a:cubicBezTo>
                  <a:pt x="22" y="53"/>
                  <a:pt x="27" y="49"/>
                  <a:pt x="32" y="44"/>
                </a:cubicBezTo>
                <a:cubicBezTo>
                  <a:pt x="36" y="39"/>
                  <a:pt x="41" y="35"/>
                  <a:pt x="47" y="31"/>
                </a:cubicBezTo>
                <a:cubicBezTo>
                  <a:pt x="47" y="30"/>
                  <a:pt x="48" y="31"/>
                  <a:pt x="48" y="32"/>
                </a:cubicBezTo>
                <a:cubicBezTo>
                  <a:pt x="46" y="34"/>
                  <a:pt x="45" y="35"/>
                  <a:pt x="43" y="37"/>
                </a:cubicBezTo>
                <a:cubicBezTo>
                  <a:pt x="36" y="44"/>
                  <a:pt x="28" y="51"/>
                  <a:pt x="22" y="60"/>
                </a:cubicBezTo>
                <a:cubicBezTo>
                  <a:pt x="21" y="60"/>
                  <a:pt x="21" y="60"/>
                  <a:pt x="21" y="61"/>
                </a:cubicBezTo>
                <a:cubicBezTo>
                  <a:pt x="21" y="60"/>
                  <a:pt x="22" y="60"/>
                  <a:pt x="22" y="60"/>
                </a:cubicBezTo>
                <a:cubicBezTo>
                  <a:pt x="22" y="60"/>
                  <a:pt x="22" y="60"/>
                  <a:pt x="22" y="60"/>
                </a:cubicBezTo>
                <a:cubicBezTo>
                  <a:pt x="24" y="58"/>
                  <a:pt x="25" y="57"/>
                  <a:pt x="26" y="55"/>
                </a:cubicBezTo>
                <a:cubicBezTo>
                  <a:pt x="32" y="51"/>
                  <a:pt x="36" y="46"/>
                  <a:pt x="41" y="43"/>
                </a:cubicBezTo>
                <a:cubicBezTo>
                  <a:pt x="42" y="42"/>
                  <a:pt x="42" y="44"/>
                  <a:pt x="42" y="44"/>
                </a:cubicBezTo>
                <a:cubicBezTo>
                  <a:pt x="37" y="49"/>
                  <a:pt x="33" y="54"/>
                  <a:pt x="29" y="60"/>
                </a:cubicBezTo>
                <a:cubicBezTo>
                  <a:pt x="43" y="50"/>
                  <a:pt x="43" y="50"/>
                  <a:pt x="43" y="50"/>
                </a:cubicBezTo>
                <a:cubicBezTo>
                  <a:pt x="44" y="49"/>
                  <a:pt x="44" y="51"/>
                  <a:pt x="44" y="51"/>
                </a:cubicBezTo>
                <a:cubicBezTo>
                  <a:pt x="42" y="55"/>
                  <a:pt x="39" y="58"/>
                  <a:pt x="36" y="62"/>
                </a:cubicBezTo>
                <a:cubicBezTo>
                  <a:pt x="38" y="61"/>
                  <a:pt x="39" y="60"/>
                  <a:pt x="40" y="59"/>
                </a:cubicBezTo>
                <a:cubicBezTo>
                  <a:pt x="41" y="59"/>
                  <a:pt x="42" y="59"/>
                  <a:pt x="42" y="60"/>
                </a:cubicBezTo>
                <a:cubicBezTo>
                  <a:pt x="42" y="62"/>
                  <a:pt x="41" y="64"/>
                  <a:pt x="41" y="66"/>
                </a:cubicBezTo>
                <a:cubicBezTo>
                  <a:pt x="41" y="66"/>
                  <a:pt x="41" y="67"/>
                  <a:pt x="42" y="67"/>
                </a:cubicBezTo>
                <a:cubicBezTo>
                  <a:pt x="43" y="67"/>
                  <a:pt x="45" y="67"/>
                  <a:pt x="46" y="67"/>
                </a:cubicBezTo>
                <a:cubicBezTo>
                  <a:pt x="46" y="67"/>
                  <a:pt x="46" y="68"/>
                  <a:pt x="45" y="68"/>
                </a:cubicBezTo>
                <a:cubicBezTo>
                  <a:pt x="45" y="68"/>
                  <a:pt x="44" y="68"/>
                  <a:pt x="43" y="69"/>
                </a:cubicBezTo>
                <a:cubicBezTo>
                  <a:pt x="41" y="69"/>
                  <a:pt x="40" y="68"/>
                  <a:pt x="39" y="66"/>
                </a:cubicBezTo>
                <a:cubicBezTo>
                  <a:pt x="39" y="65"/>
                  <a:pt x="39" y="63"/>
                  <a:pt x="40" y="61"/>
                </a:cubicBezTo>
                <a:cubicBezTo>
                  <a:pt x="39" y="62"/>
                  <a:pt x="38" y="62"/>
                  <a:pt x="37" y="63"/>
                </a:cubicBezTo>
                <a:cubicBezTo>
                  <a:pt x="37" y="64"/>
                  <a:pt x="36" y="64"/>
                  <a:pt x="35" y="63"/>
                </a:cubicBezTo>
                <a:cubicBezTo>
                  <a:pt x="34" y="62"/>
                  <a:pt x="35" y="61"/>
                  <a:pt x="36" y="60"/>
                </a:cubicBezTo>
                <a:cubicBezTo>
                  <a:pt x="41" y="53"/>
                  <a:pt x="41" y="53"/>
                  <a:pt x="41" y="53"/>
                </a:cubicBezTo>
                <a:cubicBezTo>
                  <a:pt x="32" y="60"/>
                  <a:pt x="32" y="60"/>
                  <a:pt x="32" y="60"/>
                </a:cubicBezTo>
                <a:cubicBezTo>
                  <a:pt x="31" y="61"/>
                  <a:pt x="30" y="62"/>
                  <a:pt x="28" y="61"/>
                </a:cubicBezTo>
                <a:cubicBezTo>
                  <a:pt x="28" y="61"/>
                  <a:pt x="27" y="60"/>
                  <a:pt x="28" y="59"/>
                </a:cubicBezTo>
                <a:cubicBezTo>
                  <a:pt x="29" y="56"/>
                  <a:pt x="31" y="54"/>
                  <a:pt x="33" y="51"/>
                </a:cubicBezTo>
                <a:close/>
                <a:moveTo>
                  <a:pt x="232" y="140"/>
                </a:moveTo>
                <a:cubicBezTo>
                  <a:pt x="230" y="143"/>
                  <a:pt x="228" y="146"/>
                  <a:pt x="226" y="148"/>
                </a:cubicBezTo>
                <a:cubicBezTo>
                  <a:pt x="228" y="154"/>
                  <a:pt x="228" y="154"/>
                  <a:pt x="228" y="154"/>
                </a:cubicBezTo>
                <a:cubicBezTo>
                  <a:pt x="228" y="154"/>
                  <a:pt x="227" y="155"/>
                  <a:pt x="228" y="156"/>
                </a:cubicBezTo>
                <a:cubicBezTo>
                  <a:pt x="227" y="156"/>
                  <a:pt x="225" y="156"/>
                  <a:pt x="224" y="156"/>
                </a:cubicBezTo>
                <a:cubicBezTo>
                  <a:pt x="223" y="156"/>
                  <a:pt x="222" y="154"/>
                  <a:pt x="222" y="153"/>
                </a:cubicBezTo>
                <a:cubicBezTo>
                  <a:pt x="216" y="158"/>
                  <a:pt x="211" y="163"/>
                  <a:pt x="206" y="169"/>
                </a:cubicBezTo>
                <a:cubicBezTo>
                  <a:pt x="206" y="169"/>
                  <a:pt x="206" y="170"/>
                  <a:pt x="205" y="170"/>
                </a:cubicBezTo>
                <a:cubicBezTo>
                  <a:pt x="207" y="170"/>
                  <a:pt x="207" y="170"/>
                  <a:pt x="207" y="170"/>
                </a:cubicBezTo>
                <a:cubicBezTo>
                  <a:pt x="207" y="170"/>
                  <a:pt x="207" y="169"/>
                  <a:pt x="207" y="169"/>
                </a:cubicBezTo>
                <a:cubicBezTo>
                  <a:pt x="207" y="169"/>
                  <a:pt x="209" y="169"/>
                  <a:pt x="209" y="170"/>
                </a:cubicBezTo>
                <a:cubicBezTo>
                  <a:pt x="210" y="170"/>
                  <a:pt x="210" y="172"/>
                  <a:pt x="209" y="172"/>
                </a:cubicBezTo>
                <a:cubicBezTo>
                  <a:pt x="208" y="173"/>
                  <a:pt x="207" y="174"/>
                  <a:pt x="206" y="174"/>
                </a:cubicBezTo>
                <a:cubicBezTo>
                  <a:pt x="207" y="176"/>
                  <a:pt x="207" y="178"/>
                  <a:pt x="208" y="180"/>
                </a:cubicBezTo>
                <a:cubicBezTo>
                  <a:pt x="209" y="181"/>
                  <a:pt x="209" y="181"/>
                  <a:pt x="209" y="182"/>
                </a:cubicBezTo>
                <a:cubicBezTo>
                  <a:pt x="208" y="183"/>
                  <a:pt x="207" y="184"/>
                  <a:pt x="205" y="183"/>
                </a:cubicBezTo>
                <a:cubicBezTo>
                  <a:pt x="205" y="183"/>
                  <a:pt x="205" y="183"/>
                  <a:pt x="205" y="182"/>
                </a:cubicBezTo>
                <a:cubicBezTo>
                  <a:pt x="205" y="182"/>
                  <a:pt x="204" y="183"/>
                  <a:pt x="204" y="182"/>
                </a:cubicBezTo>
                <a:cubicBezTo>
                  <a:pt x="203" y="180"/>
                  <a:pt x="203" y="177"/>
                  <a:pt x="202" y="175"/>
                </a:cubicBezTo>
                <a:cubicBezTo>
                  <a:pt x="198" y="175"/>
                  <a:pt x="195" y="177"/>
                  <a:pt x="193" y="180"/>
                </a:cubicBezTo>
                <a:cubicBezTo>
                  <a:pt x="193" y="181"/>
                  <a:pt x="192" y="182"/>
                  <a:pt x="191" y="182"/>
                </a:cubicBezTo>
                <a:cubicBezTo>
                  <a:pt x="191" y="183"/>
                  <a:pt x="190" y="183"/>
                  <a:pt x="190" y="183"/>
                </a:cubicBezTo>
                <a:cubicBezTo>
                  <a:pt x="189" y="182"/>
                  <a:pt x="189" y="182"/>
                  <a:pt x="189" y="181"/>
                </a:cubicBezTo>
                <a:cubicBezTo>
                  <a:pt x="189" y="181"/>
                  <a:pt x="189" y="180"/>
                  <a:pt x="188" y="181"/>
                </a:cubicBezTo>
                <a:cubicBezTo>
                  <a:pt x="187" y="179"/>
                  <a:pt x="187" y="177"/>
                  <a:pt x="189" y="176"/>
                </a:cubicBezTo>
                <a:cubicBezTo>
                  <a:pt x="180" y="175"/>
                  <a:pt x="172" y="177"/>
                  <a:pt x="162" y="176"/>
                </a:cubicBezTo>
                <a:cubicBezTo>
                  <a:pt x="162" y="176"/>
                  <a:pt x="161" y="177"/>
                  <a:pt x="161" y="176"/>
                </a:cubicBezTo>
                <a:cubicBezTo>
                  <a:pt x="161" y="175"/>
                  <a:pt x="159" y="175"/>
                  <a:pt x="159" y="175"/>
                </a:cubicBezTo>
                <a:cubicBezTo>
                  <a:pt x="153" y="175"/>
                  <a:pt x="150" y="174"/>
                  <a:pt x="145" y="173"/>
                </a:cubicBezTo>
                <a:cubicBezTo>
                  <a:pt x="145" y="173"/>
                  <a:pt x="145" y="174"/>
                  <a:pt x="144" y="174"/>
                </a:cubicBezTo>
                <a:cubicBezTo>
                  <a:pt x="143" y="174"/>
                  <a:pt x="143" y="173"/>
                  <a:pt x="143" y="173"/>
                </a:cubicBezTo>
                <a:cubicBezTo>
                  <a:pt x="129" y="170"/>
                  <a:pt x="113" y="168"/>
                  <a:pt x="102" y="162"/>
                </a:cubicBezTo>
                <a:cubicBezTo>
                  <a:pt x="94" y="159"/>
                  <a:pt x="87" y="155"/>
                  <a:pt x="80" y="151"/>
                </a:cubicBezTo>
                <a:cubicBezTo>
                  <a:pt x="71" y="146"/>
                  <a:pt x="62" y="139"/>
                  <a:pt x="55" y="133"/>
                </a:cubicBezTo>
                <a:cubicBezTo>
                  <a:pt x="54" y="132"/>
                  <a:pt x="53" y="131"/>
                  <a:pt x="52" y="130"/>
                </a:cubicBezTo>
                <a:cubicBezTo>
                  <a:pt x="51" y="129"/>
                  <a:pt x="52" y="130"/>
                  <a:pt x="52" y="130"/>
                </a:cubicBezTo>
                <a:cubicBezTo>
                  <a:pt x="51" y="132"/>
                  <a:pt x="52" y="133"/>
                  <a:pt x="52" y="135"/>
                </a:cubicBezTo>
                <a:cubicBezTo>
                  <a:pt x="52" y="136"/>
                  <a:pt x="51" y="136"/>
                  <a:pt x="51" y="136"/>
                </a:cubicBezTo>
                <a:cubicBezTo>
                  <a:pt x="50" y="136"/>
                  <a:pt x="48" y="137"/>
                  <a:pt x="48" y="136"/>
                </a:cubicBezTo>
                <a:cubicBezTo>
                  <a:pt x="47" y="132"/>
                  <a:pt x="47" y="129"/>
                  <a:pt x="47" y="126"/>
                </a:cubicBezTo>
                <a:cubicBezTo>
                  <a:pt x="46" y="126"/>
                  <a:pt x="44" y="127"/>
                  <a:pt x="43" y="127"/>
                </a:cubicBezTo>
                <a:cubicBezTo>
                  <a:pt x="36" y="131"/>
                  <a:pt x="31" y="136"/>
                  <a:pt x="26" y="142"/>
                </a:cubicBezTo>
                <a:cubicBezTo>
                  <a:pt x="25" y="143"/>
                  <a:pt x="24" y="144"/>
                  <a:pt x="23" y="144"/>
                </a:cubicBezTo>
                <a:cubicBezTo>
                  <a:pt x="23" y="144"/>
                  <a:pt x="22" y="143"/>
                  <a:pt x="21" y="142"/>
                </a:cubicBezTo>
                <a:cubicBezTo>
                  <a:pt x="22" y="145"/>
                  <a:pt x="24" y="147"/>
                  <a:pt x="24" y="149"/>
                </a:cubicBezTo>
                <a:cubicBezTo>
                  <a:pt x="24" y="150"/>
                  <a:pt x="24" y="152"/>
                  <a:pt x="24" y="152"/>
                </a:cubicBezTo>
                <a:cubicBezTo>
                  <a:pt x="23" y="151"/>
                  <a:pt x="21" y="153"/>
                  <a:pt x="21" y="152"/>
                </a:cubicBezTo>
                <a:cubicBezTo>
                  <a:pt x="19" y="146"/>
                  <a:pt x="17" y="139"/>
                  <a:pt x="15" y="133"/>
                </a:cubicBezTo>
                <a:cubicBezTo>
                  <a:pt x="14" y="133"/>
                  <a:pt x="14" y="133"/>
                  <a:pt x="14" y="133"/>
                </a:cubicBezTo>
                <a:cubicBezTo>
                  <a:pt x="14" y="134"/>
                  <a:pt x="15" y="135"/>
                  <a:pt x="14" y="136"/>
                </a:cubicBezTo>
                <a:cubicBezTo>
                  <a:pt x="14" y="136"/>
                  <a:pt x="12" y="136"/>
                  <a:pt x="11" y="136"/>
                </a:cubicBezTo>
                <a:cubicBezTo>
                  <a:pt x="11" y="135"/>
                  <a:pt x="10" y="133"/>
                  <a:pt x="10" y="133"/>
                </a:cubicBezTo>
                <a:cubicBezTo>
                  <a:pt x="8" y="119"/>
                  <a:pt x="7" y="105"/>
                  <a:pt x="7" y="90"/>
                </a:cubicBezTo>
                <a:cubicBezTo>
                  <a:pt x="7" y="85"/>
                  <a:pt x="7" y="79"/>
                  <a:pt x="6" y="74"/>
                </a:cubicBezTo>
                <a:cubicBezTo>
                  <a:pt x="6" y="70"/>
                  <a:pt x="5" y="65"/>
                  <a:pt x="5" y="60"/>
                </a:cubicBezTo>
                <a:cubicBezTo>
                  <a:pt x="4" y="60"/>
                  <a:pt x="4" y="60"/>
                  <a:pt x="4" y="59"/>
                </a:cubicBezTo>
                <a:cubicBezTo>
                  <a:pt x="5" y="60"/>
                  <a:pt x="5" y="59"/>
                  <a:pt x="5" y="59"/>
                </a:cubicBezTo>
                <a:cubicBezTo>
                  <a:pt x="4" y="59"/>
                  <a:pt x="4" y="58"/>
                  <a:pt x="4" y="58"/>
                </a:cubicBezTo>
                <a:cubicBezTo>
                  <a:pt x="5" y="57"/>
                  <a:pt x="4" y="56"/>
                  <a:pt x="4" y="54"/>
                </a:cubicBezTo>
                <a:cubicBezTo>
                  <a:pt x="4" y="55"/>
                  <a:pt x="4" y="56"/>
                  <a:pt x="4" y="57"/>
                </a:cubicBezTo>
                <a:cubicBezTo>
                  <a:pt x="4" y="58"/>
                  <a:pt x="4" y="60"/>
                  <a:pt x="4" y="61"/>
                </a:cubicBezTo>
                <a:cubicBezTo>
                  <a:pt x="4" y="60"/>
                  <a:pt x="5" y="61"/>
                  <a:pt x="4" y="62"/>
                </a:cubicBezTo>
                <a:cubicBezTo>
                  <a:pt x="4" y="62"/>
                  <a:pt x="4" y="61"/>
                  <a:pt x="4" y="61"/>
                </a:cubicBezTo>
                <a:cubicBezTo>
                  <a:pt x="4" y="62"/>
                  <a:pt x="4" y="64"/>
                  <a:pt x="4" y="65"/>
                </a:cubicBezTo>
                <a:cubicBezTo>
                  <a:pt x="4" y="66"/>
                  <a:pt x="5" y="66"/>
                  <a:pt x="4" y="66"/>
                </a:cubicBezTo>
                <a:cubicBezTo>
                  <a:pt x="3" y="70"/>
                  <a:pt x="4" y="75"/>
                  <a:pt x="4" y="79"/>
                </a:cubicBezTo>
                <a:cubicBezTo>
                  <a:pt x="4" y="79"/>
                  <a:pt x="5" y="80"/>
                  <a:pt x="4" y="81"/>
                </a:cubicBezTo>
                <a:cubicBezTo>
                  <a:pt x="3" y="81"/>
                  <a:pt x="4" y="81"/>
                  <a:pt x="4" y="81"/>
                </a:cubicBezTo>
                <a:cubicBezTo>
                  <a:pt x="4" y="82"/>
                  <a:pt x="4" y="84"/>
                  <a:pt x="5" y="85"/>
                </a:cubicBezTo>
                <a:cubicBezTo>
                  <a:pt x="5" y="85"/>
                  <a:pt x="5" y="85"/>
                  <a:pt x="4" y="85"/>
                </a:cubicBezTo>
                <a:cubicBezTo>
                  <a:pt x="5" y="86"/>
                  <a:pt x="5" y="87"/>
                  <a:pt x="4" y="87"/>
                </a:cubicBezTo>
                <a:cubicBezTo>
                  <a:pt x="4" y="87"/>
                  <a:pt x="4" y="86"/>
                  <a:pt x="4" y="86"/>
                </a:cubicBezTo>
                <a:cubicBezTo>
                  <a:pt x="5" y="98"/>
                  <a:pt x="5" y="98"/>
                  <a:pt x="5" y="98"/>
                </a:cubicBezTo>
                <a:cubicBezTo>
                  <a:pt x="5" y="98"/>
                  <a:pt x="5" y="99"/>
                  <a:pt x="5" y="100"/>
                </a:cubicBezTo>
                <a:cubicBezTo>
                  <a:pt x="4" y="96"/>
                  <a:pt x="4" y="93"/>
                  <a:pt x="3" y="90"/>
                </a:cubicBezTo>
                <a:cubicBezTo>
                  <a:pt x="3" y="87"/>
                  <a:pt x="3" y="84"/>
                  <a:pt x="2" y="81"/>
                </a:cubicBezTo>
                <a:cubicBezTo>
                  <a:pt x="2" y="80"/>
                  <a:pt x="2" y="80"/>
                  <a:pt x="3" y="80"/>
                </a:cubicBezTo>
                <a:cubicBezTo>
                  <a:pt x="3" y="80"/>
                  <a:pt x="2" y="79"/>
                  <a:pt x="2" y="79"/>
                </a:cubicBezTo>
                <a:cubicBezTo>
                  <a:pt x="2" y="76"/>
                  <a:pt x="2" y="73"/>
                  <a:pt x="2" y="70"/>
                </a:cubicBezTo>
                <a:cubicBezTo>
                  <a:pt x="2" y="70"/>
                  <a:pt x="2" y="70"/>
                  <a:pt x="2" y="69"/>
                </a:cubicBezTo>
                <a:cubicBezTo>
                  <a:pt x="2" y="69"/>
                  <a:pt x="2" y="68"/>
                  <a:pt x="2" y="68"/>
                </a:cubicBezTo>
                <a:cubicBezTo>
                  <a:pt x="1" y="58"/>
                  <a:pt x="2" y="48"/>
                  <a:pt x="2" y="38"/>
                </a:cubicBezTo>
                <a:cubicBezTo>
                  <a:pt x="2" y="36"/>
                  <a:pt x="3" y="35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7"/>
                  <a:pt x="2" y="16"/>
                  <a:pt x="3" y="15"/>
                </a:cubicBezTo>
                <a:cubicBezTo>
                  <a:pt x="3" y="16"/>
                  <a:pt x="4" y="15"/>
                  <a:pt x="3" y="15"/>
                </a:cubicBezTo>
                <a:cubicBezTo>
                  <a:pt x="3" y="15"/>
                  <a:pt x="2" y="15"/>
                  <a:pt x="2" y="14"/>
                </a:cubicBezTo>
                <a:cubicBezTo>
                  <a:pt x="3" y="15"/>
                  <a:pt x="4" y="14"/>
                  <a:pt x="3" y="14"/>
                </a:cubicBezTo>
                <a:cubicBezTo>
                  <a:pt x="3" y="13"/>
                  <a:pt x="2" y="13"/>
                  <a:pt x="1" y="13"/>
                </a:cubicBezTo>
                <a:cubicBezTo>
                  <a:pt x="0" y="12"/>
                  <a:pt x="0" y="11"/>
                  <a:pt x="0" y="11"/>
                </a:cubicBezTo>
                <a:cubicBezTo>
                  <a:pt x="1" y="9"/>
                  <a:pt x="1" y="8"/>
                  <a:pt x="2" y="7"/>
                </a:cubicBezTo>
                <a:cubicBezTo>
                  <a:pt x="3" y="7"/>
                  <a:pt x="3" y="7"/>
                  <a:pt x="4" y="7"/>
                </a:cubicBezTo>
                <a:cubicBezTo>
                  <a:pt x="4" y="1"/>
                  <a:pt x="4" y="1"/>
                  <a:pt x="4" y="1"/>
                </a:cubicBezTo>
                <a:cubicBezTo>
                  <a:pt x="5" y="0"/>
                  <a:pt x="6" y="0"/>
                  <a:pt x="7" y="0"/>
                </a:cubicBezTo>
                <a:cubicBezTo>
                  <a:pt x="7" y="2"/>
                  <a:pt x="7" y="4"/>
                  <a:pt x="7" y="6"/>
                </a:cubicBezTo>
                <a:cubicBezTo>
                  <a:pt x="7" y="6"/>
                  <a:pt x="8" y="7"/>
                  <a:pt x="8" y="8"/>
                </a:cubicBezTo>
                <a:cubicBezTo>
                  <a:pt x="8" y="8"/>
                  <a:pt x="8" y="9"/>
                  <a:pt x="8" y="9"/>
                </a:cubicBezTo>
                <a:cubicBezTo>
                  <a:pt x="9" y="9"/>
                  <a:pt x="10" y="8"/>
                  <a:pt x="11" y="9"/>
                </a:cubicBezTo>
                <a:cubicBezTo>
                  <a:pt x="11" y="10"/>
                  <a:pt x="11" y="11"/>
                  <a:pt x="12" y="11"/>
                </a:cubicBezTo>
                <a:cubicBezTo>
                  <a:pt x="17" y="11"/>
                  <a:pt x="21" y="12"/>
                  <a:pt x="26" y="13"/>
                </a:cubicBezTo>
                <a:cubicBezTo>
                  <a:pt x="27" y="13"/>
                  <a:pt x="28" y="13"/>
                  <a:pt x="28" y="13"/>
                </a:cubicBezTo>
                <a:cubicBezTo>
                  <a:pt x="29" y="13"/>
                  <a:pt x="31" y="14"/>
                  <a:pt x="32" y="14"/>
                </a:cubicBezTo>
                <a:cubicBezTo>
                  <a:pt x="32" y="14"/>
                  <a:pt x="33" y="15"/>
                  <a:pt x="33" y="15"/>
                </a:cubicBezTo>
                <a:cubicBezTo>
                  <a:pt x="52" y="17"/>
                  <a:pt x="72" y="21"/>
                  <a:pt x="90" y="26"/>
                </a:cubicBezTo>
                <a:cubicBezTo>
                  <a:pt x="93" y="27"/>
                  <a:pt x="97" y="27"/>
                  <a:pt x="100" y="28"/>
                </a:cubicBezTo>
                <a:cubicBezTo>
                  <a:pt x="100" y="27"/>
                  <a:pt x="99" y="27"/>
                  <a:pt x="100" y="26"/>
                </a:cubicBezTo>
                <a:cubicBezTo>
                  <a:pt x="101" y="26"/>
                  <a:pt x="102" y="25"/>
                  <a:pt x="103" y="25"/>
                </a:cubicBezTo>
                <a:cubicBezTo>
                  <a:pt x="104" y="26"/>
                  <a:pt x="103" y="26"/>
                  <a:pt x="103" y="27"/>
                </a:cubicBezTo>
                <a:cubicBezTo>
                  <a:pt x="103" y="28"/>
                  <a:pt x="104" y="30"/>
                  <a:pt x="104" y="31"/>
                </a:cubicBezTo>
                <a:cubicBezTo>
                  <a:pt x="104" y="31"/>
                  <a:pt x="105" y="31"/>
                  <a:pt x="105" y="31"/>
                </a:cubicBezTo>
                <a:cubicBezTo>
                  <a:pt x="105" y="32"/>
                  <a:pt x="105" y="33"/>
                  <a:pt x="106" y="33"/>
                </a:cubicBezTo>
                <a:cubicBezTo>
                  <a:pt x="106" y="34"/>
                  <a:pt x="104" y="35"/>
                  <a:pt x="104" y="36"/>
                </a:cubicBezTo>
                <a:cubicBezTo>
                  <a:pt x="105" y="42"/>
                  <a:pt x="107" y="47"/>
                  <a:pt x="108" y="53"/>
                </a:cubicBezTo>
                <a:cubicBezTo>
                  <a:pt x="110" y="59"/>
                  <a:pt x="110" y="59"/>
                  <a:pt x="110" y="59"/>
                </a:cubicBezTo>
                <a:cubicBezTo>
                  <a:pt x="110" y="60"/>
                  <a:pt x="108" y="60"/>
                  <a:pt x="107" y="61"/>
                </a:cubicBezTo>
                <a:cubicBezTo>
                  <a:pt x="108" y="63"/>
                  <a:pt x="108" y="64"/>
                  <a:pt x="109" y="65"/>
                </a:cubicBezTo>
                <a:cubicBezTo>
                  <a:pt x="109" y="65"/>
                  <a:pt x="109" y="67"/>
                  <a:pt x="108" y="67"/>
                </a:cubicBezTo>
                <a:cubicBezTo>
                  <a:pt x="107" y="67"/>
                  <a:pt x="106" y="67"/>
                  <a:pt x="105" y="66"/>
                </a:cubicBezTo>
                <a:cubicBezTo>
                  <a:pt x="104" y="64"/>
                  <a:pt x="104" y="61"/>
                  <a:pt x="104" y="58"/>
                </a:cubicBezTo>
                <a:cubicBezTo>
                  <a:pt x="95" y="67"/>
                  <a:pt x="95" y="67"/>
                  <a:pt x="95" y="67"/>
                </a:cubicBezTo>
                <a:cubicBezTo>
                  <a:pt x="92" y="69"/>
                  <a:pt x="88" y="71"/>
                  <a:pt x="85" y="74"/>
                </a:cubicBezTo>
                <a:cubicBezTo>
                  <a:pt x="104" y="83"/>
                  <a:pt x="133" y="91"/>
                  <a:pt x="155" y="89"/>
                </a:cubicBezTo>
                <a:cubicBezTo>
                  <a:pt x="167" y="89"/>
                  <a:pt x="176" y="85"/>
                  <a:pt x="186" y="83"/>
                </a:cubicBezTo>
                <a:cubicBezTo>
                  <a:pt x="188" y="82"/>
                  <a:pt x="191" y="81"/>
                  <a:pt x="193" y="81"/>
                </a:cubicBezTo>
                <a:cubicBezTo>
                  <a:pt x="194" y="81"/>
                  <a:pt x="194" y="81"/>
                  <a:pt x="194" y="80"/>
                </a:cubicBezTo>
                <a:cubicBezTo>
                  <a:pt x="193" y="78"/>
                  <a:pt x="193" y="76"/>
                  <a:pt x="193" y="74"/>
                </a:cubicBezTo>
                <a:cubicBezTo>
                  <a:pt x="193" y="73"/>
                  <a:pt x="193" y="73"/>
                  <a:pt x="193" y="72"/>
                </a:cubicBezTo>
                <a:cubicBezTo>
                  <a:pt x="194" y="72"/>
                  <a:pt x="195" y="72"/>
                  <a:pt x="196" y="72"/>
                </a:cubicBezTo>
                <a:cubicBezTo>
                  <a:pt x="196" y="75"/>
                  <a:pt x="197" y="77"/>
                  <a:pt x="198" y="79"/>
                </a:cubicBezTo>
                <a:cubicBezTo>
                  <a:pt x="198" y="80"/>
                  <a:pt x="199" y="79"/>
                  <a:pt x="199" y="79"/>
                </a:cubicBezTo>
                <a:cubicBezTo>
                  <a:pt x="198" y="77"/>
                  <a:pt x="197" y="76"/>
                  <a:pt x="197" y="74"/>
                </a:cubicBezTo>
                <a:cubicBezTo>
                  <a:pt x="197" y="73"/>
                  <a:pt x="197" y="73"/>
                  <a:pt x="198" y="73"/>
                </a:cubicBezTo>
                <a:cubicBezTo>
                  <a:pt x="198" y="73"/>
                  <a:pt x="199" y="72"/>
                  <a:pt x="200" y="72"/>
                </a:cubicBezTo>
                <a:cubicBezTo>
                  <a:pt x="200" y="72"/>
                  <a:pt x="201" y="73"/>
                  <a:pt x="201" y="74"/>
                </a:cubicBezTo>
                <a:cubicBezTo>
                  <a:pt x="207" y="96"/>
                  <a:pt x="215" y="117"/>
                  <a:pt x="222" y="138"/>
                </a:cubicBezTo>
                <a:cubicBezTo>
                  <a:pt x="222" y="139"/>
                  <a:pt x="223" y="140"/>
                  <a:pt x="224" y="141"/>
                </a:cubicBezTo>
                <a:cubicBezTo>
                  <a:pt x="224" y="141"/>
                  <a:pt x="224" y="140"/>
                  <a:pt x="224" y="140"/>
                </a:cubicBezTo>
                <a:cubicBezTo>
                  <a:pt x="225" y="140"/>
                  <a:pt x="226" y="140"/>
                  <a:pt x="226" y="140"/>
                </a:cubicBezTo>
                <a:cubicBezTo>
                  <a:pt x="226" y="141"/>
                  <a:pt x="227" y="142"/>
                  <a:pt x="226" y="142"/>
                </a:cubicBezTo>
                <a:cubicBezTo>
                  <a:pt x="227" y="143"/>
                  <a:pt x="227" y="142"/>
                  <a:pt x="227" y="142"/>
                </a:cubicBezTo>
                <a:cubicBezTo>
                  <a:pt x="229" y="138"/>
                  <a:pt x="229" y="138"/>
                  <a:pt x="229" y="138"/>
                </a:cubicBezTo>
                <a:cubicBezTo>
                  <a:pt x="230" y="138"/>
                  <a:pt x="231" y="138"/>
                  <a:pt x="232" y="139"/>
                </a:cubicBezTo>
                <a:cubicBezTo>
                  <a:pt x="232" y="139"/>
                  <a:pt x="232" y="140"/>
                  <a:pt x="232" y="140"/>
                </a:cubicBezTo>
                <a:close/>
              </a:path>
            </a:pathLst>
          </a:custGeom>
          <a:solidFill>
            <a:srgbClr val="88E5A9"/>
          </a:solidFill>
          <a:ln>
            <a:noFill/>
          </a:ln>
        </p:spPr>
        <p:txBody>
          <a:bodyPr lIns="0" tIns="0" rIns="0" bIns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124" name="MH_Other_4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rot="13239508">
            <a:off x="6999918" y="2889184"/>
            <a:ext cx="1800000" cy="890434"/>
          </a:xfrm>
          <a:custGeom>
            <a:avLst/>
            <a:gdLst>
              <a:gd name="T0" fmla="*/ 202 w 232"/>
              <a:gd name="T1" fmla="*/ 90 h 184"/>
              <a:gd name="T2" fmla="*/ 21 w 232"/>
              <a:gd name="T3" fmla="*/ 128 h 184"/>
              <a:gd name="T4" fmla="*/ 108 w 232"/>
              <a:gd name="T5" fmla="*/ 145 h 184"/>
              <a:gd name="T6" fmla="*/ 208 w 232"/>
              <a:gd name="T7" fmla="*/ 117 h 184"/>
              <a:gd name="T8" fmla="*/ 4 w 232"/>
              <a:gd name="T9" fmla="*/ 84 h 184"/>
              <a:gd name="T10" fmla="*/ 110 w 232"/>
              <a:gd name="T11" fmla="*/ 159 h 184"/>
              <a:gd name="T12" fmla="*/ 116 w 232"/>
              <a:gd name="T13" fmla="*/ 162 h 184"/>
              <a:gd name="T14" fmla="*/ 28 w 232"/>
              <a:gd name="T15" fmla="*/ 120 h 184"/>
              <a:gd name="T16" fmla="*/ 28 w 232"/>
              <a:gd name="T17" fmla="*/ 120 h 184"/>
              <a:gd name="T18" fmla="*/ 93 w 232"/>
              <a:gd name="T19" fmla="*/ 153 h 184"/>
              <a:gd name="T20" fmla="*/ 25 w 232"/>
              <a:gd name="T21" fmla="*/ 129 h 184"/>
              <a:gd name="T22" fmla="*/ 160 w 232"/>
              <a:gd name="T23" fmla="*/ 171 h 184"/>
              <a:gd name="T24" fmla="*/ 111 w 232"/>
              <a:gd name="T25" fmla="*/ 151 h 184"/>
              <a:gd name="T26" fmla="*/ 134 w 232"/>
              <a:gd name="T27" fmla="*/ 157 h 184"/>
              <a:gd name="T28" fmla="*/ 37 w 232"/>
              <a:gd name="T29" fmla="*/ 126 h 184"/>
              <a:gd name="T30" fmla="*/ 127 w 232"/>
              <a:gd name="T31" fmla="*/ 153 h 184"/>
              <a:gd name="T32" fmla="*/ 100 w 232"/>
              <a:gd name="T33" fmla="*/ 148 h 184"/>
              <a:gd name="T34" fmla="*/ 105 w 232"/>
              <a:gd name="T35" fmla="*/ 151 h 184"/>
              <a:gd name="T36" fmla="*/ 134 w 232"/>
              <a:gd name="T37" fmla="*/ 154 h 184"/>
              <a:gd name="T38" fmla="*/ 174 w 232"/>
              <a:gd name="T39" fmla="*/ 168 h 184"/>
              <a:gd name="T40" fmla="*/ 84 w 232"/>
              <a:gd name="T41" fmla="*/ 133 h 184"/>
              <a:gd name="T42" fmla="*/ 103 w 232"/>
              <a:gd name="T43" fmla="*/ 157 h 184"/>
              <a:gd name="T44" fmla="*/ 180 w 232"/>
              <a:gd name="T45" fmla="*/ 164 h 184"/>
              <a:gd name="T46" fmla="*/ 145 w 232"/>
              <a:gd name="T47" fmla="*/ 158 h 184"/>
              <a:gd name="T48" fmla="*/ 140 w 232"/>
              <a:gd name="T49" fmla="*/ 156 h 184"/>
              <a:gd name="T50" fmla="*/ 96 w 232"/>
              <a:gd name="T51" fmla="*/ 146 h 184"/>
              <a:gd name="T52" fmla="*/ 98 w 232"/>
              <a:gd name="T53" fmla="*/ 140 h 184"/>
              <a:gd name="T54" fmla="*/ 155 w 232"/>
              <a:gd name="T55" fmla="*/ 166 h 184"/>
              <a:gd name="T56" fmla="*/ 147 w 232"/>
              <a:gd name="T57" fmla="*/ 164 h 184"/>
              <a:gd name="T58" fmla="*/ 12 w 232"/>
              <a:gd name="T59" fmla="*/ 38 h 184"/>
              <a:gd name="T60" fmla="*/ 142 w 232"/>
              <a:gd name="T61" fmla="*/ 156 h 184"/>
              <a:gd name="T62" fmla="*/ 83 w 232"/>
              <a:gd name="T63" fmla="*/ 70 h 184"/>
              <a:gd name="T64" fmla="*/ 173 w 232"/>
              <a:gd name="T65" fmla="*/ 159 h 184"/>
              <a:gd name="T66" fmla="*/ 157 w 232"/>
              <a:gd name="T67" fmla="*/ 158 h 184"/>
              <a:gd name="T68" fmla="*/ 144 w 232"/>
              <a:gd name="T69" fmla="*/ 164 h 184"/>
              <a:gd name="T70" fmla="*/ 85 w 232"/>
              <a:gd name="T71" fmla="*/ 133 h 184"/>
              <a:gd name="T72" fmla="*/ 32 w 232"/>
              <a:gd name="T73" fmla="*/ 23 h 184"/>
              <a:gd name="T74" fmla="*/ 17 w 232"/>
              <a:gd name="T75" fmla="*/ 49 h 184"/>
              <a:gd name="T76" fmla="*/ 88 w 232"/>
              <a:gd name="T77" fmla="*/ 67 h 184"/>
              <a:gd name="T78" fmla="*/ 14 w 232"/>
              <a:gd name="T79" fmla="*/ 45 h 184"/>
              <a:gd name="T80" fmla="*/ 94 w 232"/>
              <a:gd name="T81" fmla="*/ 60 h 184"/>
              <a:gd name="T82" fmla="*/ 59 w 232"/>
              <a:gd name="T83" fmla="*/ 114 h 184"/>
              <a:gd name="T84" fmla="*/ 24 w 232"/>
              <a:gd name="T85" fmla="*/ 54 h 184"/>
              <a:gd name="T86" fmla="*/ 19 w 232"/>
              <a:gd name="T87" fmla="*/ 120 h 184"/>
              <a:gd name="T88" fmla="*/ 153 w 232"/>
              <a:gd name="T89" fmla="*/ 147 h 184"/>
              <a:gd name="T90" fmla="*/ 204 w 232"/>
              <a:gd name="T91" fmla="*/ 129 h 184"/>
              <a:gd name="T92" fmla="*/ 186 w 232"/>
              <a:gd name="T93" fmla="*/ 132 h 184"/>
              <a:gd name="T94" fmla="*/ 168 w 232"/>
              <a:gd name="T95" fmla="*/ 117 h 184"/>
              <a:gd name="T96" fmla="*/ 192 w 232"/>
              <a:gd name="T97" fmla="*/ 108 h 184"/>
              <a:gd name="T98" fmla="*/ 64 w 232"/>
              <a:gd name="T99" fmla="*/ 66 h 184"/>
              <a:gd name="T100" fmla="*/ 47 w 232"/>
              <a:gd name="T101" fmla="*/ 31 h 184"/>
              <a:gd name="T102" fmla="*/ 40 w 232"/>
              <a:gd name="T103" fmla="*/ 59 h 184"/>
              <a:gd name="T104" fmla="*/ 28 w 232"/>
              <a:gd name="T105" fmla="*/ 61 h 184"/>
              <a:gd name="T106" fmla="*/ 209 w 232"/>
              <a:gd name="T107" fmla="*/ 172 h 184"/>
              <a:gd name="T108" fmla="*/ 162 w 232"/>
              <a:gd name="T109" fmla="*/ 176 h 184"/>
              <a:gd name="T110" fmla="*/ 47 w 232"/>
              <a:gd name="T111" fmla="*/ 126 h 184"/>
              <a:gd name="T112" fmla="*/ 6 w 232"/>
              <a:gd name="T113" fmla="*/ 74 h 184"/>
              <a:gd name="T114" fmla="*/ 4 w 232"/>
              <a:gd name="T115" fmla="*/ 81 h 184"/>
              <a:gd name="T116" fmla="*/ 2 w 232"/>
              <a:gd name="T117" fmla="*/ 38 h 184"/>
              <a:gd name="T118" fmla="*/ 7 w 232"/>
              <a:gd name="T119" fmla="*/ 6 h 184"/>
              <a:gd name="T120" fmla="*/ 104 w 232"/>
              <a:gd name="T121" fmla="*/ 31 h 184"/>
              <a:gd name="T122" fmla="*/ 186 w 232"/>
              <a:gd name="T123" fmla="*/ 83 h 184"/>
              <a:gd name="T124" fmla="*/ 224 w 232"/>
              <a:gd name="T125" fmla="*/ 14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2" h="184">
                <a:moveTo>
                  <a:pt x="191" y="61"/>
                </a:moveTo>
                <a:cubicBezTo>
                  <a:pt x="191" y="61"/>
                  <a:pt x="191" y="62"/>
                  <a:pt x="191" y="62"/>
                </a:cubicBezTo>
                <a:cubicBezTo>
                  <a:pt x="190" y="62"/>
                  <a:pt x="191" y="61"/>
                  <a:pt x="191" y="61"/>
                </a:cubicBezTo>
                <a:cubicBezTo>
                  <a:pt x="191" y="61"/>
                  <a:pt x="191" y="61"/>
                  <a:pt x="191" y="61"/>
                </a:cubicBezTo>
                <a:close/>
                <a:moveTo>
                  <a:pt x="16" y="50"/>
                </a:moveTo>
                <a:cubicBezTo>
                  <a:pt x="16" y="50"/>
                  <a:pt x="16" y="50"/>
                  <a:pt x="16" y="50"/>
                </a:cubicBezTo>
                <a:cubicBezTo>
                  <a:pt x="16" y="50"/>
                  <a:pt x="16" y="50"/>
                  <a:pt x="16" y="49"/>
                </a:cubicBezTo>
                <a:cubicBezTo>
                  <a:pt x="16" y="51"/>
                  <a:pt x="16" y="51"/>
                  <a:pt x="16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50"/>
                  <a:pt x="16" y="50"/>
                  <a:pt x="16" y="50"/>
                </a:cubicBezTo>
                <a:close/>
                <a:moveTo>
                  <a:pt x="201" y="88"/>
                </a:moveTo>
                <a:cubicBezTo>
                  <a:pt x="201" y="89"/>
                  <a:pt x="201" y="89"/>
                  <a:pt x="201" y="89"/>
                </a:cubicBezTo>
                <a:cubicBezTo>
                  <a:pt x="201" y="90"/>
                  <a:pt x="201" y="90"/>
                  <a:pt x="202" y="90"/>
                </a:cubicBezTo>
                <a:cubicBezTo>
                  <a:pt x="201" y="90"/>
                  <a:pt x="201" y="89"/>
                  <a:pt x="201" y="89"/>
                </a:cubicBezTo>
                <a:lnTo>
                  <a:pt x="201" y="88"/>
                </a:lnTo>
                <a:close/>
                <a:moveTo>
                  <a:pt x="81" y="71"/>
                </a:moveTo>
                <a:cubicBezTo>
                  <a:pt x="81" y="69"/>
                  <a:pt x="81" y="69"/>
                  <a:pt x="81" y="69"/>
                </a:cubicBezTo>
                <a:cubicBezTo>
                  <a:pt x="80" y="69"/>
                  <a:pt x="81" y="70"/>
                  <a:pt x="81" y="70"/>
                </a:cubicBezTo>
                <a:cubicBezTo>
                  <a:pt x="81" y="71"/>
                  <a:pt x="81" y="71"/>
                  <a:pt x="81" y="71"/>
                </a:cubicBezTo>
                <a:close/>
                <a:moveTo>
                  <a:pt x="91" y="82"/>
                </a:moveTo>
                <a:cubicBezTo>
                  <a:pt x="91" y="81"/>
                  <a:pt x="90" y="81"/>
                  <a:pt x="89" y="81"/>
                </a:cubicBezTo>
                <a:cubicBezTo>
                  <a:pt x="89" y="82"/>
                  <a:pt x="90" y="82"/>
                  <a:pt x="91" y="82"/>
                </a:cubicBezTo>
                <a:close/>
                <a:moveTo>
                  <a:pt x="21" y="128"/>
                </a:moveTo>
                <a:cubicBezTo>
                  <a:pt x="21" y="128"/>
                  <a:pt x="21" y="129"/>
                  <a:pt x="21" y="129"/>
                </a:cubicBezTo>
                <a:cubicBezTo>
                  <a:pt x="21" y="130"/>
                  <a:pt x="21" y="130"/>
                  <a:pt x="21" y="130"/>
                </a:cubicBezTo>
                <a:cubicBezTo>
                  <a:pt x="21" y="129"/>
                  <a:pt x="21" y="129"/>
                  <a:pt x="21" y="129"/>
                </a:cubicBezTo>
                <a:cubicBezTo>
                  <a:pt x="21" y="129"/>
                  <a:pt x="21" y="128"/>
                  <a:pt x="21" y="128"/>
                </a:cubicBezTo>
                <a:close/>
                <a:moveTo>
                  <a:pt x="143" y="168"/>
                </a:moveTo>
                <a:cubicBezTo>
                  <a:pt x="143" y="168"/>
                  <a:pt x="143" y="168"/>
                  <a:pt x="143" y="169"/>
                </a:cubicBezTo>
                <a:cubicBezTo>
                  <a:pt x="143" y="169"/>
                  <a:pt x="144" y="169"/>
                  <a:pt x="145" y="168"/>
                </a:cubicBezTo>
                <a:cubicBezTo>
                  <a:pt x="144" y="168"/>
                  <a:pt x="144" y="168"/>
                  <a:pt x="143" y="168"/>
                </a:cubicBezTo>
                <a:close/>
                <a:moveTo>
                  <a:pt x="4" y="52"/>
                </a:moveTo>
                <a:cubicBezTo>
                  <a:pt x="4" y="52"/>
                  <a:pt x="4" y="52"/>
                  <a:pt x="4" y="52"/>
                </a:cubicBezTo>
                <a:cubicBezTo>
                  <a:pt x="4" y="53"/>
                  <a:pt x="4" y="54"/>
                  <a:pt x="4" y="54"/>
                </a:cubicBezTo>
                <a:lnTo>
                  <a:pt x="4" y="52"/>
                </a:lnTo>
                <a:close/>
                <a:moveTo>
                  <a:pt x="185" y="153"/>
                </a:moveTo>
                <a:cubicBezTo>
                  <a:pt x="185" y="154"/>
                  <a:pt x="185" y="153"/>
                  <a:pt x="185" y="153"/>
                </a:cubicBezTo>
                <a:cubicBezTo>
                  <a:pt x="184" y="153"/>
                  <a:pt x="184" y="154"/>
                  <a:pt x="185" y="154"/>
                </a:cubicBezTo>
                <a:cubicBezTo>
                  <a:pt x="185" y="154"/>
                  <a:pt x="186" y="154"/>
                  <a:pt x="185" y="153"/>
                </a:cubicBezTo>
                <a:close/>
                <a:moveTo>
                  <a:pt x="108" y="145"/>
                </a:moveTo>
                <a:cubicBezTo>
                  <a:pt x="108" y="145"/>
                  <a:pt x="108" y="145"/>
                  <a:pt x="108" y="145"/>
                </a:cubicBezTo>
                <a:cubicBezTo>
                  <a:pt x="108" y="146"/>
                  <a:pt x="108" y="147"/>
                  <a:pt x="108" y="147"/>
                </a:cubicBezTo>
                <a:cubicBezTo>
                  <a:pt x="108" y="146"/>
                  <a:pt x="109" y="146"/>
                  <a:pt x="108" y="145"/>
                </a:cubicBezTo>
                <a:close/>
                <a:moveTo>
                  <a:pt x="25" y="136"/>
                </a:moveTo>
                <a:cubicBezTo>
                  <a:pt x="25" y="136"/>
                  <a:pt x="26" y="135"/>
                  <a:pt x="25" y="135"/>
                </a:cubicBezTo>
                <a:cubicBezTo>
                  <a:pt x="25" y="135"/>
                  <a:pt x="26" y="137"/>
                  <a:pt x="25" y="136"/>
                </a:cubicBezTo>
                <a:close/>
                <a:moveTo>
                  <a:pt x="175" y="171"/>
                </a:moveTo>
                <a:cubicBezTo>
                  <a:pt x="174" y="171"/>
                  <a:pt x="173" y="171"/>
                  <a:pt x="173" y="172"/>
                </a:cubicBezTo>
                <a:cubicBezTo>
                  <a:pt x="174" y="172"/>
                  <a:pt x="175" y="172"/>
                  <a:pt x="176" y="172"/>
                </a:cubicBezTo>
                <a:cubicBezTo>
                  <a:pt x="175" y="171"/>
                  <a:pt x="175" y="171"/>
                  <a:pt x="175" y="171"/>
                </a:cubicBezTo>
                <a:close/>
                <a:moveTo>
                  <a:pt x="14" y="33"/>
                </a:moveTo>
                <a:cubicBezTo>
                  <a:pt x="14" y="34"/>
                  <a:pt x="13" y="34"/>
                  <a:pt x="13" y="35"/>
                </a:cubicBezTo>
                <a:cubicBezTo>
                  <a:pt x="13" y="35"/>
                  <a:pt x="14" y="34"/>
                  <a:pt x="14" y="33"/>
                </a:cubicBezTo>
                <a:close/>
                <a:moveTo>
                  <a:pt x="209" y="119"/>
                </a:moveTo>
                <a:cubicBezTo>
                  <a:pt x="209" y="119"/>
                  <a:pt x="208" y="118"/>
                  <a:pt x="208" y="117"/>
                </a:cubicBezTo>
                <a:cubicBezTo>
                  <a:pt x="208" y="118"/>
                  <a:pt x="208" y="119"/>
                  <a:pt x="209" y="119"/>
                </a:cubicBezTo>
                <a:close/>
                <a:moveTo>
                  <a:pt x="5" y="87"/>
                </a:moveTo>
                <a:cubicBezTo>
                  <a:pt x="5" y="88"/>
                  <a:pt x="5" y="89"/>
                  <a:pt x="5" y="89"/>
                </a:cubicBezTo>
                <a:cubicBezTo>
                  <a:pt x="4" y="88"/>
                  <a:pt x="4" y="88"/>
                  <a:pt x="4" y="87"/>
                </a:cubicBezTo>
                <a:lnTo>
                  <a:pt x="5" y="87"/>
                </a:lnTo>
                <a:close/>
                <a:moveTo>
                  <a:pt x="24" y="123"/>
                </a:moveTo>
                <a:cubicBezTo>
                  <a:pt x="24" y="121"/>
                  <a:pt x="24" y="121"/>
                  <a:pt x="24" y="121"/>
                </a:cubicBezTo>
                <a:cubicBezTo>
                  <a:pt x="23" y="121"/>
                  <a:pt x="24" y="122"/>
                  <a:pt x="24" y="123"/>
                </a:cubicBezTo>
                <a:cubicBezTo>
                  <a:pt x="24" y="123"/>
                  <a:pt x="24" y="123"/>
                  <a:pt x="24" y="123"/>
                </a:cubicBezTo>
                <a:close/>
                <a:moveTo>
                  <a:pt x="21" y="128"/>
                </a:moveTo>
                <a:cubicBezTo>
                  <a:pt x="21" y="127"/>
                  <a:pt x="21" y="126"/>
                  <a:pt x="20" y="126"/>
                </a:cubicBezTo>
                <a:cubicBezTo>
                  <a:pt x="20" y="126"/>
                  <a:pt x="20" y="127"/>
                  <a:pt x="21" y="128"/>
                </a:cubicBezTo>
                <a:close/>
                <a:moveTo>
                  <a:pt x="4" y="84"/>
                </a:moveTo>
                <a:cubicBezTo>
                  <a:pt x="4" y="83"/>
                  <a:pt x="3" y="84"/>
                  <a:pt x="4" y="84"/>
                </a:cubicBezTo>
                <a:cubicBezTo>
                  <a:pt x="4" y="84"/>
                  <a:pt x="3" y="86"/>
                  <a:pt x="4" y="85"/>
                </a:cubicBezTo>
                <a:cubicBezTo>
                  <a:pt x="4" y="85"/>
                  <a:pt x="4" y="84"/>
                  <a:pt x="4" y="84"/>
                </a:cubicBezTo>
                <a:close/>
                <a:moveTo>
                  <a:pt x="103" y="139"/>
                </a:move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03" y="140"/>
                  <a:pt x="104" y="139"/>
                </a:cubicBezTo>
                <a:cubicBezTo>
                  <a:pt x="104" y="139"/>
                  <a:pt x="103" y="139"/>
                  <a:pt x="103" y="139"/>
                </a:cubicBezTo>
                <a:close/>
                <a:moveTo>
                  <a:pt x="87" y="67"/>
                </a:moveTo>
                <a:cubicBezTo>
                  <a:pt x="87" y="66"/>
                  <a:pt x="86" y="66"/>
                  <a:pt x="86" y="67"/>
                </a:cubicBezTo>
                <a:cubicBezTo>
                  <a:pt x="86" y="67"/>
                  <a:pt x="86" y="69"/>
                  <a:pt x="87" y="68"/>
                </a:cubicBezTo>
                <a:cubicBezTo>
                  <a:pt x="87" y="68"/>
                  <a:pt x="87" y="67"/>
                  <a:pt x="87" y="67"/>
                </a:cubicBezTo>
                <a:close/>
                <a:moveTo>
                  <a:pt x="191" y="170"/>
                </a:moveTo>
                <a:cubicBezTo>
                  <a:pt x="191" y="170"/>
                  <a:pt x="190" y="171"/>
                  <a:pt x="189" y="172"/>
                </a:cubicBezTo>
                <a:cubicBezTo>
                  <a:pt x="190" y="171"/>
                  <a:pt x="191" y="171"/>
                  <a:pt x="191" y="170"/>
                </a:cubicBezTo>
                <a:close/>
                <a:moveTo>
                  <a:pt x="110" y="159"/>
                </a:moveTo>
                <a:cubicBezTo>
                  <a:pt x="109" y="159"/>
                  <a:pt x="111" y="160"/>
                  <a:pt x="109" y="160"/>
                </a:cubicBezTo>
                <a:cubicBezTo>
                  <a:pt x="110" y="161"/>
                  <a:pt x="110" y="161"/>
                  <a:pt x="110" y="161"/>
                </a:cubicBezTo>
                <a:cubicBezTo>
                  <a:pt x="110" y="160"/>
                  <a:pt x="111" y="160"/>
                  <a:pt x="110" y="159"/>
                </a:cubicBezTo>
                <a:close/>
                <a:moveTo>
                  <a:pt x="27" y="122"/>
                </a:moveTo>
                <a:cubicBezTo>
                  <a:pt x="28" y="121"/>
                  <a:pt x="27" y="120"/>
                  <a:pt x="27" y="118"/>
                </a:cubicBezTo>
                <a:cubicBezTo>
                  <a:pt x="27" y="120"/>
                  <a:pt x="27" y="121"/>
                  <a:pt x="27" y="122"/>
                </a:cubicBezTo>
                <a:cubicBezTo>
                  <a:pt x="27" y="122"/>
                  <a:pt x="27" y="122"/>
                  <a:pt x="27" y="122"/>
                </a:cubicBezTo>
                <a:close/>
                <a:moveTo>
                  <a:pt x="195" y="170"/>
                </a:moveTo>
                <a:cubicBezTo>
                  <a:pt x="194" y="170"/>
                  <a:pt x="193" y="171"/>
                  <a:pt x="193" y="172"/>
                </a:cubicBezTo>
                <a:cubicBezTo>
                  <a:pt x="194" y="172"/>
                  <a:pt x="195" y="171"/>
                  <a:pt x="195" y="170"/>
                </a:cubicBezTo>
                <a:close/>
                <a:moveTo>
                  <a:pt x="116" y="162"/>
                </a:moveTo>
                <a:cubicBezTo>
                  <a:pt x="116" y="162"/>
                  <a:pt x="116" y="162"/>
                  <a:pt x="115" y="162"/>
                </a:cubicBezTo>
                <a:cubicBezTo>
                  <a:pt x="115" y="162"/>
                  <a:pt x="116" y="163"/>
                  <a:pt x="116" y="163"/>
                </a:cubicBezTo>
                <a:cubicBezTo>
                  <a:pt x="116" y="163"/>
                  <a:pt x="117" y="162"/>
                  <a:pt x="116" y="162"/>
                </a:cubicBezTo>
                <a:close/>
                <a:moveTo>
                  <a:pt x="92" y="152"/>
                </a:moveTo>
                <a:cubicBezTo>
                  <a:pt x="91" y="151"/>
                  <a:pt x="90" y="151"/>
                  <a:pt x="89" y="150"/>
                </a:cubicBezTo>
                <a:cubicBezTo>
                  <a:pt x="90" y="151"/>
                  <a:pt x="91" y="152"/>
                  <a:pt x="92" y="152"/>
                </a:cubicBezTo>
                <a:cubicBezTo>
                  <a:pt x="92" y="152"/>
                  <a:pt x="92" y="152"/>
                  <a:pt x="92" y="152"/>
                </a:cubicBezTo>
                <a:close/>
                <a:moveTo>
                  <a:pt x="98" y="155"/>
                </a:moveTo>
                <a:cubicBezTo>
                  <a:pt x="98" y="155"/>
                  <a:pt x="98" y="154"/>
                  <a:pt x="98" y="154"/>
                </a:cubicBezTo>
                <a:cubicBezTo>
                  <a:pt x="97" y="155"/>
                  <a:pt x="98" y="156"/>
                  <a:pt x="99" y="156"/>
                </a:cubicBezTo>
                <a:cubicBezTo>
                  <a:pt x="99" y="156"/>
                  <a:pt x="99" y="155"/>
                  <a:pt x="99" y="155"/>
                </a:cubicBezTo>
                <a:cubicBezTo>
                  <a:pt x="99" y="155"/>
                  <a:pt x="98" y="155"/>
                  <a:pt x="98" y="155"/>
                </a:cubicBezTo>
                <a:close/>
                <a:moveTo>
                  <a:pt x="107" y="149"/>
                </a:moveTo>
                <a:cubicBezTo>
                  <a:pt x="106" y="149"/>
                  <a:pt x="106" y="149"/>
                  <a:pt x="106" y="149"/>
                </a:cubicBezTo>
                <a:cubicBezTo>
                  <a:pt x="106" y="150"/>
                  <a:pt x="106" y="153"/>
                  <a:pt x="106" y="153"/>
                </a:cubicBezTo>
                <a:cubicBezTo>
                  <a:pt x="106" y="152"/>
                  <a:pt x="106" y="151"/>
                  <a:pt x="107" y="149"/>
                </a:cubicBezTo>
                <a:close/>
                <a:moveTo>
                  <a:pt x="28" y="120"/>
                </a:moveTo>
                <a:cubicBezTo>
                  <a:pt x="28" y="119"/>
                  <a:pt x="29" y="118"/>
                  <a:pt x="29" y="117"/>
                </a:cubicBezTo>
                <a:cubicBezTo>
                  <a:pt x="28" y="117"/>
                  <a:pt x="28" y="118"/>
                  <a:pt x="28" y="118"/>
                </a:cubicBezTo>
                <a:cubicBezTo>
                  <a:pt x="28" y="119"/>
                  <a:pt x="28" y="119"/>
                  <a:pt x="28" y="120"/>
                </a:cubicBezTo>
                <a:close/>
                <a:moveTo>
                  <a:pt x="139" y="167"/>
                </a:moveTo>
                <a:cubicBezTo>
                  <a:pt x="138" y="168"/>
                  <a:pt x="137" y="167"/>
                  <a:pt x="136" y="168"/>
                </a:cubicBezTo>
                <a:cubicBezTo>
                  <a:pt x="137" y="168"/>
                  <a:pt x="139" y="168"/>
                  <a:pt x="139" y="168"/>
                </a:cubicBezTo>
                <a:cubicBezTo>
                  <a:pt x="140" y="168"/>
                  <a:pt x="140" y="167"/>
                  <a:pt x="139" y="167"/>
                </a:cubicBezTo>
                <a:close/>
                <a:moveTo>
                  <a:pt x="28" y="120"/>
                </a:moveTo>
                <a:cubicBezTo>
                  <a:pt x="28" y="121"/>
                  <a:pt x="29" y="122"/>
                  <a:pt x="29" y="124"/>
                </a:cubicBezTo>
                <a:cubicBezTo>
                  <a:pt x="29" y="124"/>
                  <a:pt x="29" y="124"/>
                  <a:pt x="29" y="124"/>
                </a:cubicBezTo>
                <a:cubicBezTo>
                  <a:pt x="29" y="125"/>
                  <a:pt x="29" y="125"/>
                  <a:pt x="29" y="125"/>
                </a:cubicBezTo>
                <a:cubicBezTo>
                  <a:pt x="29" y="124"/>
                  <a:pt x="29" y="124"/>
                  <a:pt x="29" y="124"/>
                </a:cubicBezTo>
                <a:cubicBezTo>
                  <a:pt x="29" y="123"/>
                  <a:pt x="29" y="121"/>
                  <a:pt x="29" y="120"/>
                </a:cubicBezTo>
                <a:cubicBezTo>
                  <a:pt x="29" y="120"/>
                  <a:pt x="28" y="120"/>
                  <a:pt x="28" y="120"/>
                </a:cubicBezTo>
                <a:close/>
                <a:moveTo>
                  <a:pt x="179" y="154"/>
                </a:moveTo>
                <a:cubicBezTo>
                  <a:pt x="180" y="154"/>
                  <a:pt x="182" y="154"/>
                  <a:pt x="183" y="154"/>
                </a:cubicBezTo>
                <a:cubicBezTo>
                  <a:pt x="182" y="154"/>
                  <a:pt x="181" y="154"/>
                  <a:pt x="181" y="153"/>
                </a:cubicBezTo>
                <a:cubicBezTo>
                  <a:pt x="180" y="154"/>
                  <a:pt x="180" y="154"/>
                  <a:pt x="179" y="154"/>
                </a:cubicBezTo>
                <a:close/>
                <a:moveTo>
                  <a:pt x="114" y="148"/>
                </a:moveTo>
                <a:cubicBezTo>
                  <a:pt x="114" y="149"/>
                  <a:pt x="114" y="150"/>
                  <a:pt x="114" y="151"/>
                </a:cubicBezTo>
                <a:cubicBezTo>
                  <a:pt x="114" y="150"/>
                  <a:pt x="114" y="149"/>
                  <a:pt x="115" y="149"/>
                </a:cubicBezTo>
                <a:cubicBezTo>
                  <a:pt x="115" y="148"/>
                  <a:pt x="115" y="148"/>
                  <a:pt x="114" y="148"/>
                </a:cubicBezTo>
                <a:close/>
                <a:moveTo>
                  <a:pt x="156" y="154"/>
                </a:moveTo>
                <a:cubicBezTo>
                  <a:pt x="156" y="154"/>
                  <a:pt x="156" y="153"/>
                  <a:pt x="156" y="153"/>
                </a:cubicBezTo>
                <a:cubicBezTo>
                  <a:pt x="155" y="153"/>
                  <a:pt x="153" y="153"/>
                  <a:pt x="152" y="153"/>
                </a:cubicBezTo>
                <a:lnTo>
                  <a:pt x="156" y="154"/>
                </a:lnTo>
                <a:close/>
                <a:moveTo>
                  <a:pt x="96" y="154"/>
                </a:moveTo>
                <a:cubicBezTo>
                  <a:pt x="95" y="153"/>
                  <a:pt x="94" y="153"/>
                  <a:pt x="93" y="153"/>
                </a:cubicBezTo>
                <a:cubicBezTo>
                  <a:pt x="94" y="154"/>
                  <a:pt x="95" y="154"/>
                  <a:pt x="96" y="155"/>
                </a:cubicBezTo>
                <a:cubicBezTo>
                  <a:pt x="96" y="155"/>
                  <a:pt x="96" y="154"/>
                  <a:pt x="96" y="154"/>
                </a:cubicBezTo>
                <a:close/>
                <a:moveTo>
                  <a:pt x="171" y="171"/>
                </a:moveTo>
                <a:cubicBezTo>
                  <a:pt x="170" y="172"/>
                  <a:pt x="169" y="171"/>
                  <a:pt x="168" y="171"/>
                </a:cubicBezTo>
                <a:cubicBezTo>
                  <a:pt x="168" y="171"/>
                  <a:pt x="168" y="172"/>
                  <a:pt x="168" y="172"/>
                </a:cubicBezTo>
                <a:cubicBezTo>
                  <a:pt x="169" y="172"/>
                  <a:pt x="170" y="172"/>
                  <a:pt x="170" y="172"/>
                </a:cubicBezTo>
                <a:cubicBezTo>
                  <a:pt x="171" y="172"/>
                  <a:pt x="172" y="172"/>
                  <a:pt x="171" y="171"/>
                </a:cubicBezTo>
                <a:close/>
                <a:moveTo>
                  <a:pt x="24" y="123"/>
                </a:moveTo>
                <a:cubicBezTo>
                  <a:pt x="24" y="123"/>
                  <a:pt x="24" y="124"/>
                  <a:pt x="24" y="125"/>
                </a:cubicBezTo>
                <a:cubicBezTo>
                  <a:pt x="24" y="125"/>
                  <a:pt x="25" y="125"/>
                  <a:pt x="25" y="125"/>
                </a:cubicBezTo>
                <a:cubicBezTo>
                  <a:pt x="25" y="125"/>
                  <a:pt x="25" y="126"/>
                  <a:pt x="25" y="126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25" y="130"/>
                  <a:pt x="25" y="130"/>
                  <a:pt x="25" y="130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5" y="126"/>
                  <a:pt x="25" y="126"/>
                  <a:pt x="25" y="126"/>
                </a:cubicBezTo>
                <a:cubicBezTo>
                  <a:pt x="25" y="126"/>
                  <a:pt x="25" y="125"/>
                  <a:pt x="25" y="125"/>
                </a:cubicBezTo>
                <a:cubicBezTo>
                  <a:pt x="25" y="124"/>
                  <a:pt x="25" y="124"/>
                  <a:pt x="25" y="123"/>
                </a:cubicBezTo>
                <a:cubicBezTo>
                  <a:pt x="24" y="123"/>
                  <a:pt x="24" y="123"/>
                  <a:pt x="24" y="123"/>
                </a:cubicBezTo>
                <a:close/>
                <a:moveTo>
                  <a:pt x="114" y="161"/>
                </a:moveTo>
                <a:cubicBezTo>
                  <a:pt x="113" y="161"/>
                  <a:pt x="112" y="160"/>
                  <a:pt x="112" y="160"/>
                </a:cubicBezTo>
                <a:cubicBezTo>
                  <a:pt x="111" y="161"/>
                  <a:pt x="112" y="161"/>
                  <a:pt x="113" y="162"/>
                </a:cubicBezTo>
                <a:cubicBezTo>
                  <a:pt x="113" y="162"/>
                  <a:pt x="114" y="161"/>
                  <a:pt x="114" y="161"/>
                </a:cubicBezTo>
                <a:close/>
                <a:moveTo>
                  <a:pt x="162" y="171"/>
                </a:moveTo>
                <a:cubicBezTo>
                  <a:pt x="161" y="171"/>
                  <a:pt x="161" y="170"/>
                  <a:pt x="160" y="171"/>
                </a:cubicBezTo>
                <a:cubicBezTo>
                  <a:pt x="161" y="171"/>
                  <a:pt x="162" y="171"/>
                  <a:pt x="163" y="171"/>
                </a:cubicBezTo>
                <a:cubicBezTo>
                  <a:pt x="163" y="171"/>
                  <a:pt x="164" y="171"/>
                  <a:pt x="164" y="171"/>
                </a:cubicBezTo>
                <a:cubicBezTo>
                  <a:pt x="163" y="171"/>
                  <a:pt x="163" y="171"/>
                  <a:pt x="162" y="171"/>
                </a:cubicBezTo>
                <a:close/>
                <a:moveTo>
                  <a:pt x="96" y="84"/>
                </a:moveTo>
                <a:cubicBezTo>
                  <a:pt x="95" y="83"/>
                  <a:pt x="93" y="82"/>
                  <a:pt x="91" y="82"/>
                </a:cubicBezTo>
                <a:cubicBezTo>
                  <a:pt x="93" y="82"/>
                  <a:pt x="94" y="83"/>
                  <a:pt x="96" y="84"/>
                </a:cubicBezTo>
                <a:close/>
                <a:moveTo>
                  <a:pt x="123" y="154"/>
                </a:moveTo>
                <a:cubicBezTo>
                  <a:pt x="124" y="153"/>
                  <a:pt x="124" y="152"/>
                  <a:pt x="125" y="152"/>
                </a:cubicBezTo>
                <a:cubicBezTo>
                  <a:pt x="124" y="151"/>
                  <a:pt x="124" y="151"/>
                  <a:pt x="124" y="152"/>
                </a:cubicBezTo>
                <a:cubicBezTo>
                  <a:pt x="123" y="153"/>
                  <a:pt x="123" y="154"/>
                  <a:pt x="123" y="155"/>
                </a:cubicBezTo>
                <a:cubicBezTo>
                  <a:pt x="123" y="155"/>
                  <a:pt x="123" y="154"/>
                  <a:pt x="123" y="154"/>
                </a:cubicBezTo>
                <a:close/>
                <a:moveTo>
                  <a:pt x="112" y="147"/>
                </a:moveTo>
                <a:cubicBezTo>
                  <a:pt x="112" y="147"/>
                  <a:pt x="111" y="147"/>
                  <a:pt x="111" y="147"/>
                </a:cubicBezTo>
                <a:cubicBezTo>
                  <a:pt x="111" y="148"/>
                  <a:pt x="111" y="150"/>
                  <a:pt x="111" y="151"/>
                </a:cubicBezTo>
                <a:cubicBezTo>
                  <a:pt x="111" y="149"/>
                  <a:pt x="112" y="148"/>
                  <a:pt x="112" y="147"/>
                </a:cubicBezTo>
                <a:close/>
                <a:moveTo>
                  <a:pt x="201" y="88"/>
                </a:moveTo>
                <a:cubicBezTo>
                  <a:pt x="201" y="87"/>
                  <a:pt x="200" y="85"/>
                  <a:pt x="200" y="83"/>
                </a:cubicBezTo>
                <a:cubicBezTo>
                  <a:pt x="200" y="84"/>
                  <a:pt x="199" y="84"/>
                  <a:pt x="199" y="84"/>
                </a:cubicBezTo>
                <a:cubicBezTo>
                  <a:pt x="200" y="86"/>
                  <a:pt x="200" y="87"/>
                  <a:pt x="201" y="88"/>
                </a:cubicBezTo>
                <a:close/>
                <a:moveTo>
                  <a:pt x="207" y="158"/>
                </a:moveTo>
                <a:cubicBezTo>
                  <a:pt x="206" y="159"/>
                  <a:pt x="204" y="160"/>
                  <a:pt x="203" y="162"/>
                </a:cubicBezTo>
                <a:cubicBezTo>
                  <a:pt x="203" y="162"/>
                  <a:pt x="203" y="162"/>
                  <a:pt x="203" y="162"/>
                </a:cubicBezTo>
                <a:cubicBezTo>
                  <a:pt x="204" y="161"/>
                  <a:pt x="206" y="160"/>
                  <a:pt x="207" y="158"/>
                </a:cubicBezTo>
                <a:cubicBezTo>
                  <a:pt x="207" y="158"/>
                  <a:pt x="207" y="158"/>
                  <a:pt x="207" y="158"/>
                </a:cubicBezTo>
                <a:close/>
                <a:moveTo>
                  <a:pt x="134" y="157"/>
                </a:moveTo>
                <a:cubicBezTo>
                  <a:pt x="133" y="159"/>
                  <a:pt x="132" y="160"/>
                  <a:pt x="131" y="162"/>
                </a:cubicBezTo>
                <a:cubicBezTo>
                  <a:pt x="131" y="162"/>
                  <a:pt x="131" y="162"/>
                  <a:pt x="132" y="162"/>
                </a:cubicBezTo>
                <a:lnTo>
                  <a:pt x="134" y="157"/>
                </a:lnTo>
                <a:close/>
                <a:moveTo>
                  <a:pt x="112" y="151"/>
                </a:moveTo>
                <a:cubicBezTo>
                  <a:pt x="112" y="152"/>
                  <a:pt x="111" y="154"/>
                  <a:pt x="111" y="155"/>
                </a:cubicBezTo>
                <a:cubicBezTo>
                  <a:pt x="112" y="155"/>
                  <a:pt x="112" y="155"/>
                  <a:pt x="112" y="155"/>
                </a:cubicBezTo>
                <a:cubicBezTo>
                  <a:pt x="112" y="154"/>
                  <a:pt x="112" y="153"/>
                  <a:pt x="112" y="152"/>
                </a:cubicBezTo>
                <a:cubicBezTo>
                  <a:pt x="112" y="151"/>
                  <a:pt x="113" y="151"/>
                  <a:pt x="112" y="151"/>
                </a:cubicBezTo>
                <a:close/>
                <a:moveTo>
                  <a:pt x="164" y="153"/>
                </a:moveTo>
                <a:cubicBezTo>
                  <a:pt x="164" y="153"/>
                  <a:pt x="164" y="154"/>
                  <a:pt x="164" y="154"/>
                </a:cubicBezTo>
                <a:cubicBezTo>
                  <a:pt x="157" y="153"/>
                  <a:pt x="157" y="153"/>
                  <a:pt x="157" y="153"/>
                </a:cubicBezTo>
                <a:cubicBezTo>
                  <a:pt x="159" y="154"/>
                  <a:pt x="161" y="154"/>
                  <a:pt x="162" y="154"/>
                </a:cubicBezTo>
                <a:cubicBezTo>
                  <a:pt x="163" y="154"/>
                  <a:pt x="164" y="154"/>
                  <a:pt x="164" y="153"/>
                </a:cubicBezTo>
                <a:close/>
                <a:moveTo>
                  <a:pt x="37" y="126"/>
                </a:moveTo>
                <a:cubicBezTo>
                  <a:pt x="37" y="124"/>
                  <a:pt x="37" y="122"/>
                  <a:pt x="36" y="120"/>
                </a:cubicBezTo>
                <a:cubicBezTo>
                  <a:pt x="37" y="120"/>
                  <a:pt x="36" y="119"/>
                  <a:pt x="36" y="120"/>
                </a:cubicBezTo>
                <a:cubicBezTo>
                  <a:pt x="37" y="126"/>
                  <a:pt x="37" y="126"/>
                  <a:pt x="37" y="126"/>
                </a:cubicBezTo>
                <a:cubicBezTo>
                  <a:pt x="37" y="126"/>
                  <a:pt x="38" y="127"/>
                  <a:pt x="37" y="126"/>
                </a:cubicBezTo>
                <a:close/>
                <a:moveTo>
                  <a:pt x="35" y="127"/>
                </a:moveTo>
                <a:cubicBezTo>
                  <a:pt x="33" y="120"/>
                  <a:pt x="33" y="120"/>
                  <a:pt x="33" y="120"/>
                </a:cubicBezTo>
                <a:cubicBezTo>
                  <a:pt x="33" y="123"/>
                  <a:pt x="34" y="126"/>
                  <a:pt x="34" y="129"/>
                </a:cubicBezTo>
                <a:cubicBezTo>
                  <a:pt x="34" y="128"/>
                  <a:pt x="35" y="128"/>
                  <a:pt x="35" y="127"/>
                </a:cubicBezTo>
                <a:close/>
                <a:moveTo>
                  <a:pt x="15" y="21"/>
                </a:moveTo>
                <a:cubicBezTo>
                  <a:pt x="13" y="21"/>
                  <a:pt x="12" y="23"/>
                  <a:pt x="11" y="25"/>
                </a:cubicBezTo>
                <a:cubicBezTo>
                  <a:pt x="13" y="24"/>
                  <a:pt x="14" y="22"/>
                  <a:pt x="15" y="21"/>
                </a:cubicBezTo>
                <a:close/>
                <a:moveTo>
                  <a:pt x="74" y="67"/>
                </a:moveTo>
                <a:cubicBezTo>
                  <a:pt x="74" y="67"/>
                  <a:pt x="73" y="64"/>
                  <a:pt x="73" y="63"/>
                </a:cubicBezTo>
                <a:cubicBezTo>
                  <a:pt x="73" y="64"/>
                  <a:pt x="72" y="64"/>
                  <a:pt x="72" y="65"/>
                </a:cubicBezTo>
                <a:cubicBezTo>
                  <a:pt x="73" y="66"/>
                  <a:pt x="73" y="67"/>
                  <a:pt x="74" y="68"/>
                </a:cubicBezTo>
                <a:cubicBezTo>
                  <a:pt x="74" y="68"/>
                  <a:pt x="74" y="68"/>
                  <a:pt x="74" y="67"/>
                </a:cubicBezTo>
                <a:close/>
                <a:moveTo>
                  <a:pt x="127" y="153"/>
                </a:moveTo>
                <a:cubicBezTo>
                  <a:pt x="126" y="154"/>
                  <a:pt x="126" y="156"/>
                  <a:pt x="126" y="157"/>
                </a:cubicBezTo>
                <a:cubicBezTo>
                  <a:pt x="127" y="156"/>
                  <a:pt x="128" y="154"/>
                  <a:pt x="128" y="153"/>
                </a:cubicBezTo>
                <a:lnTo>
                  <a:pt x="127" y="153"/>
                </a:lnTo>
                <a:close/>
                <a:moveTo>
                  <a:pt x="125" y="154"/>
                </a:moveTo>
                <a:cubicBezTo>
                  <a:pt x="124" y="155"/>
                  <a:pt x="123" y="157"/>
                  <a:pt x="122" y="159"/>
                </a:cubicBezTo>
                <a:cubicBezTo>
                  <a:pt x="122" y="159"/>
                  <a:pt x="123" y="160"/>
                  <a:pt x="123" y="159"/>
                </a:cubicBezTo>
                <a:lnTo>
                  <a:pt x="125" y="154"/>
                </a:lnTo>
                <a:close/>
                <a:moveTo>
                  <a:pt x="30" y="123"/>
                </a:moveTo>
                <a:cubicBezTo>
                  <a:pt x="30" y="124"/>
                  <a:pt x="30" y="124"/>
                  <a:pt x="30" y="124"/>
                </a:cubicBezTo>
                <a:cubicBezTo>
                  <a:pt x="31" y="131"/>
                  <a:pt x="31" y="131"/>
                  <a:pt x="31" y="131"/>
                </a:cubicBezTo>
                <a:cubicBezTo>
                  <a:pt x="31" y="131"/>
                  <a:pt x="32" y="131"/>
                  <a:pt x="32" y="130"/>
                </a:cubicBezTo>
                <a:cubicBezTo>
                  <a:pt x="30" y="124"/>
                  <a:pt x="30" y="124"/>
                  <a:pt x="30" y="124"/>
                </a:cubicBezTo>
                <a:lnTo>
                  <a:pt x="30" y="123"/>
                </a:lnTo>
                <a:close/>
                <a:moveTo>
                  <a:pt x="100" y="148"/>
                </a:moveTo>
                <a:cubicBezTo>
                  <a:pt x="99" y="147"/>
                  <a:pt x="100" y="146"/>
                  <a:pt x="99" y="145"/>
                </a:cubicBezTo>
                <a:cubicBezTo>
                  <a:pt x="98" y="150"/>
                  <a:pt x="98" y="150"/>
                  <a:pt x="98" y="150"/>
                </a:cubicBezTo>
                <a:cubicBezTo>
                  <a:pt x="100" y="151"/>
                  <a:pt x="100" y="151"/>
                  <a:pt x="100" y="151"/>
                </a:cubicBezTo>
                <a:cubicBezTo>
                  <a:pt x="100" y="150"/>
                  <a:pt x="100" y="149"/>
                  <a:pt x="100" y="148"/>
                </a:cubicBezTo>
                <a:close/>
                <a:moveTo>
                  <a:pt x="134" y="160"/>
                </a:moveTo>
                <a:cubicBezTo>
                  <a:pt x="135" y="158"/>
                  <a:pt x="137" y="157"/>
                  <a:pt x="138" y="155"/>
                </a:cubicBezTo>
                <a:cubicBezTo>
                  <a:pt x="137" y="155"/>
                  <a:pt x="136" y="154"/>
                  <a:pt x="136" y="155"/>
                </a:cubicBezTo>
                <a:cubicBezTo>
                  <a:pt x="136" y="157"/>
                  <a:pt x="135" y="158"/>
                  <a:pt x="134" y="160"/>
                </a:cubicBezTo>
                <a:close/>
                <a:moveTo>
                  <a:pt x="27" y="122"/>
                </a:moveTo>
                <a:cubicBezTo>
                  <a:pt x="29" y="133"/>
                  <a:pt x="29" y="133"/>
                  <a:pt x="29" y="133"/>
                </a:cubicBezTo>
                <a:cubicBezTo>
                  <a:pt x="29" y="133"/>
                  <a:pt x="30" y="133"/>
                  <a:pt x="29" y="132"/>
                </a:cubicBezTo>
                <a:lnTo>
                  <a:pt x="27" y="122"/>
                </a:lnTo>
                <a:close/>
                <a:moveTo>
                  <a:pt x="104" y="151"/>
                </a:moveTo>
                <a:cubicBezTo>
                  <a:pt x="105" y="151"/>
                  <a:pt x="105" y="151"/>
                  <a:pt x="105" y="151"/>
                </a:cubicBezTo>
                <a:cubicBezTo>
                  <a:pt x="105" y="149"/>
                  <a:pt x="106" y="146"/>
                  <a:pt x="106" y="144"/>
                </a:cubicBezTo>
                <a:cubicBezTo>
                  <a:pt x="105" y="144"/>
                  <a:pt x="105" y="144"/>
                  <a:pt x="105" y="144"/>
                </a:cubicBezTo>
                <a:cubicBezTo>
                  <a:pt x="105" y="146"/>
                  <a:pt x="105" y="148"/>
                  <a:pt x="104" y="151"/>
                </a:cubicBezTo>
                <a:close/>
                <a:moveTo>
                  <a:pt x="179" y="154"/>
                </a:moveTo>
                <a:cubicBezTo>
                  <a:pt x="175" y="154"/>
                  <a:pt x="171" y="154"/>
                  <a:pt x="166" y="154"/>
                </a:cubicBezTo>
                <a:cubicBezTo>
                  <a:pt x="166" y="155"/>
                  <a:pt x="167" y="154"/>
                  <a:pt x="167" y="154"/>
                </a:cubicBezTo>
                <a:cubicBezTo>
                  <a:pt x="172" y="154"/>
                  <a:pt x="175" y="154"/>
                  <a:pt x="179" y="154"/>
                </a:cubicBezTo>
                <a:close/>
                <a:moveTo>
                  <a:pt x="77" y="69"/>
                </a:moveTo>
                <a:cubicBezTo>
                  <a:pt x="76" y="62"/>
                  <a:pt x="76" y="62"/>
                  <a:pt x="76" y="62"/>
                </a:cubicBezTo>
                <a:cubicBezTo>
                  <a:pt x="76" y="62"/>
                  <a:pt x="75" y="62"/>
                  <a:pt x="75" y="62"/>
                </a:cubicBezTo>
                <a:cubicBezTo>
                  <a:pt x="76" y="65"/>
                  <a:pt x="76" y="68"/>
                  <a:pt x="77" y="71"/>
                </a:cubicBezTo>
                <a:cubicBezTo>
                  <a:pt x="77" y="70"/>
                  <a:pt x="77" y="69"/>
                  <a:pt x="77" y="69"/>
                </a:cubicBezTo>
                <a:close/>
                <a:moveTo>
                  <a:pt x="130" y="160"/>
                </a:moveTo>
                <a:cubicBezTo>
                  <a:pt x="132" y="158"/>
                  <a:pt x="133" y="156"/>
                  <a:pt x="134" y="154"/>
                </a:cubicBezTo>
                <a:cubicBezTo>
                  <a:pt x="133" y="155"/>
                  <a:pt x="133" y="154"/>
                  <a:pt x="132" y="154"/>
                </a:cubicBezTo>
                <a:lnTo>
                  <a:pt x="130" y="160"/>
                </a:lnTo>
                <a:close/>
                <a:moveTo>
                  <a:pt x="188" y="169"/>
                </a:moveTo>
                <a:cubicBezTo>
                  <a:pt x="187" y="170"/>
                  <a:pt x="186" y="171"/>
                  <a:pt x="184" y="171"/>
                </a:cubicBezTo>
                <a:cubicBezTo>
                  <a:pt x="184" y="171"/>
                  <a:pt x="183" y="171"/>
                  <a:pt x="183" y="172"/>
                </a:cubicBezTo>
                <a:cubicBezTo>
                  <a:pt x="188" y="172"/>
                  <a:pt x="188" y="172"/>
                  <a:pt x="188" y="172"/>
                </a:cubicBezTo>
                <a:cubicBezTo>
                  <a:pt x="187" y="171"/>
                  <a:pt x="189" y="170"/>
                  <a:pt x="188" y="169"/>
                </a:cubicBezTo>
                <a:close/>
                <a:moveTo>
                  <a:pt x="125" y="165"/>
                </a:moveTo>
                <a:cubicBezTo>
                  <a:pt x="118" y="162"/>
                  <a:pt x="118" y="162"/>
                  <a:pt x="118" y="162"/>
                </a:cubicBezTo>
                <a:cubicBezTo>
                  <a:pt x="118" y="162"/>
                  <a:pt x="118" y="163"/>
                  <a:pt x="117" y="163"/>
                </a:cubicBezTo>
                <a:cubicBezTo>
                  <a:pt x="120" y="164"/>
                  <a:pt x="122" y="164"/>
                  <a:pt x="125" y="165"/>
                </a:cubicBezTo>
                <a:close/>
                <a:moveTo>
                  <a:pt x="179" y="163"/>
                </a:moveTo>
                <a:cubicBezTo>
                  <a:pt x="177" y="164"/>
                  <a:pt x="175" y="166"/>
                  <a:pt x="173" y="168"/>
                </a:cubicBezTo>
                <a:cubicBezTo>
                  <a:pt x="173" y="168"/>
                  <a:pt x="174" y="168"/>
                  <a:pt x="174" y="168"/>
                </a:cubicBezTo>
                <a:cubicBezTo>
                  <a:pt x="176" y="167"/>
                  <a:pt x="177" y="165"/>
                  <a:pt x="179" y="163"/>
                </a:cubicBezTo>
                <a:cubicBezTo>
                  <a:pt x="179" y="163"/>
                  <a:pt x="179" y="163"/>
                  <a:pt x="179" y="163"/>
                </a:cubicBezTo>
                <a:close/>
                <a:moveTo>
                  <a:pt x="122" y="151"/>
                </a:moveTo>
                <a:cubicBezTo>
                  <a:pt x="122" y="151"/>
                  <a:pt x="122" y="151"/>
                  <a:pt x="122" y="151"/>
                </a:cubicBezTo>
                <a:cubicBezTo>
                  <a:pt x="121" y="153"/>
                  <a:pt x="120" y="156"/>
                  <a:pt x="119" y="158"/>
                </a:cubicBezTo>
                <a:cubicBezTo>
                  <a:pt x="120" y="158"/>
                  <a:pt x="120" y="159"/>
                  <a:pt x="121" y="158"/>
                </a:cubicBezTo>
                <a:cubicBezTo>
                  <a:pt x="123" y="152"/>
                  <a:pt x="123" y="152"/>
                  <a:pt x="123" y="152"/>
                </a:cubicBezTo>
                <a:cubicBezTo>
                  <a:pt x="123" y="152"/>
                  <a:pt x="122" y="151"/>
                  <a:pt x="122" y="151"/>
                </a:cubicBezTo>
                <a:close/>
                <a:moveTo>
                  <a:pt x="84" y="133"/>
                </a:moveTo>
                <a:cubicBezTo>
                  <a:pt x="84" y="133"/>
                  <a:pt x="84" y="132"/>
                  <a:pt x="84" y="132"/>
                </a:cubicBezTo>
                <a:cubicBezTo>
                  <a:pt x="83" y="132"/>
                  <a:pt x="82" y="131"/>
                  <a:pt x="82" y="131"/>
                </a:cubicBezTo>
                <a:cubicBezTo>
                  <a:pt x="81" y="131"/>
                  <a:pt x="81" y="131"/>
                  <a:pt x="81" y="132"/>
                </a:cubicBezTo>
                <a:cubicBezTo>
                  <a:pt x="82" y="133"/>
                  <a:pt x="82" y="136"/>
                  <a:pt x="83" y="138"/>
                </a:cubicBezTo>
                <a:lnTo>
                  <a:pt x="84" y="133"/>
                </a:lnTo>
                <a:close/>
                <a:moveTo>
                  <a:pt x="94" y="138"/>
                </a:moveTo>
                <a:cubicBezTo>
                  <a:pt x="94" y="138"/>
                  <a:pt x="94" y="138"/>
                  <a:pt x="93" y="138"/>
                </a:cubicBezTo>
                <a:cubicBezTo>
                  <a:pt x="93" y="140"/>
                  <a:pt x="93" y="143"/>
                  <a:pt x="94" y="146"/>
                </a:cubicBezTo>
                <a:cubicBezTo>
                  <a:pt x="94" y="143"/>
                  <a:pt x="95" y="141"/>
                  <a:pt x="95" y="139"/>
                </a:cubicBezTo>
                <a:cubicBezTo>
                  <a:pt x="95" y="139"/>
                  <a:pt x="94" y="139"/>
                  <a:pt x="94" y="138"/>
                </a:cubicBezTo>
                <a:close/>
                <a:moveTo>
                  <a:pt x="119" y="150"/>
                </a:moveTo>
                <a:cubicBezTo>
                  <a:pt x="119" y="150"/>
                  <a:pt x="118" y="150"/>
                  <a:pt x="118" y="149"/>
                </a:cubicBezTo>
                <a:cubicBezTo>
                  <a:pt x="118" y="152"/>
                  <a:pt x="117" y="155"/>
                  <a:pt x="116" y="157"/>
                </a:cubicBezTo>
                <a:cubicBezTo>
                  <a:pt x="117" y="155"/>
                  <a:pt x="118" y="152"/>
                  <a:pt x="119" y="150"/>
                </a:cubicBezTo>
                <a:close/>
                <a:moveTo>
                  <a:pt x="108" y="159"/>
                </a:moveTo>
                <a:cubicBezTo>
                  <a:pt x="107" y="158"/>
                  <a:pt x="107" y="158"/>
                  <a:pt x="106" y="158"/>
                </a:cubicBezTo>
                <a:cubicBezTo>
                  <a:pt x="106" y="158"/>
                  <a:pt x="105" y="158"/>
                  <a:pt x="105" y="157"/>
                </a:cubicBezTo>
                <a:cubicBezTo>
                  <a:pt x="104" y="157"/>
                  <a:pt x="104" y="157"/>
                  <a:pt x="103" y="158"/>
                </a:cubicBezTo>
                <a:cubicBezTo>
                  <a:pt x="103" y="158"/>
                  <a:pt x="103" y="157"/>
                  <a:pt x="103" y="157"/>
                </a:cubicBezTo>
                <a:cubicBezTo>
                  <a:pt x="103" y="156"/>
                  <a:pt x="102" y="156"/>
                  <a:pt x="101" y="156"/>
                </a:cubicBezTo>
                <a:cubicBezTo>
                  <a:pt x="100" y="155"/>
                  <a:pt x="100" y="156"/>
                  <a:pt x="100" y="156"/>
                </a:cubicBezTo>
                <a:cubicBezTo>
                  <a:pt x="103" y="158"/>
                  <a:pt x="105" y="159"/>
                  <a:pt x="108" y="160"/>
                </a:cubicBezTo>
                <a:cubicBezTo>
                  <a:pt x="108" y="159"/>
                  <a:pt x="108" y="159"/>
                  <a:pt x="108" y="159"/>
                </a:cubicBezTo>
                <a:close/>
                <a:moveTo>
                  <a:pt x="17" y="21"/>
                </a:moveTo>
                <a:cubicBezTo>
                  <a:pt x="17" y="21"/>
                  <a:pt x="17" y="21"/>
                  <a:pt x="17" y="21"/>
                </a:cubicBezTo>
                <a:cubicBezTo>
                  <a:pt x="15" y="23"/>
                  <a:pt x="13" y="25"/>
                  <a:pt x="12" y="27"/>
                </a:cubicBezTo>
                <a:cubicBezTo>
                  <a:pt x="12" y="27"/>
                  <a:pt x="12" y="28"/>
                  <a:pt x="12" y="28"/>
                </a:cubicBezTo>
                <a:cubicBezTo>
                  <a:pt x="14" y="26"/>
                  <a:pt x="16" y="24"/>
                  <a:pt x="17" y="22"/>
                </a:cubicBezTo>
                <a:cubicBezTo>
                  <a:pt x="18" y="22"/>
                  <a:pt x="18" y="21"/>
                  <a:pt x="17" y="21"/>
                </a:cubicBezTo>
                <a:close/>
                <a:moveTo>
                  <a:pt x="180" y="164"/>
                </a:moveTo>
                <a:cubicBezTo>
                  <a:pt x="183" y="162"/>
                  <a:pt x="185" y="160"/>
                  <a:pt x="188" y="158"/>
                </a:cubicBezTo>
                <a:cubicBezTo>
                  <a:pt x="187" y="158"/>
                  <a:pt x="186" y="158"/>
                  <a:pt x="186" y="158"/>
                </a:cubicBezTo>
                <a:cubicBezTo>
                  <a:pt x="184" y="160"/>
                  <a:pt x="182" y="162"/>
                  <a:pt x="180" y="164"/>
                </a:cubicBezTo>
                <a:close/>
                <a:moveTo>
                  <a:pt x="198" y="152"/>
                </a:moveTo>
                <a:cubicBezTo>
                  <a:pt x="194" y="152"/>
                  <a:pt x="190" y="152"/>
                  <a:pt x="187" y="153"/>
                </a:cubicBezTo>
                <a:cubicBezTo>
                  <a:pt x="186" y="153"/>
                  <a:pt x="186" y="154"/>
                  <a:pt x="186" y="153"/>
                </a:cubicBezTo>
                <a:cubicBezTo>
                  <a:pt x="190" y="153"/>
                  <a:pt x="195" y="153"/>
                  <a:pt x="198" y="152"/>
                </a:cubicBezTo>
                <a:close/>
                <a:moveTo>
                  <a:pt x="116" y="149"/>
                </a:moveTo>
                <a:cubicBezTo>
                  <a:pt x="116" y="149"/>
                  <a:pt x="116" y="149"/>
                  <a:pt x="116" y="149"/>
                </a:cubicBezTo>
                <a:cubicBezTo>
                  <a:pt x="113" y="156"/>
                  <a:pt x="113" y="156"/>
                  <a:pt x="113" y="156"/>
                </a:cubicBezTo>
                <a:cubicBezTo>
                  <a:pt x="114" y="156"/>
                  <a:pt x="115" y="157"/>
                  <a:pt x="115" y="156"/>
                </a:cubicBezTo>
                <a:cubicBezTo>
                  <a:pt x="116" y="154"/>
                  <a:pt x="116" y="151"/>
                  <a:pt x="116" y="149"/>
                </a:cubicBezTo>
                <a:close/>
                <a:moveTo>
                  <a:pt x="145" y="158"/>
                </a:moveTo>
                <a:cubicBezTo>
                  <a:pt x="143" y="160"/>
                  <a:pt x="142" y="162"/>
                  <a:pt x="140" y="164"/>
                </a:cubicBezTo>
                <a:cubicBezTo>
                  <a:pt x="142" y="164"/>
                  <a:pt x="142" y="164"/>
                  <a:pt x="142" y="164"/>
                </a:cubicBezTo>
                <a:cubicBezTo>
                  <a:pt x="143" y="162"/>
                  <a:pt x="144" y="160"/>
                  <a:pt x="145" y="159"/>
                </a:cubicBezTo>
                <a:cubicBezTo>
                  <a:pt x="145" y="159"/>
                  <a:pt x="145" y="158"/>
                  <a:pt x="145" y="158"/>
                </a:cubicBezTo>
                <a:close/>
                <a:moveTo>
                  <a:pt x="109" y="153"/>
                </a:moveTo>
                <a:cubicBezTo>
                  <a:pt x="110" y="149"/>
                  <a:pt x="110" y="149"/>
                  <a:pt x="110" y="149"/>
                </a:cubicBezTo>
                <a:cubicBezTo>
                  <a:pt x="110" y="148"/>
                  <a:pt x="110" y="146"/>
                  <a:pt x="109" y="147"/>
                </a:cubicBezTo>
                <a:cubicBezTo>
                  <a:pt x="108" y="154"/>
                  <a:pt x="108" y="154"/>
                  <a:pt x="108" y="154"/>
                </a:cubicBezTo>
                <a:cubicBezTo>
                  <a:pt x="107" y="154"/>
                  <a:pt x="109" y="155"/>
                  <a:pt x="109" y="155"/>
                </a:cubicBezTo>
                <a:cubicBezTo>
                  <a:pt x="109" y="154"/>
                  <a:pt x="109" y="153"/>
                  <a:pt x="109" y="153"/>
                </a:cubicBezTo>
                <a:close/>
                <a:moveTo>
                  <a:pt x="173" y="161"/>
                </a:moveTo>
                <a:cubicBezTo>
                  <a:pt x="170" y="163"/>
                  <a:pt x="167" y="165"/>
                  <a:pt x="165" y="167"/>
                </a:cubicBezTo>
                <a:cubicBezTo>
                  <a:pt x="166" y="167"/>
                  <a:pt x="167" y="168"/>
                  <a:pt x="168" y="167"/>
                </a:cubicBezTo>
                <a:lnTo>
                  <a:pt x="173" y="161"/>
                </a:lnTo>
                <a:close/>
                <a:moveTo>
                  <a:pt x="140" y="156"/>
                </a:moveTo>
                <a:cubicBezTo>
                  <a:pt x="137" y="158"/>
                  <a:pt x="136" y="160"/>
                  <a:pt x="134" y="163"/>
                </a:cubicBezTo>
                <a:cubicBezTo>
                  <a:pt x="135" y="163"/>
                  <a:pt x="136" y="163"/>
                  <a:pt x="136" y="163"/>
                </a:cubicBezTo>
                <a:cubicBezTo>
                  <a:pt x="137" y="161"/>
                  <a:pt x="139" y="158"/>
                  <a:pt x="140" y="156"/>
                </a:cubicBezTo>
                <a:close/>
                <a:moveTo>
                  <a:pt x="80" y="72"/>
                </a:moveTo>
                <a:cubicBezTo>
                  <a:pt x="80" y="68"/>
                  <a:pt x="79" y="64"/>
                  <a:pt x="78" y="60"/>
                </a:cubicBezTo>
                <a:cubicBezTo>
                  <a:pt x="78" y="59"/>
                  <a:pt x="77" y="60"/>
                  <a:pt x="77" y="61"/>
                </a:cubicBezTo>
                <a:cubicBezTo>
                  <a:pt x="78" y="64"/>
                  <a:pt x="78" y="67"/>
                  <a:pt x="79" y="70"/>
                </a:cubicBezTo>
                <a:cubicBezTo>
                  <a:pt x="79" y="70"/>
                  <a:pt x="79" y="72"/>
                  <a:pt x="80" y="72"/>
                </a:cubicBezTo>
                <a:close/>
                <a:moveTo>
                  <a:pt x="199" y="159"/>
                </a:moveTo>
                <a:cubicBezTo>
                  <a:pt x="195" y="161"/>
                  <a:pt x="192" y="164"/>
                  <a:pt x="189" y="166"/>
                </a:cubicBezTo>
                <a:cubicBezTo>
                  <a:pt x="191" y="167"/>
                  <a:pt x="193" y="166"/>
                  <a:pt x="194" y="164"/>
                </a:cubicBezTo>
                <a:cubicBezTo>
                  <a:pt x="195" y="163"/>
                  <a:pt x="197" y="161"/>
                  <a:pt x="199" y="159"/>
                </a:cubicBezTo>
                <a:close/>
                <a:moveTo>
                  <a:pt x="96" y="146"/>
                </a:moveTo>
                <a:cubicBezTo>
                  <a:pt x="96" y="140"/>
                  <a:pt x="96" y="140"/>
                  <a:pt x="96" y="140"/>
                </a:cubicBezTo>
                <a:cubicBezTo>
                  <a:pt x="96" y="143"/>
                  <a:pt x="95" y="145"/>
                  <a:pt x="94" y="149"/>
                </a:cubicBezTo>
                <a:cubicBezTo>
                  <a:pt x="96" y="149"/>
                  <a:pt x="96" y="149"/>
                  <a:pt x="96" y="149"/>
                </a:cubicBezTo>
                <a:cubicBezTo>
                  <a:pt x="97" y="148"/>
                  <a:pt x="97" y="147"/>
                  <a:pt x="96" y="146"/>
                </a:cubicBezTo>
                <a:close/>
                <a:moveTo>
                  <a:pt x="86" y="69"/>
                </a:moveTo>
                <a:cubicBezTo>
                  <a:pt x="84" y="56"/>
                  <a:pt x="84" y="56"/>
                  <a:pt x="84" y="56"/>
                </a:cubicBezTo>
                <a:cubicBezTo>
                  <a:pt x="84" y="56"/>
                  <a:pt x="82" y="56"/>
                  <a:pt x="83" y="56"/>
                </a:cubicBezTo>
                <a:cubicBezTo>
                  <a:pt x="85" y="68"/>
                  <a:pt x="85" y="68"/>
                  <a:pt x="85" y="68"/>
                </a:cubicBezTo>
                <a:cubicBezTo>
                  <a:pt x="85" y="69"/>
                  <a:pt x="86" y="69"/>
                  <a:pt x="86" y="69"/>
                </a:cubicBezTo>
                <a:close/>
                <a:moveTo>
                  <a:pt x="104" y="150"/>
                </a:moveTo>
                <a:cubicBezTo>
                  <a:pt x="104" y="146"/>
                  <a:pt x="104" y="146"/>
                  <a:pt x="104" y="146"/>
                </a:cubicBezTo>
                <a:cubicBezTo>
                  <a:pt x="104" y="145"/>
                  <a:pt x="104" y="144"/>
                  <a:pt x="103" y="143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01" y="152"/>
                  <a:pt x="102" y="152"/>
                  <a:pt x="103" y="152"/>
                </a:cubicBezTo>
                <a:cubicBezTo>
                  <a:pt x="103" y="152"/>
                  <a:pt x="104" y="150"/>
                  <a:pt x="104" y="150"/>
                </a:cubicBezTo>
                <a:close/>
                <a:moveTo>
                  <a:pt x="102" y="143"/>
                </a:moveTo>
                <a:cubicBezTo>
                  <a:pt x="102" y="143"/>
                  <a:pt x="102" y="142"/>
                  <a:pt x="102" y="142"/>
                </a:cubicBezTo>
                <a:cubicBezTo>
                  <a:pt x="100" y="142"/>
                  <a:pt x="99" y="141"/>
                  <a:pt x="98" y="140"/>
                </a:cubicBezTo>
                <a:cubicBezTo>
                  <a:pt x="97" y="142"/>
                  <a:pt x="98" y="144"/>
                  <a:pt x="98" y="146"/>
                </a:cubicBezTo>
                <a:cubicBezTo>
                  <a:pt x="98" y="145"/>
                  <a:pt x="98" y="144"/>
                  <a:pt x="99" y="143"/>
                </a:cubicBezTo>
                <a:cubicBezTo>
                  <a:pt x="99" y="142"/>
                  <a:pt x="100" y="142"/>
                  <a:pt x="100" y="142"/>
                </a:cubicBezTo>
                <a:cubicBezTo>
                  <a:pt x="100" y="143"/>
                  <a:pt x="101" y="145"/>
                  <a:pt x="101" y="147"/>
                </a:cubicBezTo>
                <a:cubicBezTo>
                  <a:pt x="101" y="145"/>
                  <a:pt x="102" y="144"/>
                  <a:pt x="102" y="143"/>
                </a:cubicBezTo>
                <a:close/>
                <a:moveTo>
                  <a:pt x="36" y="127"/>
                </a:moveTo>
                <a:cubicBezTo>
                  <a:pt x="35" y="122"/>
                  <a:pt x="34" y="117"/>
                  <a:pt x="34" y="112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35" y="126"/>
                  <a:pt x="36" y="128"/>
                  <a:pt x="36" y="127"/>
                </a:cubicBezTo>
                <a:close/>
                <a:moveTo>
                  <a:pt x="162" y="158"/>
                </a:moveTo>
                <a:cubicBezTo>
                  <a:pt x="161" y="158"/>
                  <a:pt x="161" y="159"/>
                  <a:pt x="161" y="159"/>
                </a:cubicBezTo>
                <a:cubicBezTo>
                  <a:pt x="158" y="161"/>
                  <a:pt x="156" y="163"/>
                  <a:pt x="153" y="166"/>
                </a:cubicBezTo>
                <a:cubicBezTo>
                  <a:pt x="154" y="166"/>
                  <a:pt x="155" y="166"/>
                  <a:pt x="155" y="166"/>
                </a:cubicBezTo>
                <a:cubicBezTo>
                  <a:pt x="158" y="164"/>
                  <a:pt x="159" y="161"/>
                  <a:pt x="162" y="158"/>
                </a:cubicBezTo>
                <a:close/>
                <a:moveTo>
                  <a:pt x="218" y="145"/>
                </a:moveTo>
                <a:cubicBezTo>
                  <a:pt x="217" y="141"/>
                  <a:pt x="217" y="141"/>
                  <a:pt x="217" y="141"/>
                </a:cubicBezTo>
                <a:cubicBezTo>
                  <a:pt x="216" y="139"/>
                  <a:pt x="216" y="137"/>
                  <a:pt x="215" y="137"/>
                </a:cubicBezTo>
                <a:cubicBezTo>
                  <a:pt x="215" y="140"/>
                  <a:pt x="216" y="143"/>
                  <a:pt x="217" y="145"/>
                </a:cubicBezTo>
                <a:cubicBezTo>
                  <a:pt x="217" y="146"/>
                  <a:pt x="217" y="145"/>
                  <a:pt x="218" y="145"/>
                </a:cubicBezTo>
                <a:cubicBezTo>
                  <a:pt x="218" y="145"/>
                  <a:pt x="218" y="146"/>
                  <a:pt x="218" y="145"/>
                </a:cubicBezTo>
                <a:close/>
                <a:moveTo>
                  <a:pt x="191" y="160"/>
                </a:moveTo>
                <a:cubicBezTo>
                  <a:pt x="187" y="162"/>
                  <a:pt x="184" y="164"/>
                  <a:pt x="181" y="167"/>
                </a:cubicBezTo>
                <a:cubicBezTo>
                  <a:pt x="180" y="168"/>
                  <a:pt x="181" y="168"/>
                  <a:pt x="181" y="168"/>
                </a:cubicBezTo>
                <a:cubicBezTo>
                  <a:pt x="182" y="167"/>
                  <a:pt x="183" y="168"/>
                  <a:pt x="183" y="168"/>
                </a:cubicBezTo>
                <a:cubicBezTo>
                  <a:pt x="186" y="164"/>
                  <a:pt x="188" y="162"/>
                  <a:pt x="191" y="160"/>
                </a:cubicBezTo>
                <a:close/>
                <a:moveTo>
                  <a:pt x="154" y="158"/>
                </a:moveTo>
                <a:cubicBezTo>
                  <a:pt x="152" y="160"/>
                  <a:pt x="149" y="162"/>
                  <a:pt x="147" y="164"/>
                </a:cubicBezTo>
                <a:cubicBezTo>
                  <a:pt x="147" y="165"/>
                  <a:pt x="149" y="166"/>
                  <a:pt x="149" y="165"/>
                </a:cubicBezTo>
                <a:cubicBezTo>
                  <a:pt x="154" y="159"/>
                  <a:pt x="154" y="159"/>
                  <a:pt x="154" y="159"/>
                </a:cubicBezTo>
                <a:cubicBezTo>
                  <a:pt x="153" y="158"/>
                  <a:pt x="154" y="157"/>
                  <a:pt x="154" y="158"/>
                </a:cubicBezTo>
                <a:close/>
                <a:moveTo>
                  <a:pt x="33" y="129"/>
                </a:moveTo>
                <a:cubicBezTo>
                  <a:pt x="33" y="124"/>
                  <a:pt x="31" y="120"/>
                  <a:pt x="32" y="114"/>
                </a:cubicBezTo>
                <a:cubicBezTo>
                  <a:pt x="31" y="115"/>
                  <a:pt x="30" y="115"/>
                  <a:pt x="30" y="116"/>
                </a:cubicBezTo>
                <a:cubicBezTo>
                  <a:pt x="31" y="120"/>
                  <a:pt x="32" y="124"/>
                  <a:pt x="33" y="129"/>
                </a:cubicBezTo>
                <a:cubicBezTo>
                  <a:pt x="33" y="129"/>
                  <a:pt x="33" y="130"/>
                  <a:pt x="33" y="129"/>
                </a:cubicBezTo>
                <a:close/>
                <a:moveTo>
                  <a:pt x="24" y="26"/>
                </a:moveTo>
                <a:cubicBezTo>
                  <a:pt x="24" y="27"/>
                  <a:pt x="24" y="27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3" y="27"/>
                  <a:pt x="23" y="27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9" y="31"/>
                  <a:pt x="16" y="34"/>
                  <a:pt x="12" y="38"/>
                </a:cubicBezTo>
                <a:cubicBezTo>
                  <a:pt x="12" y="38"/>
                  <a:pt x="12" y="39"/>
                  <a:pt x="12" y="40"/>
                </a:cubicBezTo>
                <a:cubicBezTo>
                  <a:pt x="13" y="41"/>
                  <a:pt x="13" y="40"/>
                  <a:pt x="13" y="40"/>
                </a:cubicBezTo>
                <a:cubicBezTo>
                  <a:pt x="16" y="35"/>
                  <a:pt x="19" y="32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3" y="28"/>
                  <a:pt x="24" y="27"/>
                  <a:pt x="24" y="27"/>
                </a:cubicBezTo>
                <a:cubicBezTo>
                  <a:pt x="24" y="27"/>
                  <a:pt x="24" y="27"/>
                  <a:pt x="24" y="27"/>
                </a:cubicBezTo>
                <a:lnTo>
                  <a:pt x="24" y="26"/>
                </a:lnTo>
                <a:close/>
                <a:moveTo>
                  <a:pt x="21" y="21"/>
                </a:moveTo>
                <a:cubicBezTo>
                  <a:pt x="21" y="21"/>
                  <a:pt x="20" y="21"/>
                  <a:pt x="20" y="21"/>
                </a:cubicBezTo>
                <a:cubicBezTo>
                  <a:pt x="17" y="25"/>
                  <a:pt x="14" y="28"/>
                  <a:pt x="12" y="3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1"/>
                  <a:pt x="21" y="21"/>
                </a:cubicBezTo>
                <a:close/>
                <a:moveTo>
                  <a:pt x="144" y="156"/>
                </a:moveTo>
                <a:cubicBezTo>
                  <a:pt x="143" y="156"/>
                  <a:pt x="142" y="156"/>
                  <a:pt x="142" y="156"/>
                </a:cubicBezTo>
                <a:cubicBezTo>
                  <a:pt x="141" y="156"/>
                  <a:pt x="141" y="156"/>
                  <a:pt x="141" y="156"/>
                </a:cubicBezTo>
                <a:cubicBezTo>
                  <a:pt x="140" y="159"/>
                  <a:pt x="139" y="161"/>
                  <a:pt x="137" y="163"/>
                </a:cubicBezTo>
                <a:cubicBezTo>
                  <a:pt x="137" y="163"/>
                  <a:pt x="138" y="163"/>
                  <a:pt x="138" y="163"/>
                </a:cubicBezTo>
                <a:cubicBezTo>
                  <a:pt x="140" y="161"/>
                  <a:pt x="142" y="159"/>
                  <a:pt x="144" y="156"/>
                </a:cubicBezTo>
                <a:cubicBezTo>
                  <a:pt x="144" y="156"/>
                  <a:pt x="144" y="156"/>
                  <a:pt x="144" y="156"/>
                </a:cubicBezTo>
                <a:close/>
                <a:moveTo>
                  <a:pt x="197" y="163"/>
                </a:moveTo>
                <a:cubicBezTo>
                  <a:pt x="201" y="161"/>
                  <a:pt x="205" y="158"/>
                  <a:pt x="208" y="155"/>
                </a:cubicBezTo>
                <a:cubicBezTo>
                  <a:pt x="207" y="155"/>
                  <a:pt x="205" y="155"/>
                  <a:pt x="205" y="155"/>
                </a:cubicBezTo>
                <a:cubicBezTo>
                  <a:pt x="202" y="158"/>
                  <a:pt x="199" y="160"/>
                  <a:pt x="197" y="163"/>
                </a:cubicBezTo>
                <a:close/>
                <a:moveTo>
                  <a:pt x="83" y="70"/>
                </a:moveTo>
                <a:cubicBezTo>
                  <a:pt x="83" y="66"/>
                  <a:pt x="82" y="61"/>
                  <a:pt x="81" y="57"/>
                </a:cubicBezTo>
                <a:cubicBezTo>
                  <a:pt x="81" y="58"/>
                  <a:pt x="80" y="58"/>
                  <a:pt x="80" y="59"/>
                </a:cubicBezTo>
                <a:cubicBezTo>
                  <a:pt x="81" y="63"/>
                  <a:pt x="82" y="67"/>
                  <a:pt x="83" y="71"/>
                </a:cubicBezTo>
                <a:cubicBezTo>
                  <a:pt x="84" y="71"/>
                  <a:pt x="83" y="70"/>
                  <a:pt x="83" y="70"/>
                </a:cubicBezTo>
                <a:close/>
                <a:moveTo>
                  <a:pt x="129" y="154"/>
                </a:moveTo>
                <a:cubicBezTo>
                  <a:pt x="128" y="156"/>
                  <a:pt x="127" y="158"/>
                  <a:pt x="125" y="160"/>
                </a:cubicBezTo>
                <a:cubicBezTo>
                  <a:pt x="126" y="160"/>
                  <a:pt x="127" y="160"/>
                  <a:pt x="128" y="161"/>
                </a:cubicBezTo>
                <a:cubicBezTo>
                  <a:pt x="129" y="159"/>
                  <a:pt x="130" y="156"/>
                  <a:pt x="131" y="154"/>
                </a:cubicBezTo>
                <a:cubicBezTo>
                  <a:pt x="131" y="154"/>
                  <a:pt x="130" y="153"/>
                  <a:pt x="129" y="154"/>
                </a:cubicBezTo>
                <a:close/>
                <a:moveTo>
                  <a:pt x="14" y="33"/>
                </a:moveTo>
                <a:cubicBezTo>
                  <a:pt x="14" y="33"/>
                  <a:pt x="15" y="34"/>
                  <a:pt x="15" y="33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2"/>
                  <a:pt x="26" y="22"/>
                  <a:pt x="25" y="21"/>
                </a:cubicBezTo>
                <a:cubicBezTo>
                  <a:pt x="21" y="25"/>
                  <a:pt x="18" y="29"/>
                  <a:pt x="14" y="33"/>
                </a:cubicBezTo>
                <a:close/>
                <a:moveTo>
                  <a:pt x="173" y="159"/>
                </a:moveTo>
                <a:cubicBezTo>
                  <a:pt x="171" y="159"/>
                  <a:pt x="170" y="158"/>
                  <a:pt x="169" y="159"/>
                </a:cubicBezTo>
                <a:cubicBezTo>
                  <a:pt x="162" y="167"/>
                  <a:pt x="162" y="167"/>
                  <a:pt x="162" y="167"/>
                </a:cubicBezTo>
                <a:lnTo>
                  <a:pt x="173" y="159"/>
                </a:lnTo>
                <a:close/>
                <a:moveTo>
                  <a:pt x="39" y="123"/>
                </a:moveTo>
                <a:cubicBezTo>
                  <a:pt x="38" y="118"/>
                  <a:pt x="37" y="114"/>
                  <a:pt x="37" y="109"/>
                </a:cubicBezTo>
                <a:cubicBezTo>
                  <a:pt x="36" y="109"/>
                  <a:pt x="35" y="110"/>
                  <a:pt x="35" y="111"/>
                </a:cubicBezTo>
                <a:cubicBezTo>
                  <a:pt x="39" y="126"/>
                  <a:pt x="39" y="126"/>
                  <a:pt x="39" y="126"/>
                </a:cubicBezTo>
                <a:cubicBezTo>
                  <a:pt x="39" y="124"/>
                  <a:pt x="39" y="123"/>
                  <a:pt x="39" y="123"/>
                </a:cubicBezTo>
                <a:close/>
                <a:moveTo>
                  <a:pt x="46" y="119"/>
                </a:moveTo>
                <a:cubicBezTo>
                  <a:pt x="45" y="113"/>
                  <a:pt x="45" y="113"/>
                  <a:pt x="45" y="113"/>
                </a:cubicBezTo>
                <a:cubicBezTo>
                  <a:pt x="45" y="113"/>
                  <a:pt x="44" y="112"/>
                  <a:pt x="44" y="112"/>
                </a:cubicBezTo>
                <a:cubicBezTo>
                  <a:pt x="43" y="112"/>
                  <a:pt x="43" y="111"/>
                  <a:pt x="43" y="111"/>
                </a:cubicBezTo>
                <a:cubicBezTo>
                  <a:pt x="43" y="115"/>
                  <a:pt x="44" y="118"/>
                  <a:pt x="44" y="123"/>
                </a:cubicBezTo>
                <a:cubicBezTo>
                  <a:pt x="44" y="122"/>
                  <a:pt x="45" y="122"/>
                  <a:pt x="45" y="122"/>
                </a:cubicBezTo>
                <a:cubicBezTo>
                  <a:pt x="45" y="121"/>
                  <a:pt x="46" y="120"/>
                  <a:pt x="46" y="119"/>
                </a:cubicBezTo>
                <a:close/>
                <a:moveTo>
                  <a:pt x="159" y="158"/>
                </a:moveTo>
                <a:cubicBezTo>
                  <a:pt x="158" y="158"/>
                  <a:pt x="158" y="158"/>
                  <a:pt x="157" y="158"/>
                </a:cubicBezTo>
                <a:cubicBezTo>
                  <a:pt x="157" y="158"/>
                  <a:pt x="155" y="157"/>
                  <a:pt x="155" y="158"/>
                </a:cubicBezTo>
                <a:cubicBezTo>
                  <a:pt x="154" y="160"/>
                  <a:pt x="153" y="162"/>
                  <a:pt x="152" y="163"/>
                </a:cubicBezTo>
                <a:cubicBezTo>
                  <a:pt x="152" y="164"/>
                  <a:pt x="151" y="166"/>
                  <a:pt x="151" y="166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9" y="159"/>
                  <a:pt x="160" y="158"/>
                  <a:pt x="159" y="158"/>
                </a:cubicBezTo>
                <a:close/>
                <a:moveTo>
                  <a:pt x="42" y="123"/>
                </a:moveTo>
                <a:cubicBezTo>
                  <a:pt x="42" y="123"/>
                  <a:pt x="42" y="123"/>
                  <a:pt x="42" y="123"/>
                </a:cubicBezTo>
                <a:cubicBezTo>
                  <a:pt x="40" y="118"/>
                  <a:pt x="39" y="114"/>
                  <a:pt x="38" y="109"/>
                </a:cubicBezTo>
                <a:cubicBezTo>
                  <a:pt x="39" y="114"/>
                  <a:pt x="39" y="120"/>
                  <a:pt x="40" y="125"/>
                </a:cubicBezTo>
                <a:cubicBezTo>
                  <a:pt x="40" y="125"/>
                  <a:pt x="41" y="124"/>
                  <a:pt x="42" y="123"/>
                </a:cubicBezTo>
                <a:close/>
                <a:moveTo>
                  <a:pt x="149" y="157"/>
                </a:moveTo>
                <a:cubicBezTo>
                  <a:pt x="149" y="157"/>
                  <a:pt x="148" y="157"/>
                  <a:pt x="148" y="157"/>
                </a:cubicBezTo>
                <a:cubicBezTo>
                  <a:pt x="144" y="164"/>
                  <a:pt x="144" y="164"/>
                  <a:pt x="144" y="164"/>
                </a:cubicBezTo>
                <a:cubicBezTo>
                  <a:pt x="143" y="164"/>
                  <a:pt x="144" y="165"/>
                  <a:pt x="144" y="164"/>
                </a:cubicBezTo>
                <a:cubicBezTo>
                  <a:pt x="147" y="162"/>
                  <a:pt x="149" y="160"/>
                  <a:pt x="152" y="157"/>
                </a:cubicBezTo>
                <a:cubicBezTo>
                  <a:pt x="151" y="157"/>
                  <a:pt x="150" y="157"/>
                  <a:pt x="149" y="157"/>
                </a:cubicBezTo>
                <a:close/>
                <a:moveTo>
                  <a:pt x="200" y="156"/>
                </a:moveTo>
                <a:cubicBezTo>
                  <a:pt x="195" y="156"/>
                  <a:pt x="193" y="159"/>
                  <a:pt x="191" y="162"/>
                </a:cubicBezTo>
                <a:cubicBezTo>
                  <a:pt x="186" y="167"/>
                  <a:pt x="186" y="167"/>
                  <a:pt x="186" y="167"/>
                </a:cubicBezTo>
                <a:cubicBezTo>
                  <a:pt x="190" y="163"/>
                  <a:pt x="195" y="160"/>
                  <a:pt x="200" y="156"/>
                </a:cubicBezTo>
                <a:close/>
                <a:moveTo>
                  <a:pt x="157" y="166"/>
                </a:moveTo>
                <a:cubicBezTo>
                  <a:pt x="157" y="167"/>
                  <a:pt x="158" y="167"/>
                  <a:pt x="158" y="167"/>
                </a:cubicBezTo>
                <a:cubicBezTo>
                  <a:pt x="161" y="164"/>
                  <a:pt x="164" y="162"/>
                  <a:pt x="167" y="159"/>
                </a:cubicBezTo>
                <a:cubicBezTo>
                  <a:pt x="166" y="159"/>
                  <a:pt x="165" y="158"/>
                  <a:pt x="163" y="159"/>
                </a:cubicBezTo>
                <a:lnTo>
                  <a:pt x="157" y="166"/>
                </a:lnTo>
                <a:close/>
                <a:moveTo>
                  <a:pt x="87" y="144"/>
                </a:moveTo>
                <a:cubicBezTo>
                  <a:pt x="87" y="140"/>
                  <a:pt x="86" y="137"/>
                  <a:pt x="86" y="134"/>
                </a:cubicBezTo>
                <a:cubicBezTo>
                  <a:pt x="86" y="134"/>
                  <a:pt x="85" y="133"/>
                  <a:pt x="85" y="133"/>
                </a:cubicBezTo>
                <a:cubicBezTo>
                  <a:pt x="84" y="137"/>
                  <a:pt x="83" y="140"/>
                  <a:pt x="83" y="143"/>
                </a:cubicBezTo>
                <a:cubicBezTo>
                  <a:pt x="84" y="143"/>
                  <a:pt x="85" y="144"/>
                  <a:pt x="86" y="145"/>
                </a:cubicBezTo>
                <a:cubicBezTo>
                  <a:pt x="86" y="145"/>
                  <a:pt x="87" y="144"/>
                  <a:pt x="87" y="144"/>
                </a:cubicBezTo>
                <a:close/>
                <a:moveTo>
                  <a:pt x="182" y="158"/>
                </a:moveTo>
                <a:cubicBezTo>
                  <a:pt x="180" y="159"/>
                  <a:pt x="179" y="159"/>
                  <a:pt x="177" y="159"/>
                </a:cubicBezTo>
                <a:cubicBezTo>
                  <a:pt x="169" y="168"/>
                  <a:pt x="169" y="168"/>
                  <a:pt x="169" y="168"/>
                </a:cubicBezTo>
                <a:cubicBezTo>
                  <a:pt x="169" y="168"/>
                  <a:pt x="170" y="168"/>
                  <a:pt x="170" y="168"/>
                </a:cubicBezTo>
                <a:cubicBezTo>
                  <a:pt x="174" y="165"/>
                  <a:pt x="178" y="162"/>
                  <a:pt x="181" y="159"/>
                </a:cubicBezTo>
                <a:cubicBezTo>
                  <a:pt x="182" y="159"/>
                  <a:pt x="183" y="158"/>
                  <a:pt x="182" y="158"/>
                </a:cubicBezTo>
                <a:close/>
                <a:moveTo>
                  <a:pt x="30" y="23"/>
                </a:moveTo>
                <a:cubicBezTo>
                  <a:pt x="30" y="23"/>
                  <a:pt x="29" y="23"/>
                  <a:pt x="29" y="23"/>
                </a:cubicBezTo>
                <a:cubicBezTo>
                  <a:pt x="24" y="29"/>
                  <a:pt x="18" y="34"/>
                  <a:pt x="14" y="41"/>
                </a:cubicBezTo>
                <a:cubicBezTo>
                  <a:pt x="14" y="41"/>
                  <a:pt x="15" y="41"/>
                  <a:pt x="15" y="41"/>
                </a:cubicBezTo>
                <a:cubicBezTo>
                  <a:pt x="20" y="35"/>
                  <a:pt x="26" y="29"/>
                  <a:pt x="32" y="23"/>
                </a:cubicBezTo>
                <a:cubicBezTo>
                  <a:pt x="31" y="23"/>
                  <a:pt x="30" y="23"/>
                  <a:pt x="30" y="23"/>
                </a:cubicBezTo>
                <a:close/>
                <a:moveTo>
                  <a:pt x="44" y="112"/>
                </a:moveTo>
                <a:cubicBezTo>
                  <a:pt x="44" y="109"/>
                  <a:pt x="44" y="107"/>
                  <a:pt x="43" y="104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40" y="112"/>
                  <a:pt x="41" y="118"/>
                  <a:pt x="43" y="122"/>
                </a:cubicBezTo>
                <a:cubicBezTo>
                  <a:pt x="43" y="117"/>
                  <a:pt x="42" y="112"/>
                  <a:pt x="42" y="108"/>
                </a:cubicBezTo>
                <a:cubicBezTo>
                  <a:pt x="42" y="107"/>
                  <a:pt x="42" y="107"/>
                  <a:pt x="42" y="107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4" y="112"/>
                  <a:pt x="44" y="112"/>
                  <a:pt x="44" y="112"/>
                </a:cubicBezTo>
                <a:close/>
                <a:moveTo>
                  <a:pt x="17" y="49"/>
                </a:moveTo>
                <a:cubicBezTo>
                  <a:pt x="25" y="41"/>
                  <a:pt x="32" y="32"/>
                  <a:pt x="41" y="25"/>
                </a:cubicBezTo>
                <a:cubicBezTo>
                  <a:pt x="41" y="25"/>
                  <a:pt x="39" y="25"/>
                  <a:pt x="38" y="25"/>
                </a:cubicBezTo>
                <a:cubicBezTo>
                  <a:pt x="38" y="25"/>
                  <a:pt x="37" y="25"/>
                  <a:pt x="37" y="26"/>
                </a:cubicBezTo>
                <a:cubicBezTo>
                  <a:pt x="30" y="33"/>
                  <a:pt x="24" y="41"/>
                  <a:pt x="17" y="49"/>
                </a:cubicBezTo>
                <a:close/>
                <a:moveTo>
                  <a:pt x="82" y="140"/>
                </a:moveTo>
                <a:cubicBezTo>
                  <a:pt x="82" y="137"/>
                  <a:pt x="81" y="136"/>
                  <a:pt x="81" y="134"/>
                </a:cubicBezTo>
                <a:cubicBezTo>
                  <a:pt x="81" y="133"/>
                  <a:pt x="80" y="131"/>
                  <a:pt x="80" y="132"/>
                </a:cubicBezTo>
                <a:cubicBezTo>
                  <a:pt x="79" y="134"/>
                  <a:pt x="78" y="136"/>
                  <a:pt x="77" y="139"/>
                </a:cubicBezTo>
                <a:cubicBezTo>
                  <a:pt x="77" y="139"/>
                  <a:pt x="77" y="139"/>
                  <a:pt x="77" y="138"/>
                </a:cubicBezTo>
                <a:cubicBezTo>
                  <a:pt x="76" y="136"/>
                  <a:pt x="76" y="134"/>
                  <a:pt x="75" y="132"/>
                </a:cubicBezTo>
                <a:cubicBezTo>
                  <a:pt x="75" y="134"/>
                  <a:pt x="75" y="136"/>
                  <a:pt x="75" y="139"/>
                </a:cubicBezTo>
                <a:cubicBezTo>
                  <a:pt x="77" y="140"/>
                  <a:pt x="80" y="141"/>
                  <a:pt x="82" y="142"/>
                </a:cubicBezTo>
                <a:cubicBezTo>
                  <a:pt x="82" y="141"/>
                  <a:pt x="82" y="140"/>
                  <a:pt x="82" y="140"/>
                </a:cubicBezTo>
                <a:close/>
                <a:moveTo>
                  <a:pt x="89" y="64"/>
                </a:moveTo>
                <a:cubicBezTo>
                  <a:pt x="89" y="64"/>
                  <a:pt x="89" y="63"/>
                  <a:pt x="89" y="63"/>
                </a:cubicBezTo>
                <a:cubicBezTo>
                  <a:pt x="89" y="59"/>
                  <a:pt x="89" y="55"/>
                  <a:pt x="89" y="51"/>
                </a:cubicBezTo>
                <a:cubicBezTo>
                  <a:pt x="85" y="55"/>
                  <a:pt x="85" y="55"/>
                  <a:pt x="85" y="55"/>
                </a:cubicBezTo>
                <a:cubicBezTo>
                  <a:pt x="86" y="58"/>
                  <a:pt x="87" y="62"/>
                  <a:pt x="88" y="67"/>
                </a:cubicBezTo>
                <a:cubicBezTo>
                  <a:pt x="88" y="67"/>
                  <a:pt x="89" y="67"/>
                  <a:pt x="89" y="66"/>
                </a:cubicBezTo>
                <a:cubicBezTo>
                  <a:pt x="89" y="66"/>
                  <a:pt x="89" y="65"/>
                  <a:pt x="89" y="64"/>
                </a:cubicBezTo>
                <a:close/>
                <a:moveTo>
                  <a:pt x="92" y="145"/>
                </a:moveTo>
                <a:cubicBezTo>
                  <a:pt x="92" y="137"/>
                  <a:pt x="92" y="137"/>
                  <a:pt x="92" y="137"/>
                </a:cubicBezTo>
                <a:cubicBezTo>
                  <a:pt x="91" y="137"/>
                  <a:pt x="89" y="136"/>
                  <a:pt x="88" y="135"/>
                </a:cubicBezTo>
                <a:cubicBezTo>
                  <a:pt x="87" y="135"/>
                  <a:pt x="87" y="133"/>
                  <a:pt x="87" y="135"/>
                </a:cubicBezTo>
                <a:cubicBezTo>
                  <a:pt x="88" y="142"/>
                  <a:pt x="88" y="142"/>
                  <a:pt x="88" y="142"/>
                </a:cubicBezTo>
                <a:cubicBezTo>
                  <a:pt x="88" y="140"/>
                  <a:pt x="89" y="139"/>
                  <a:pt x="89" y="137"/>
                </a:cubicBezTo>
                <a:cubicBezTo>
                  <a:pt x="89" y="136"/>
                  <a:pt x="90" y="136"/>
                  <a:pt x="90" y="137"/>
                </a:cubicBezTo>
                <a:cubicBezTo>
                  <a:pt x="89" y="140"/>
                  <a:pt x="89" y="143"/>
                  <a:pt x="88" y="146"/>
                </a:cubicBezTo>
                <a:cubicBezTo>
                  <a:pt x="90" y="146"/>
                  <a:pt x="91" y="147"/>
                  <a:pt x="92" y="148"/>
                </a:cubicBezTo>
                <a:cubicBezTo>
                  <a:pt x="92" y="146"/>
                  <a:pt x="92" y="145"/>
                  <a:pt x="92" y="145"/>
                </a:cubicBezTo>
                <a:close/>
                <a:moveTo>
                  <a:pt x="34" y="24"/>
                </a:moveTo>
                <a:cubicBezTo>
                  <a:pt x="27" y="30"/>
                  <a:pt x="20" y="37"/>
                  <a:pt x="14" y="45"/>
                </a:cubicBezTo>
                <a:cubicBezTo>
                  <a:pt x="13" y="46"/>
                  <a:pt x="12" y="47"/>
                  <a:pt x="13" y="49"/>
                </a:cubicBezTo>
                <a:cubicBezTo>
                  <a:pt x="13" y="50"/>
                  <a:pt x="13" y="50"/>
                  <a:pt x="13" y="50"/>
                </a:cubicBezTo>
                <a:cubicBezTo>
                  <a:pt x="21" y="41"/>
                  <a:pt x="28" y="32"/>
                  <a:pt x="37" y="24"/>
                </a:cubicBezTo>
                <a:cubicBezTo>
                  <a:pt x="36" y="24"/>
                  <a:pt x="34" y="23"/>
                  <a:pt x="34" y="24"/>
                </a:cubicBezTo>
                <a:close/>
                <a:moveTo>
                  <a:pt x="103" y="54"/>
                </a:moveTo>
                <a:cubicBezTo>
                  <a:pt x="102" y="53"/>
                  <a:pt x="101" y="53"/>
                  <a:pt x="101" y="53"/>
                </a:cubicBezTo>
                <a:cubicBezTo>
                  <a:pt x="101" y="48"/>
                  <a:pt x="101" y="43"/>
                  <a:pt x="101" y="38"/>
                </a:cubicBezTo>
                <a:cubicBezTo>
                  <a:pt x="97" y="42"/>
                  <a:pt x="94" y="46"/>
                  <a:pt x="91" y="50"/>
                </a:cubicBezTo>
                <a:cubicBezTo>
                  <a:pt x="92" y="52"/>
                  <a:pt x="92" y="55"/>
                  <a:pt x="93" y="59"/>
                </a:cubicBezTo>
                <a:cubicBezTo>
                  <a:pt x="93" y="59"/>
                  <a:pt x="94" y="59"/>
                  <a:pt x="94" y="59"/>
                </a:cubicBezTo>
                <a:cubicBezTo>
                  <a:pt x="96" y="50"/>
                  <a:pt x="96" y="50"/>
                  <a:pt x="96" y="50"/>
                </a:cubicBezTo>
                <a:cubicBezTo>
                  <a:pt x="96" y="49"/>
                  <a:pt x="96" y="49"/>
                  <a:pt x="97" y="48"/>
                </a:cubicBezTo>
                <a:cubicBezTo>
                  <a:pt x="96" y="59"/>
                  <a:pt x="96" y="59"/>
                  <a:pt x="96" y="59"/>
                </a:cubicBezTo>
                <a:cubicBezTo>
                  <a:pt x="96" y="60"/>
                  <a:pt x="95" y="60"/>
                  <a:pt x="94" y="60"/>
                </a:cubicBezTo>
                <a:cubicBezTo>
                  <a:pt x="93" y="60"/>
                  <a:pt x="93" y="60"/>
                  <a:pt x="92" y="59"/>
                </a:cubicBezTo>
                <a:cubicBezTo>
                  <a:pt x="91" y="56"/>
                  <a:pt x="91" y="53"/>
                  <a:pt x="90" y="50"/>
                </a:cubicBezTo>
                <a:cubicBezTo>
                  <a:pt x="90" y="56"/>
                  <a:pt x="90" y="60"/>
                  <a:pt x="90" y="66"/>
                </a:cubicBezTo>
                <a:cubicBezTo>
                  <a:pt x="95" y="62"/>
                  <a:pt x="98" y="58"/>
                  <a:pt x="103" y="54"/>
                </a:cubicBezTo>
                <a:close/>
                <a:moveTo>
                  <a:pt x="73" y="136"/>
                </a:moveTo>
                <a:cubicBezTo>
                  <a:pt x="73" y="137"/>
                  <a:pt x="74" y="137"/>
                  <a:pt x="74" y="138"/>
                </a:cubicBezTo>
                <a:cubicBezTo>
                  <a:pt x="74" y="135"/>
                  <a:pt x="74" y="132"/>
                  <a:pt x="75" y="130"/>
                </a:cubicBezTo>
                <a:cubicBezTo>
                  <a:pt x="75" y="129"/>
                  <a:pt x="76" y="130"/>
                  <a:pt x="76" y="130"/>
                </a:cubicBezTo>
                <a:cubicBezTo>
                  <a:pt x="77" y="137"/>
                  <a:pt x="77" y="137"/>
                  <a:pt x="77" y="137"/>
                </a:cubicBezTo>
                <a:cubicBezTo>
                  <a:pt x="78" y="136"/>
                  <a:pt x="78" y="133"/>
                  <a:pt x="79" y="131"/>
                </a:cubicBezTo>
                <a:cubicBezTo>
                  <a:pt x="80" y="131"/>
                  <a:pt x="80" y="130"/>
                  <a:pt x="81" y="131"/>
                </a:cubicBezTo>
                <a:cubicBezTo>
                  <a:pt x="73" y="126"/>
                  <a:pt x="67" y="121"/>
                  <a:pt x="60" y="115"/>
                </a:cubicBezTo>
                <a:cubicBezTo>
                  <a:pt x="60" y="115"/>
                  <a:pt x="59" y="115"/>
                  <a:pt x="60" y="115"/>
                </a:cubicBezTo>
                <a:cubicBezTo>
                  <a:pt x="60" y="114"/>
                  <a:pt x="60" y="115"/>
                  <a:pt x="59" y="114"/>
                </a:cubicBezTo>
                <a:cubicBezTo>
                  <a:pt x="58" y="114"/>
                  <a:pt x="58" y="113"/>
                  <a:pt x="57" y="112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11"/>
                  <a:pt x="51" y="116"/>
                  <a:pt x="52" y="121"/>
                </a:cubicBezTo>
                <a:cubicBezTo>
                  <a:pt x="58" y="127"/>
                  <a:pt x="65" y="132"/>
                  <a:pt x="73" y="137"/>
                </a:cubicBezTo>
                <a:cubicBezTo>
                  <a:pt x="72" y="137"/>
                  <a:pt x="72" y="136"/>
                  <a:pt x="73" y="136"/>
                </a:cubicBezTo>
                <a:close/>
                <a:moveTo>
                  <a:pt x="33" y="51"/>
                </a:moveTo>
                <a:cubicBezTo>
                  <a:pt x="33" y="51"/>
                  <a:pt x="33" y="51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1" y="53"/>
                  <a:pt x="30" y="54"/>
                  <a:pt x="28" y="56"/>
                </a:cubicBezTo>
                <a:cubicBezTo>
                  <a:pt x="25" y="58"/>
                  <a:pt x="23" y="61"/>
                  <a:pt x="20" y="63"/>
                </a:cubicBezTo>
                <a:cubicBezTo>
                  <a:pt x="19" y="64"/>
                  <a:pt x="18" y="62"/>
                  <a:pt x="18" y="62"/>
                </a:cubicBezTo>
                <a:cubicBezTo>
                  <a:pt x="20" y="59"/>
                  <a:pt x="22" y="57"/>
                  <a:pt x="2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4" y="54"/>
                  <a:pt x="23" y="54"/>
                  <a:pt x="23" y="54"/>
                </a:cubicBezTo>
                <a:cubicBezTo>
                  <a:pt x="21" y="56"/>
                  <a:pt x="19" y="59"/>
                  <a:pt x="17" y="61"/>
                </a:cubicBezTo>
                <a:cubicBezTo>
                  <a:pt x="16" y="61"/>
                  <a:pt x="15" y="62"/>
                  <a:pt x="14" y="61"/>
                </a:cubicBezTo>
                <a:cubicBezTo>
                  <a:pt x="13" y="61"/>
                  <a:pt x="13" y="60"/>
                  <a:pt x="14" y="59"/>
                </a:cubicBezTo>
                <a:cubicBezTo>
                  <a:pt x="16" y="54"/>
                  <a:pt x="19" y="50"/>
                  <a:pt x="23" y="46"/>
                </a:cubicBezTo>
                <a:cubicBezTo>
                  <a:pt x="28" y="39"/>
                  <a:pt x="35" y="34"/>
                  <a:pt x="42" y="27"/>
                </a:cubicBezTo>
                <a:cubicBezTo>
                  <a:pt x="39" y="29"/>
                  <a:pt x="37" y="30"/>
                  <a:pt x="35" y="32"/>
                </a:cubicBezTo>
                <a:cubicBezTo>
                  <a:pt x="27" y="39"/>
                  <a:pt x="20" y="48"/>
                  <a:pt x="13" y="56"/>
                </a:cubicBezTo>
                <a:cubicBezTo>
                  <a:pt x="13" y="66"/>
                  <a:pt x="12" y="78"/>
                  <a:pt x="13" y="88"/>
                </a:cubicBezTo>
                <a:cubicBezTo>
                  <a:pt x="13" y="93"/>
                  <a:pt x="13" y="97"/>
                  <a:pt x="14" y="101"/>
                </a:cubicBezTo>
                <a:cubicBezTo>
                  <a:pt x="14" y="101"/>
                  <a:pt x="14" y="102"/>
                  <a:pt x="13" y="102"/>
                </a:cubicBezTo>
                <a:cubicBezTo>
                  <a:pt x="14" y="109"/>
                  <a:pt x="14" y="116"/>
                  <a:pt x="16" y="121"/>
                </a:cubicBezTo>
                <a:cubicBezTo>
                  <a:pt x="16" y="122"/>
                  <a:pt x="17" y="122"/>
                  <a:pt x="17" y="122"/>
                </a:cubicBezTo>
                <a:cubicBezTo>
                  <a:pt x="18" y="122"/>
                  <a:pt x="19" y="121"/>
                  <a:pt x="19" y="120"/>
                </a:cubicBezTo>
                <a:cubicBezTo>
                  <a:pt x="21" y="119"/>
                  <a:pt x="23" y="117"/>
                  <a:pt x="24" y="115"/>
                </a:cubicBezTo>
                <a:cubicBezTo>
                  <a:pt x="24" y="115"/>
                  <a:pt x="25" y="115"/>
                  <a:pt x="25" y="115"/>
                </a:cubicBezTo>
                <a:cubicBezTo>
                  <a:pt x="25" y="114"/>
                  <a:pt x="25" y="113"/>
                  <a:pt x="26" y="112"/>
                </a:cubicBezTo>
                <a:cubicBezTo>
                  <a:pt x="26" y="112"/>
                  <a:pt x="26" y="113"/>
                  <a:pt x="27" y="114"/>
                </a:cubicBezTo>
                <a:cubicBezTo>
                  <a:pt x="33" y="108"/>
                  <a:pt x="38" y="103"/>
                  <a:pt x="45" y="99"/>
                </a:cubicBezTo>
                <a:cubicBezTo>
                  <a:pt x="45" y="97"/>
                  <a:pt x="46" y="97"/>
                  <a:pt x="47" y="97"/>
                </a:cubicBezTo>
                <a:cubicBezTo>
                  <a:pt x="48" y="98"/>
                  <a:pt x="48" y="99"/>
                  <a:pt x="49" y="100"/>
                </a:cubicBezTo>
                <a:cubicBezTo>
                  <a:pt x="49" y="100"/>
                  <a:pt x="50" y="100"/>
                  <a:pt x="51" y="100"/>
                </a:cubicBezTo>
                <a:cubicBezTo>
                  <a:pt x="60" y="107"/>
                  <a:pt x="68" y="113"/>
                  <a:pt x="77" y="120"/>
                </a:cubicBezTo>
                <a:cubicBezTo>
                  <a:pt x="81" y="122"/>
                  <a:pt x="85" y="125"/>
                  <a:pt x="89" y="127"/>
                </a:cubicBezTo>
                <a:cubicBezTo>
                  <a:pt x="98" y="132"/>
                  <a:pt x="107" y="136"/>
                  <a:pt x="117" y="140"/>
                </a:cubicBezTo>
                <a:cubicBezTo>
                  <a:pt x="123" y="142"/>
                  <a:pt x="129" y="143"/>
                  <a:pt x="135" y="144"/>
                </a:cubicBezTo>
                <a:cubicBezTo>
                  <a:pt x="141" y="146"/>
                  <a:pt x="146" y="146"/>
                  <a:pt x="152" y="147"/>
                </a:cubicBezTo>
                <a:cubicBezTo>
                  <a:pt x="153" y="146"/>
                  <a:pt x="153" y="147"/>
                  <a:pt x="153" y="147"/>
                </a:cubicBezTo>
                <a:cubicBezTo>
                  <a:pt x="154" y="147"/>
                  <a:pt x="155" y="147"/>
                  <a:pt x="155" y="146"/>
                </a:cubicBezTo>
                <a:cubicBezTo>
                  <a:pt x="155" y="147"/>
                  <a:pt x="155" y="147"/>
                  <a:pt x="155" y="147"/>
                </a:cubicBezTo>
                <a:cubicBezTo>
                  <a:pt x="155" y="148"/>
                  <a:pt x="156" y="148"/>
                  <a:pt x="156" y="148"/>
                </a:cubicBezTo>
                <a:cubicBezTo>
                  <a:pt x="177" y="150"/>
                  <a:pt x="196" y="148"/>
                  <a:pt x="215" y="146"/>
                </a:cubicBezTo>
                <a:cubicBezTo>
                  <a:pt x="212" y="134"/>
                  <a:pt x="212" y="134"/>
                  <a:pt x="212" y="134"/>
                </a:cubicBezTo>
                <a:cubicBezTo>
                  <a:pt x="211" y="130"/>
                  <a:pt x="209" y="127"/>
                  <a:pt x="208" y="123"/>
                </a:cubicBezTo>
                <a:cubicBezTo>
                  <a:pt x="209" y="127"/>
                  <a:pt x="210" y="131"/>
                  <a:pt x="211" y="134"/>
                </a:cubicBezTo>
                <a:cubicBezTo>
                  <a:pt x="211" y="134"/>
                  <a:pt x="211" y="134"/>
                  <a:pt x="212" y="134"/>
                </a:cubicBezTo>
                <a:cubicBezTo>
                  <a:pt x="212" y="135"/>
                  <a:pt x="212" y="135"/>
                  <a:pt x="211" y="136"/>
                </a:cubicBezTo>
                <a:cubicBezTo>
                  <a:pt x="210" y="136"/>
                  <a:pt x="210" y="135"/>
                  <a:pt x="210" y="135"/>
                </a:cubicBezTo>
                <a:cubicBezTo>
                  <a:pt x="207" y="126"/>
                  <a:pt x="205" y="116"/>
                  <a:pt x="201" y="106"/>
                </a:cubicBezTo>
                <a:cubicBezTo>
                  <a:pt x="203" y="114"/>
                  <a:pt x="203" y="122"/>
                  <a:pt x="206" y="129"/>
                </a:cubicBezTo>
                <a:cubicBezTo>
                  <a:pt x="206" y="130"/>
                  <a:pt x="205" y="130"/>
                  <a:pt x="205" y="130"/>
                </a:cubicBezTo>
                <a:cubicBezTo>
                  <a:pt x="205" y="130"/>
                  <a:pt x="204" y="130"/>
                  <a:pt x="204" y="129"/>
                </a:cubicBezTo>
                <a:cubicBezTo>
                  <a:pt x="202" y="123"/>
                  <a:pt x="201" y="117"/>
                  <a:pt x="199" y="111"/>
                </a:cubicBezTo>
                <a:cubicBezTo>
                  <a:pt x="198" y="110"/>
                  <a:pt x="198" y="109"/>
                  <a:pt x="198" y="109"/>
                </a:cubicBezTo>
                <a:cubicBezTo>
                  <a:pt x="198" y="110"/>
                  <a:pt x="198" y="110"/>
                  <a:pt x="198" y="111"/>
                </a:cubicBezTo>
                <a:cubicBezTo>
                  <a:pt x="198" y="111"/>
                  <a:pt x="198" y="111"/>
                  <a:pt x="199" y="111"/>
                </a:cubicBezTo>
                <a:cubicBezTo>
                  <a:pt x="198" y="111"/>
                  <a:pt x="198" y="111"/>
                  <a:pt x="198" y="111"/>
                </a:cubicBezTo>
                <a:cubicBezTo>
                  <a:pt x="199" y="119"/>
                  <a:pt x="200" y="126"/>
                  <a:pt x="201" y="134"/>
                </a:cubicBezTo>
                <a:cubicBezTo>
                  <a:pt x="201" y="134"/>
                  <a:pt x="200" y="134"/>
                  <a:pt x="200" y="134"/>
                </a:cubicBezTo>
                <a:cubicBezTo>
                  <a:pt x="198" y="126"/>
                  <a:pt x="195" y="118"/>
                  <a:pt x="193" y="110"/>
                </a:cubicBezTo>
                <a:cubicBezTo>
                  <a:pt x="193" y="117"/>
                  <a:pt x="194" y="124"/>
                  <a:pt x="194" y="131"/>
                </a:cubicBezTo>
                <a:cubicBezTo>
                  <a:pt x="194" y="132"/>
                  <a:pt x="193" y="132"/>
                  <a:pt x="193" y="131"/>
                </a:cubicBezTo>
                <a:cubicBezTo>
                  <a:pt x="191" y="125"/>
                  <a:pt x="190" y="119"/>
                  <a:pt x="188" y="113"/>
                </a:cubicBezTo>
                <a:cubicBezTo>
                  <a:pt x="188" y="120"/>
                  <a:pt x="188" y="120"/>
                  <a:pt x="188" y="120"/>
                </a:cubicBezTo>
                <a:cubicBezTo>
                  <a:pt x="188" y="124"/>
                  <a:pt x="188" y="128"/>
                  <a:pt x="187" y="133"/>
                </a:cubicBezTo>
                <a:cubicBezTo>
                  <a:pt x="187" y="132"/>
                  <a:pt x="186" y="133"/>
                  <a:pt x="186" y="132"/>
                </a:cubicBezTo>
                <a:cubicBezTo>
                  <a:pt x="185" y="127"/>
                  <a:pt x="183" y="121"/>
                  <a:pt x="182" y="115"/>
                </a:cubicBezTo>
                <a:cubicBezTo>
                  <a:pt x="180" y="128"/>
                  <a:pt x="180" y="128"/>
                  <a:pt x="180" y="128"/>
                </a:cubicBezTo>
                <a:cubicBezTo>
                  <a:pt x="180" y="128"/>
                  <a:pt x="179" y="128"/>
                  <a:pt x="179" y="128"/>
                </a:cubicBezTo>
                <a:cubicBezTo>
                  <a:pt x="178" y="124"/>
                  <a:pt x="178" y="120"/>
                  <a:pt x="177" y="116"/>
                </a:cubicBezTo>
                <a:cubicBezTo>
                  <a:pt x="176" y="120"/>
                  <a:pt x="175" y="123"/>
                  <a:pt x="175" y="126"/>
                </a:cubicBezTo>
                <a:cubicBezTo>
                  <a:pt x="174" y="127"/>
                  <a:pt x="173" y="126"/>
                  <a:pt x="173" y="126"/>
                </a:cubicBezTo>
                <a:cubicBezTo>
                  <a:pt x="171" y="124"/>
                  <a:pt x="171" y="121"/>
                  <a:pt x="170" y="119"/>
                </a:cubicBezTo>
                <a:cubicBezTo>
                  <a:pt x="170" y="118"/>
                  <a:pt x="169" y="118"/>
                  <a:pt x="168" y="118"/>
                </a:cubicBezTo>
                <a:cubicBezTo>
                  <a:pt x="166" y="121"/>
                  <a:pt x="164" y="123"/>
                  <a:pt x="162" y="126"/>
                </a:cubicBezTo>
                <a:cubicBezTo>
                  <a:pt x="161" y="127"/>
                  <a:pt x="160" y="128"/>
                  <a:pt x="158" y="128"/>
                </a:cubicBezTo>
                <a:cubicBezTo>
                  <a:pt x="155" y="127"/>
                  <a:pt x="154" y="125"/>
                  <a:pt x="153" y="123"/>
                </a:cubicBezTo>
                <a:cubicBezTo>
                  <a:pt x="155" y="125"/>
                  <a:pt x="156" y="127"/>
                  <a:pt x="159" y="127"/>
                </a:cubicBezTo>
                <a:cubicBezTo>
                  <a:pt x="161" y="125"/>
                  <a:pt x="162" y="124"/>
                  <a:pt x="164" y="122"/>
                </a:cubicBezTo>
                <a:cubicBezTo>
                  <a:pt x="165" y="120"/>
                  <a:pt x="166" y="118"/>
                  <a:pt x="168" y="117"/>
                </a:cubicBezTo>
                <a:cubicBezTo>
                  <a:pt x="169" y="117"/>
                  <a:pt x="170" y="117"/>
                  <a:pt x="170" y="118"/>
                </a:cubicBezTo>
                <a:cubicBezTo>
                  <a:pt x="172" y="119"/>
                  <a:pt x="172" y="122"/>
                  <a:pt x="174" y="125"/>
                </a:cubicBezTo>
                <a:cubicBezTo>
                  <a:pt x="176" y="115"/>
                  <a:pt x="176" y="115"/>
                  <a:pt x="176" y="115"/>
                </a:cubicBezTo>
                <a:cubicBezTo>
                  <a:pt x="176" y="114"/>
                  <a:pt x="177" y="114"/>
                  <a:pt x="177" y="115"/>
                </a:cubicBezTo>
                <a:cubicBezTo>
                  <a:pt x="178" y="117"/>
                  <a:pt x="179" y="120"/>
                  <a:pt x="179" y="123"/>
                </a:cubicBezTo>
                <a:cubicBezTo>
                  <a:pt x="180" y="121"/>
                  <a:pt x="180" y="118"/>
                  <a:pt x="181" y="114"/>
                </a:cubicBezTo>
                <a:cubicBezTo>
                  <a:pt x="181" y="113"/>
                  <a:pt x="183" y="114"/>
                  <a:pt x="183" y="115"/>
                </a:cubicBezTo>
                <a:cubicBezTo>
                  <a:pt x="185" y="119"/>
                  <a:pt x="185" y="124"/>
                  <a:pt x="186" y="128"/>
                </a:cubicBezTo>
                <a:cubicBezTo>
                  <a:pt x="187" y="123"/>
                  <a:pt x="187" y="119"/>
                  <a:pt x="187" y="114"/>
                </a:cubicBezTo>
                <a:cubicBezTo>
                  <a:pt x="187" y="113"/>
                  <a:pt x="186" y="111"/>
                  <a:pt x="187" y="110"/>
                </a:cubicBezTo>
                <a:cubicBezTo>
                  <a:pt x="188" y="110"/>
                  <a:pt x="188" y="110"/>
                  <a:pt x="189" y="111"/>
                </a:cubicBezTo>
                <a:cubicBezTo>
                  <a:pt x="190" y="113"/>
                  <a:pt x="191" y="117"/>
                  <a:pt x="192" y="120"/>
                </a:cubicBezTo>
                <a:cubicBezTo>
                  <a:pt x="191" y="112"/>
                  <a:pt x="191" y="112"/>
                  <a:pt x="191" y="112"/>
                </a:cubicBezTo>
                <a:cubicBezTo>
                  <a:pt x="191" y="111"/>
                  <a:pt x="191" y="109"/>
                  <a:pt x="192" y="108"/>
                </a:cubicBezTo>
                <a:cubicBezTo>
                  <a:pt x="192" y="108"/>
                  <a:pt x="193" y="108"/>
                  <a:pt x="193" y="109"/>
                </a:cubicBezTo>
                <a:cubicBezTo>
                  <a:pt x="198" y="121"/>
                  <a:pt x="198" y="121"/>
                  <a:pt x="198" y="121"/>
                </a:cubicBezTo>
                <a:cubicBezTo>
                  <a:pt x="198" y="122"/>
                  <a:pt x="198" y="122"/>
                  <a:pt x="198" y="122"/>
                </a:cubicBezTo>
                <a:cubicBezTo>
                  <a:pt x="198" y="121"/>
                  <a:pt x="198" y="121"/>
                  <a:pt x="198" y="121"/>
                </a:cubicBezTo>
                <a:cubicBezTo>
                  <a:pt x="196" y="107"/>
                  <a:pt x="196" y="107"/>
                  <a:pt x="196" y="107"/>
                </a:cubicBezTo>
                <a:cubicBezTo>
                  <a:pt x="196" y="106"/>
                  <a:pt x="195" y="104"/>
                  <a:pt x="196" y="102"/>
                </a:cubicBezTo>
                <a:cubicBezTo>
                  <a:pt x="196" y="102"/>
                  <a:pt x="197" y="103"/>
                  <a:pt x="197" y="103"/>
                </a:cubicBezTo>
                <a:cubicBezTo>
                  <a:pt x="199" y="106"/>
                  <a:pt x="200" y="108"/>
                  <a:pt x="200" y="111"/>
                </a:cubicBezTo>
                <a:cubicBezTo>
                  <a:pt x="200" y="107"/>
                  <a:pt x="199" y="102"/>
                  <a:pt x="198" y="98"/>
                </a:cubicBezTo>
                <a:cubicBezTo>
                  <a:pt x="198" y="97"/>
                  <a:pt x="198" y="96"/>
                  <a:pt x="199" y="95"/>
                </a:cubicBezTo>
                <a:cubicBezTo>
                  <a:pt x="198" y="92"/>
                  <a:pt x="197" y="89"/>
                  <a:pt x="196" y="86"/>
                </a:cubicBezTo>
                <a:cubicBezTo>
                  <a:pt x="182" y="91"/>
                  <a:pt x="168" y="94"/>
                  <a:pt x="153" y="96"/>
                </a:cubicBezTo>
                <a:cubicBezTo>
                  <a:pt x="133" y="98"/>
                  <a:pt x="105" y="94"/>
                  <a:pt x="87" y="85"/>
                </a:cubicBezTo>
                <a:cubicBezTo>
                  <a:pt x="77" y="80"/>
                  <a:pt x="69" y="74"/>
                  <a:pt x="64" y="66"/>
                </a:cubicBezTo>
                <a:cubicBezTo>
                  <a:pt x="62" y="61"/>
                  <a:pt x="62" y="61"/>
                  <a:pt x="62" y="61"/>
                </a:cubicBezTo>
                <a:cubicBezTo>
                  <a:pt x="61" y="61"/>
                  <a:pt x="63" y="59"/>
                  <a:pt x="64" y="60"/>
                </a:cubicBezTo>
                <a:cubicBezTo>
                  <a:pt x="68" y="63"/>
                  <a:pt x="68" y="63"/>
                  <a:pt x="68" y="63"/>
                </a:cubicBezTo>
                <a:cubicBezTo>
                  <a:pt x="77" y="55"/>
                  <a:pt x="77" y="55"/>
                  <a:pt x="77" y="55"/>
                </a:cubicBezTo>
                <a:cubicBezTo>
                  <a:pt x="85" y="49"/>
                  <a:pt x="93" y="43"/>
                  <a:pt x="99" y="35"/>
                </a:cubicBezTo>
                <a:cubicBezTo>
                  <a:pt x="94" y="35"/>
                  <a:pt x="90" y="35"/>
                  <a:pt x="85" y="34"/>
                </a:cubicBezTo>
                <a:cubicBezTo>
                  <a:pt x="75" y="32"/>
                  <a:pt x="66" y="31"/>
                  <a:pt x="58" y="29"/>
                </a:cubicBezTo>
                <a:cubicBezTo>
                  <a:pt x="53" y="27"/>
                  <a:pt x="49" y="27"/>
                  <a:pt x="44" y="26"/>
                </a:cubicBezTo>
                <a:cubicBezTo>
                  <a:pt x="43" y="29"/>
                  <a:pt x="40" y="30"/>
                  <a:pt x="38" y="32"/>
                </a:cubicBezTo>
                <a:cubicBezTo>
                  <a:pt x="30" y="41"/>
                  <a:pt x="22" y="48"/>
                  <a:pt x="15" y="59"/>
                </a:cubicBezTo>
                <a:cubicBezTo>
                  <a:pt x="16" y="59"/>
                  <a:pt x="14" y="60"/>
                  <a:pt x="15" y="60"/>
                </a:cubicBezTo>
                <a:cubicBezTo>
                  <a:pt x="16" y="60"/>
                  <a:pt x="17" y="58"/>
                  <a:pt x="18" y="58"/>
                </a:cubicBezTo>
                <a:cubicBezTo>
                  <a:pt x="22" y="53"/>
                  <a:pt x="27" y="49"/>
                  <a:pt x="32" y="44"/>
                </a:cubicBezTo>
                <a:cubicBezTo>
                  <a:pt x="36" y="39"/>
                  <a:pt x="41" y="35"/>
                  <a:pt x="47" y="31"/>
                </a:cubicBezTo>
                <a:cubicBezTo>
                  <a:pt x="47" y="30"/>
                  <a:pt x="48" y="31"/>
                  <a:pt x="48" y="32"/>
                </a:cubicBezTo>
                <a:cubicBezTo>
                  <a:pt x="46" y="34"/>
                  <a:pt x="45" y="35"/>
                  <a:pt x="43" y="37"/>
                </a:cubicBezTo>
                <a:cubicBezTo>
                  <a:pt x="36" y="44"/>
                  <a:pt x="28" y="51"/>
                  <a:pt x="22" y="60"/>
                </a:cubicBezTo>
                <a:cubicBezTo>
                  <a:pt x="21" y="60"/>
                  <a:pt x="21" y="60"/>
                  <a:pt x="21" y="61"/>
                </a:cubicBezTo>
                <a:cubicBezTo>
                  <a:pt x="21" y="60"/>
                  <a:pt x="22" y="60"/>
                  <a:pt x="22" y="60"/>
                </a:cubicBezTo>
                <a:cubicBezTo>
                  <a:pt x="22" y="60"/>
                  <a:pt x="22" y="60"/>
                  <a:pt x="22" y="60"/>
                </a:cubicBezTo>
                <a:cubicBezTo>
                  <a:pt x="24" y="58"/>
                  <a:pt x="25" y="57"/>
                  <a:pt x="26" y="55"/>
                </a:cubicBezTo>
                <a:cubicBezTo>
                  <a:pt x="32" y="51"/>
                  <a:pt x="36" y="46"/>
                  <a:pt x="41" y="43"/>
                </a:cubicBezTo>
                <a:cubicBezTo>
                  <a:pt x="42" y="42"/>
                  <a:pt x="42" y="44"/>
                  <a:pt x="42" y="44"/>
                </a:cubicBezTo>
                <a:cubicBezTo>
                  <a:pt x="37" y="49"/>
                  <a:pt x="33" y="54"/>
                  <a:pt x="29" y="60"/>
                </a:cubicBezTo>
                <a:cubicBezTo>
                  <a:pt x="43" y="50"/>
                  <a:pt x="43" y="50"/>
                  <a:pt x="43" y="50"/>
                </a:cubicBezTo>
                <a:cubicBezTo>
                  <a:pt x="44" y="49"/>
                  <a:pt x="44" y="51"/>
                  <a:pt x="44" y="51"/>
                </a:cubicBezTo>
                <a:cubicBezTo>
                  <a:pt x="42" y="55"/>
                  <a:pt x="39" y="58"/>
                  <a:pt x="36" y="62"/>
                </a:cubicBezTo>
                <a:cubicBezTo>
                  <a:pt x="38" y="61"/>
                  <a:pt x="39" y="60"/>
                  <a:pt x="40" y="59"/>
                </a:cubicBezTo>
                <a:cubicBezTo>
                  <a:pt x="41" y="59"/>
                  <a:pt x="42" y="59"/>
                  <a:pt x="42" y="60"/>
                </a:cubicBezTo>
                <a:cubicBezTo>
                  <a:pt x="42" y="62"/>
                  <a:pt x="41" y="64"/>
                  <a:pt x="41" y="66"/>
                </a:cubicBezTo>
                <a:cubicBezTo>
                  <a:pt x="41" y="66"/>
                  <a:pt x="41" y="67"/>
                  <a:pt x="42" y="67"/>
                </a:cubicBezTo>
                <a:cubicBezTo>
                  <a:pt x="43" y="67"/>
                  <a:pt x="45" y="67"/>
                  <a:pt x="46" y="67"/>
                </a:cubicBezTo>
                <a:cubicBezTo>
                  <a:pt x="46" y="67"/>
                  <a:pt x="46" y="68"/>
                  <a:pt x="45" y="68"/>
                </a:cubicBezTo>
                <a:cubicBezTo>
                  <a:pt x="45" y="68"/>
                  <a:pt x="44" y="68"/>
                  <a:pt x="43" y="69"/>
                </a:cubicBezTo>
                <a:cubicBezTo>
                  <a:pt x="41" y="69"/>
                  <a:pt x="40" y="68"/>
                  <a:pt x="39" y="66"/>
                </a:cubicBezTo>
                <a:cubicBezTo>
                  <a:pt x="39" y="65"/>
                  <a:pt x="39" y="63"/>
                  <a:pt x="40" y="61"/>
                </a:cubicBezTo>
                <a:cubicBezTo>
                  <a:pt x="39" y="62"/>
                  <a:pt x="38" y="62"/>
                  <a:pt x="37" y="63"/>
                </a:cubicBezTo>
                <a:cubicBezTo>
                  <a:pt x="37" y="64"/>
                  <a:pt x="36" y="64"/>
                  <a:pt x="35" y="63"/>
                </a:cubicBezTo>
                <a:cubicBezTo>
                  <a:pt x="34" y="62"/>
                  <a:pt x="35" y="61"/>
                  <a:pt x="36" y="60"/>
                </a:cubicBezTo>
                <a:cubicBezTo>
                  <a:pt x="41" y="53"/>
                  <a:pt x="41" y="53"/>
                  <a:pt x="41" y="53"/>
                </a:cubicBezTo>
                <a:cubicBezTo>
                  <a:pt x="32" y="60"/>
                  <a:pt x="32" y="60"/>
                  <a:pt x="32" y="60"/>
                </a:cubicBezTo>
                <a:cubicBezTo>
                  <a:pt x="31" y="61"/>
                  <a:pt x="30" y="62"/>
                  <a:pt x="28" y="61"/>
                </a:cubicBezTo>
                <a:cubicBezTo>
                  <a:pt x="28" y="61"/>
                  <a:pt x="27" y="60"/>
                  <a:pt x="28" y="59"/>
                </a:cubicBezTo>
                <a:cubicBezTo>
                  <a:pt x="29" y="56"/>
                  <a:pt x="31" y="54"/>
                  <a:pt x="33" y="51"/>
                </a:cubicBezTo>
                <a:close/>
                <a:moveTo>
                  <a:pt x="232" y="140"/>
                </a:moveTo>
                <a:cubicBezTo>
                  <a:pt x="230" y="143"/>
                  <a:pt x="228" y="146"/>
                  <a:pt x="226" y="148"/>
                </a:cubicBezTo>
                <a:cubicBezTo>
                  <a:pt x="228" y="154"/>
                  <a:pt x="228" y="154"/>
                  <a:pt x="228" y="154"/>
                </a:cubicBezTo>
                <a:cubicBezTo>
                  <a:pt x="228" y="154"/>
                  <a:pt x="227" y="155"/>
                  <a:pt x="228" y="156"/>
                </a:cubicBezTo>
                <a:cubicBezTo>
                  <a:pt x="227" y="156"/>
                  <a:pt x="225" y="156"/>
                  <a:pt x="224" y="156"/>
                </a:cubicBezTo>
                <a:cubicBezTo>
                  <a:pt x="223" y="156"/>
                  <a:pt x="222" y="154"/>
                  <a:pt x="222" y="153"/>
                </a:cubicBezTo>
                <a:cubicBezTo>
                  <a:pt x="216" y="158"/>
                  <a:pt x="211" y="163"/>
                  <a:pt x="206" y="169"/>
                </a:cubicBezTo>
                <a:cubicBezTo>
                  <a:pt x="206" y="169"/>
                  <a:pt x="206" y="170"/>
                  <a:pt x="205" y="170"/>
                </a:cubicBezTo>
                <a:cubicBezTo>
                  <a:pt x="207" y="170"/>
                  <a:pt x="207" y="170"/>
                  <a:pt x="207" y="170"/>
                </a:cubicBezTo>
                <a:cubicBezTo>
                  <a:pt x="207" y="170"/>
                  <a:pt x="207" y="169"/>
                  <a:pt x="207" y="169"/>
                </a:cubicBezTo>
                <a:cubicBezTo>
                  <a:pt x="207" y="169"/>
                  <a:pt x="209" y="169"/>
                  <a:pt x="209" y="170"/>
                </a:cubicBezTo>
                <a:cubicBezTo>
                  <a:pt x="210" y="170"/>
                  <a:pt x="210" y="172"/>
                  <a:pt x="209" y="172"/>
                </a:cubicBezTo>
                <a:cubicBezTo>
                  <a:pt x="208" y="173"/>
                  <a:pt x="207" y="174"/>
                  <a:pt x="206" y="174"/>
                </a:cubicBezTo>
                <a:cubicBezTo>
                  <a:pt x="207" y="176"/>
                  <a:pt x="207" y="178"/>
                  <a:pt x="208" y="180"/>
                </a:cubicBezTo>
                <a:cubicBezTo>
                  <a:pt x="209" y="181"/>
                  <a:pt x="209" y="181"/>
                  <a:pt x="209" y="182"/>
                </a:cubicBezTo>
                <a:cubicBezTo>
                  <a:pt x="208" y="183"/>
                  <a:pt x="207" y="184"/>
                  <a:pt x="205" y="183"/>
                </a:cubicBezTo>
                <a:cubicBezTo>
                  <a:pt x="205" y="183"/>
                  <a:pt x="205" y="183"/>
                  <a:pt x="205" y="182"/>
                </a:cubicBezTo>
                <a:cubicBezTo>
                  <a:pt x="205" y="182"/>
                  <a:pt x="204" y="183"/>
                  <a:pt x="204" y="182"/>
                </a:cubicBezTo>
                <a:cubicBezTo>
                  <a:pt x="203" y="180"/>
                  <a:pt x="203" y="177"/>
                  <a:pt x="202" y="175"/>
                </a:cubicBezTo>
                <a:cubicBezTo>
                  <a:pt x="198" y="175"/>
                  <a:pt x="195" y="177"/>
                  <a:pt x="193" y="180"/>
                </a:cubicBezTo>
                <a:cubicBezTo>
                  <a:pt x="193" y="181"/>
                  <a:pt x="192" y="182"/>
                  <a:pt x="191" y="182"/>
                </a:cubicBezTo>
                <a:cubicBezTo>
                  <a:pt x="191" y="183"/>
                  <a:pt x="190" y="183"/>
                  <a:pt x="190" y="183"/>
                </a:cubicBezTo>
                <a:cubicBezTo>
                  <a:pt x="189" y="182"/>
                  <a:pt x="189" y="182"/>
                  <a:pt x="189" y="181"/>
                </a:cubicBezTo>
                <a:cubicBezTo>
                  <a:pt x="189" y="181"/>
                  <a:pt x="189" y="180"/>
                  <a:pt x="188" y="181"/>
                </a:cubicBezTo>
                <a:cubicBezTo>
                  <a:pt x="187" y="179"/>
                  <a:pt x="187" y="177"/>
                  <a:pt x="189" y="176"/>
                </a:cubicBezTo>
                <a:cubicBezTo>
                  <a:pt x="180" y="175"/>
                  <a:pt x="172" y="177"/>
                  <a:pt x="162" y="176"/>
                </a:cubicBezTo>
                <a:cubicBezTo>
                  <a:pt x="162" y="176"/>
                  <a:pt x="161" y="177"/>
                  <a:pt x="161" y="176"/>
                </a:cubicBezTo>
                <a:cubicBezTo>
                  <a:pt x="161" y="175"/>
                  <a:pt x="159" y="175"/>
                  <a:pt x="159" y="175"/>
                </a:cubicBezTo>
                <a:cubicBezTo>
                  <a:pt x="153" y="175"/>
                  <a:pt x="150" y="174"/>
                  <a:pt x="145" y="173"/>
                </a:cubicBezTo>
                <a:cubicBezTo>
                  <a:pt x="145" y="173"/>
                  <a:pt x="145" y="174"/>
                  <a:pt x="144" y="174"/>
                </a:cubicBezTo>
                <a:cubicBezTo>
                  <a:pt x="143" y="174"/>
                  <a:pt x="143" y="173"/>
                  <a:pt x="143" y="173"/>
                </a:cubicBezTo>
                <a:cubicBezTo>
                  <a:pt x="129" y="170"/>
                  <a:pt x="113" y="168"/>
                  <a:pt x="102" y="162"/>
                </a:cubicBezTo>
                <a:cubicBezTo>
                  <a:pt x="94" y="159"/>
                  <a:pt x="87" y="155"/>
                  <a:pt x="80" y="151"/>
                </a:cubicBezTo>
                <a:cubicBezTo>
                  <a:pt x="71" y="146"/>
                  <a:pt x="62" y="139"/>
                  <a:pt x="55" y="133"/>
                </a:cubicBezTo>
                <a:cubicBezTo>
                  <a:pt x="54" y="132"/>
                  <a:pt x="53" y="131"/>
                  <a:pt x="52" y="130"/>
                </a:cubicBezTo>
                <a:cubicBezTo>
                  <a:pt x="51" y="129"/>
                  <a:pt x="52" y="130"/>
                  <a:pt x="52" y="130"/>
                </a:cubicBezTo>
                <a:cubicBezTo>
                  <a:pt x="51" y="132"/>
                  <a:pt x="52" y="133"/>
                  <a:pt x="52" y="135"/>
                </a:cubicBezTo>
                <a:cubicBezTo>
                  <a:pt x="52" y="136"/>
                  <a:pt x="51" y="136"/>
                  <a:pt x="51" y="136"/>
                </a:cubicBezTo>
                <a:cubicBezTo>
                  <a:pt x="50" y="136"/>
                  <a:pt x="48" y="137"/>
                  <a:pt x="48" y="136"/>
                </a:cubicBezTo>
                <a:cubicBezTo>
                  <a:pt x="47" y="132"/>
                  <a:pt x="47" y="129"/>
                  <a:pt x="47" y="126"/>
                </a:cubicBezTo>
                <a:cubicBezTo>
                  <a:pt x="46" y="126"/>
                  <a:pt x="44" y="127"/>
                  <a:pt x="43" y="127"/>
                </a:cubicBezTo>
                <a:cubicBezTo>
                  <a:pt x="36" y="131"/>
                  <a:pt x="31" y="136"/>
                  <a:pt x="26" y="142"/>
                </a:cubicBezTo>
                <a:cubicBezTo>
                  <a:pt x="25" y="143"/>
                  <a:pt x="24" y="144"/>
                  <a:pt x="23" y="144"/>
                </a:cubicBezTo>
                <a:cubicBezTo>
                  <a:pt x="23" y="144"/>
                  <a:pt x="22" y="143"/>
                  <a:pt x="21" y="142"/>
                </a:cubicBezTo>
                <a:cubicBezTo>
                  <a:pt x="22" y="145"/>
                  <a:pt x="24" y="147"/>
                  <a:pt x="24" y="149"/>
                </a:cubicBezTo>
                <a:cubicBezTo>
                  <a:pt x="24" y="150"/>
                  <a:pt x="24" y="152"/>
                  <a:pt x="24" y="152"/>
                </a:cubicBezTo>
                <a:cubicBezTo>
                  <a:pt x="23" y="151"/>
                  <a:pt x="21" y="153"/>
                  <a:pt x="21" y="152"/>
                </a:cubicBezTo>
                <a:cubicBezTo>
                  <a:pt x="19" y="146"/>
                  <a:pt x="17" y="139"/>
                  <a:pt x="15" y="133"/>
                </a:cubicBezTo>
                <a:cubicBezTo>
                  <a:pt x="14" y="133"/>
                  <a:pt x="14" y="133"/>
                  <a:pt x="14" y="133"/>
                </a:cubicBezTo>
                <a:cubicBezTo>
                  <a:pt x="14" y="134"/>
                  <a:pt x="15" y="135"/>
                  <a:pt x="14" y="136"/>
                </a:cubicBezTo>
                <a:cubicBezTo>
                  <a:pt x="14" y="136"/>
                  <a:pt x="12" y="136"/>
                  <a:pt x="11" y="136"/>
                </a:cubicBezTo>
                <a:cubicBezTo>
                  <a:pt x="11" y="135"/>
                  <a:pt x="10" y="133"/>
                  <a:pt x="10" y="133"/>
                </a:cubicBezTo>
                <a:cubicBezTo>
                  <a:pt x="8" y="119"/>
                  <a:pt x="7" y="105"/>
                  <a:pt x="7" y="90"/>
                </a:cubicBezTo>
                <a:cubicBezTo>
                  <a:pt x="7" y="85"/>
                  <a:pt x="7" y="79"/>
                  <a:pt x="6" y="74"/>
                </a:cubicBezTo>
                <a:cubicBezTo>
                  <a:pt x="6" y="70"/>
                  <a:pt x="5" y="65"/>
                  <a:pt x="5" y="60"/>
                </a:cubicBezTo>
                <a:cubicBezTo>
                  <a:pt x="4" y="60"/>
                  <a:pt x="4" y="60"/>
                  <a:pt x="4" y="59"/>
                </a:cubicBezTo>
                <a:cubicBezTo>
                  <a:pt x="5" y="60"/>
                  <a:pt x="5" y="59"/>
                  <a:pt x="5" y="59"/>
                </a:cubicBezTo>
                <a:cubicBezTo>
                  <a:pt x="4" y="59"/>
                  <a:pt x="4" y="58"/>
                  <a:pt x="4" y="58"/>
                </a:cubicBezTo>
                <a:cubicBezTo>
                  <a:pt x="5" y="57"/>
                  <a:pt x="4" y="56"/>
                  <a:pt x="4" y="54"/>
                </a:cubicBezTo>
                <a:cubicBezTo>
                  <a:pt x="4" y="55"/>
                  <a:pt x="4" y="56"/>
                  <a:pt x="4" y="57"/>
                </a:cubicBezTo>
                <a:cubicBezTo>
                  <a:pt x="4" y="58"/>
                  <a:pt x="4" y="60"/>
                  <a:pt x="4" y="61"/>
                </a:cubicBezTo>
                <a:cubicBezTo>
                  <a:pt x="4" y="60"/>
                  <a:pt x="5" y="61"/>
                  <a:pt x="4" y="62"/>
                </a:cubicBezTo>
                <a:cubicBezTo>
                  <a:pt x="4" y="62"/>
                  <a:pt x="4" y="61"/>
                  <a:pt x="4" y="61"/>
                </a:cubicBezTo>
                <a:cubicBezTo>
                  <a:pt x="4" y="62"/>
                  <a:pt x="4" y="64"/>
                  <a:pt x="4" y="65"/>
                </a:cubicBezTo>
                <a:cubicBezTo>
                  <a:pt x="4" y="66"/>
                  <a:pt x="5" y="66"/>
                  <a:pt x="4" y="66"/>
                </a:cubicBezTo>
                <a:cubicBezTo>
                  <a:pt x="3" y="70"/>
                  <a:pt x="4" y="75"/>
                  <a:pt x="4" y="79"/>
                </a:cubicBezTo>
                <a:cubicBezTo>
                  <a:pt x="4" y="79"/>
                  <a:pt x="5" y="80"/>
                  <a:pt x="4" y="81"/>
                </a:cubicBezTo>
                <a:cubicBezTo>
                  <a:pt x="3" y="81"/>
                  <a:pt x="4" y="81"/>
                  <a:pt x="4" y="81"/>
                </a:cubicBezTo>
                <a:cubicBezTo>
                  <a:pt x="4" y="82"/>
                  <a:pt x="4" y="84"/>
                  <a:pt x="5" y="85"/>
                </a:cubicBezTo>
                <a:cubicBezTo>
                  <a:pt x="5" y="85"/>
                  <a:pt x="5" y="85"/>
                  <a:pt x="4" y="85"/>
                </a:cubicBezTo>
                <a:cubicBezTo>
                  <a:pt x="5" y="86"/>
                  <a:pt x="5" y="87"/>
                  <a:pt x="4" y="87"/>
                </a:cubicBezTo>
                <a:cubicBezTo>
                  <a:pt x="4" y="87"/>
                  <a:pt x="4" y="86"/>
                  <a:pt x="4" y="86"/>
                </a:cubicBezTo>
                <a:cubicBezTo>
                  <a:pt x="5" y="98"/>
                  <a:pt x="5" y="98"/>
                  <a:pt x="5" y="98"/>
                </a:cubicBezTo>
                <a:cubicBezTo>
                  <a:pt x="5" y="98"/>
                  <a:pt x="5" y="99"/>
                  <a:pt x="5" y="100"/>
                </a:cubicBezTo>
                <a:cubicBezTo>
                  <a:pt x="4" y="96"/>
                  <a:pt x="4" y="93"/>
                  <a:pt x="3" y="90"/>
                </a:cubicBezTo>
                <a:cubicBezTo>
                  <a:pt x="3" y="87"/>
                  <a:pt x="3" y="84"/>
                  <a:pt x="2" y="81"/>
                </a:cubicBezTo>
                <a:cubicBezTo>
                  <a:pt x="2" y="80"/>
                  <a:pt x="2" y="80"/>
                  <a:pt x="3" y="80"/>
                </a:cubicBezTo>
                <a:cubicBezTo>
                  <a:pt x="3" y="80"/>
                  <a:pt x="2" y="79"/>
                  <a:pt x="2" y="79"/>
                </a:cubicBezTo>
                <a:cubicBezTo>
                  <a:pt x="2" y="76"/>
                  <a:pt x="2" y="73"/>
                  <a:pt x="2" y="70"/>
                </a:cubicBezTo>
                <a:cubicBezTo>
                  <a:pt x="2" y="70"/>
                  <a:pt x="2" y="70"/>
                  <a:pt x="2" y="69"/>
                </a:cubicBezTo>
                <a:cubicBezTo>
                  <a:pt x="2" y="69"/>
                  <a:pt x="2" y="68"/>
                  <a:pt x="2" y="68"/>
                </a:cubicBezTo>
                <a:cubicBezTo>
                  <a:pt x="1" y="58"/>
                  <a:pt x="2" y="48"/>
                  <a:pt x="2" y="38"/>
                </a:cubicBezTo>
                <a:cubicBezTo>
                  <a:pt x="2" y="36"/>
                  <a:pt x="3" y="35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7"/>
                  <a:pt x="2" y="16"/>
                  <a:pt x="3" y="15"/>
                </a:cubicBezTo>
                <a:cubicBezTo>
                  <a:pt x="3" y="16"/>
                  <a:pt x="4" y="15"/>
                  <a:pt x="3" y="15"/>
                </a:cubicBezTo>
                <a:cubicBezTo>
                  <a:pt x="3" y="15"/>
                  <a:pt x="2" y="15"/>
                  <a:pt x="2" y="14"/>
                </a:cubicBezTo>
                <a:cubicBezTo>
                  <a:pt x="3" y="15"/>
                  <a:pt x="4" y="14"/>
                  <a:pt x="3" y="14"/>
                </a:cubicBezTo>
                <a:cubicBezTo>
                  <a:pt x="3" y="13"/>
                  <a:pt x="2" y="13"/>
                  <a:pt x="1" y="13"/>
                </a:cubicBezTo>
                <a:cubicBezTo>
                  <a:pt x="0" y="12"/>
                  <a:pt x="0" y="11"/>
                  <a:pt x="0" y="11"/>
                </a:cubicBezTo>
                <a:cubicBezTo>
                  <a:pt x="1" y="9"/>
                  <a:pt x="1" y="8"/>
                  <a:pt x="2" y="7"/>
                </a:cubicBezTo>
                <a:cubicBezTo>
                  <a:pt x="3" y="7"/>
                  <a:pt x="3" y="7"/>
                  <a:pt x="4" y="7"/>
                </a:cubicBezTo>
                <a:cubicBezTo>
                  <a:pt x="4" y="1"/>
                  <a:pt x="4" y="1"/>
                  <a:pt x="4" y="1"/>
                </a:cubicBezTo>
                <a:cubicBezTo>
                  <a:pt x="5" y="0"/>
                  <a:pt x="6" y="0"/>
                  <a:pt x="7" y="0"/>
                </a:cubicBezTo>
                <a:cubicBezTo>
                  <a:pt x="7" y="2"/>
                  <a:pt x="7" y="4"/>
                  <a:pt x="7" y="6"/>
                </a:cubicBezTo>
                <a:cubicBezTo>
                  <a:pt x="7" y="6"/>
                  <a:pt x="8" y="7"/>
                  <a:pt x="8" y="8"/>
                </a:cubicBezTo>
                <a:cubicBezTo>
                  <a:pt x="8" y="8"/>
                  <a:pt x="8" y="9"/>
                  <a:pt x="8" y="9"/>
                </a:cubicBezTo>
                <a:cubicBezTo>
                  <a:pt x="9" y="9"/>
                  <a:pt x="10" y="8"/>
                  <a:pt x="11" y="9"/>
                </a:cubicBezTo>
                <a:cubicBezTo>
                  <a:pt x="11" y="10"/>
                  <a:pt x="11" y="11"/>
                  <a:pt x="12" y="11"/>
                </a:cubicBezTo>
                <a:cubicBezTo>
                  <a:pt x="17" y="11"/>
                  <a:pt x="21" y="12"/>
                  <a:pt x="26" y="13"/>
                </a:cubicBezTo>
                <a:cubicBezTo>
                  <a:pt x="27" y="13"/>
                  <a:pt x="28" y="13"/>
                  <a:pt x="28" y="13"/>
                </a:cubicBezTo>
                <a:cubicBezTo>
                  <a:pt x="29" y="13"/>
                  <a:pt x="31" y="14"/>
                  <a:pt x="32" y="14"/>
                </a:cubicBezTo>
                <a:cubicBezTo>
                  <a:pt x="32" y="14"/>
                  <a:pt x="33" y="15"/>
                  <a:pt x="33" y="15"/>
                </a:cubicBezTo>
                <a:cubicBezTo>
                  <a:pt x="52" y="17"/>
                  <a:pt x="72" y="21"/>
                  <a:pt x="90" y="26"/>
                </a:cubicBezTo>
                <a:cubicBezTo>
                  <a:pt x="93" y="27"/>
                  <a:pt x="97" y="27"/>
                  <a:pt x="100" y="28"/>
                </a:cubicBezTo>
                <a:cubicBezTo>
                  <a:pt x="100" y="27"/>
                  <a:pt x="99" y="27"/>
                  <a:pt x="100" y="26"/>
                </a:cubicBezTo>
                <a:cubicBezTo>
                  <a:pt x="101" y="26"/>
                  <a:pt x="102" y="25"/>
                  <a:pt x="103" y="25"/>
                </a:cubicBezTo>
                <a:cubicBezTo>
                  <a:pt x="104" y="26"/>
                  <a:pt x="103" y="26"/>
                  <a:pt x="103" y="27"/>
                </a:cubicBezTo>
                <a:cubicBezTo>
                  <a:pt x="103" y="28"/>
                  <a:pt x="104" y="30"/>
                  <a:pt x="104" y="31"/>
                </a:cubicBezTo>
                <a:cubicBezTo>
                  <a:pt x="104" y="31"/>
                  <a:pt x="105" y="31"/>
                  <a:pt x="105" y="31"/>
                </a:cubicBezTo>
                <a:cubicBezTo>
                  <a:pt x="105" y="32"/>
                  <a:pt x="105" y="33"/>
                  <a:pt x="106" y="33"/>
                </a:cubicBezTo>
                <a:cubicBezTo>
                  <a:pt x="106" y="34"/>
                  <a:pt x="104" y="35"/>
                  <a:pt x="104" y="36"/>
                </a:cubicBezTo>
                <a:cubicBezTo>
                  <a:pt x="105" y="42"/>
                  <a:pt x="107" y="47"/>
                  <a:pt x="108" y="53"/>
                </a:cubicBezTo>
                <a:cubicBezTo>
                  <a:pt x="110" y="59"/>
                  <a:pt x="110" y="59"/>
                  <a:pt x="110" y="59"/>
                </a:cubicBezTo>
                <a:cubicBezTo>
                  <a:pt x="110" y="60"/>
                  <a:pt x="108" y="60"/>
                  <a:pt x="107" y="61"/>
                </a:cubicBezTo>
                <a:cubicBezTo>
                  <a:pt x="108" y="63"/>
                  <a:pt x="108" y="64"/>
                  <a:pt x="109" y="65"/>
                </a:cubicBezTo>
                <a:cubicBezTo>
                  <a:pt x="109" y="65"/>
                  <a:pt x="109" y="67"/>
                  <a:pt x="108" y="67"/>
                </a:cubicBezTo>
                <a:cubicBezTo>
                  <a:pt x="107" y="67"/>
                  <a:pt x="106" y="67"/>
                  <a:pt x="105" y="66"/>
                </a:cubicBezTo>
                <a:cubicBezTo>
                  <a:pt x="104" y="64"/>
                  <a:pt x="104" y="61"/>
                  <a:pt x="104" y="58"/>
                </a:cubicBezTo>
                <a:cubicBezTo>
                  <a:pt x="95" y="67"/>
                  <a:pt x="95" y="67"/>
                  <a:pt x="95" y="67"/>
                </a:cubicBezTo>
                <a:cubicBezTo>
                  <a:pt x="92" y="69"/>
                  <a:pt x="88" y="71"/>
                  <a:pt x="85" y="74"/>
                </a:cubicBezTo>
                <a:cubicBezTo>
                  <a:pt x="104" y="83"/>
                  <a:pt x="133" y="91"/>
                  <a:pt x="155" y="89"/>
                </a:cubicBezTo>
                <a:cubicBezTo>
                  <a:pt x="167" y="89"/>
                  <a:pt x="176" y="85"/>
                  <a:pt x="186" y="83"/>
                </a:cubicBezTo>
                <a:cubicBezTo>
                  <a:pt x="188" y="82"/>
                  <a:pt x="191" y="81"/>
                  <a:pt x="193" y="81"/>
                </a:cubicBezTo>
                <a:cubicBezTo>
                  <a:pt x="194" y="81"/>
                  <a:pt x="194" y="81"/>
                  <a:pt x="194" y="80"/>
                </a:cubicBezTo>
                <a:cubicBezTo>
                  <a:pt x="193" y="78"/>
                  <a:pt x="193" y="76"/>
                  <a:pt x="193" y="74"/>
                </a:cubicBezTo>
                <a:cubicBezTo>
                  <a:pt x="193" y="73"/>
                  <a:pt x="193" y="73"/>
                  <a:pt x="193" y="72"/>
                </a:cubicBezTo>
                <a:cubicBezTo>
                  <a:pt x="194" y="72"/>
                  <a:pt x="195" y="72"/>
                  <a:pt x="196" y="72"/>
                </a:cubicBezTo>
                <a:cubicBezTo>
                  <a:pt x="196" y="75"/>
                  <a:pt x="197" y="77"/>
                  <a:pt x="198" y="79"/>
                </a:cubicBezTo>
                <a:cubicBezTo>
                  <a:pt x="198" y="80"/>
                  <a:pt x="199" y="79"/>
                  <a:pt x="199" y="79"/>
                </a:cubicBezTo>
                <a:cubicBezTo>
                  <a:pt x="198" y="77"/>
                  <a:pt x="197" y="76"/>
                  <a:pt x="197" y="74"/>
                </a:cubicBezTo>
                <a:cubicBezTo>
                  <a:pt x="197" y="73"/>
                  <a:pt x="197" y="73"/>
                  <a:pt x="198" y="73"/>
                </a:cubicBezTo>
                <a:cubicBezTo>
                  <a:pt x="198" y="73"/>
                  <a:pt x="199" y="72"/>
                  <a:pt x="200" y="72"/>
                </a:cubicBezTo>
                <a:cubicBezTo>
                  <a:pt x="200" y="72"/>
                  <a:pt x="201" y="73"/>
                  <a:pt x="201" y="74"/>
                </a:cubicBezTo>
                <a:cubicBezTo>
                  <a:pt x="207" y="96"/>
                  <a:pt x="215" y="117"/>
                  <a:pt x="222" y="138"/>
                </a:cubicBezTo>
                <a:cubicBezTo>
                  <a:pt x="222" y="139"/>
                  <a:pt x="223" y="140"/>
                  <a:pt x="224" y="141"/>
                </a:cubicBezTo>
                <a:cubicBezTo>
                  <a:pt x="224" y="141"/>
                  <a:pt x="224" y="140"/>
                  <a:pt x="224" y="140"/>
                </a:cubicBezTo>
                <a:cubicBezTo>
                  <a:pt x="225" y="140"/>
                  <a:pt x="226" y="140"/>
                  <a:pt x="226" y="140"/>
                </a:cubicBezTo>
                <a:cubicBezTo>
                  <a:pt x="226" y="141"/>
                  <a:pt x="227" y="142"/>
                  <a:pt x="226" y="142"/>
                </a:cubicBezTo>
                <a:cubicBezTo>
                  <a:pt x="227" y="143"/>
                  <a:pt x="227" y="142"/>
                  <a:pt x="227" y="142"/>
                </a:cubicBezTo>
                <a:cubicBezTo>
                  <a:pt x="229" y="138"/>
                  <a:pt x="229" y="138"/>
                  <a:pt x="229" y="138"/>
                </a:cubicBezTo>
                <a:cubicBezTo>
                  <a:pt x="230" y="138"/>
                  <a:pt x="231" y="138"/>
                  <a:pt x="232" y="139"/>
                </a:cubicBezTo>
                <a:cubicBezTo>
                  <a:pt x="232" y="139"/>
                  <a:pt x="232" y="140"/>
                  <a:pt x="232" y="140"/>
                </a:cubicBezTo>
                <a:close/>
              </a:path>
            </a:pathLst>
          </a:custGeom>
          <a:solidFill>
            <a:srgbClr val="FF9CAF"/>
          </a:solidFill>
          <a:ln>
            <a:noFill/>
          </a:ln>
        </p:spPr>
        <p:txBody>
          <a:bodyPr lIns="0" tIns="0" rIns="0" bIns="0" anchor="ctr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016940" y="2410262"/>
            <a:ext cx="2319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參加者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: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校排</a:t>
            </a:r>
            <a:r>
              <a:rPr lang="zh-TW" altLang="en-US" dirty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前</a:t>
            </a:r>
            <a:r>
              <a:rPr lang="en-US" altLang="zh-TW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25%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配合學校</a:t>
            </a:r>
            <a:r>
              <a:rPr lang="zh-TW" altLang="en-US" dirty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進階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課程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126" name="文字方塊 125"/>
          <p:cNvSpPr txBox="1"/>
          <p:nvPr/>
        </p:nvSpPr>
        <p:spPr>
          <a:xfrm>
            <a:off x="188995" y="3127859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u"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每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學期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/>
            </a:r>
            <a:b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</a:b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依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成績調整</a:t>
            </a:r>
          </a:p>
        </p:txBody>
      </p:sp>
      <p:sp>
        <p:nvSpPr>
          <p:cNvPr id="127" name="文字方塊 126"/>
          <p:cNvSpPr txBox="1"/>
          <p:nvPr/>
        </p:nvSpPr>
        <p:spPr>
          <a:xfrm>
            <a:off x="7202973" y="3127859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u"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每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學期</a:t>
            </a: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/>
            </a:r>
            <a:b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</a:b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依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成績調整</a:t>
            </a:r>
          </a:p>
        </p:txBody>
      </p:sp>
      <p:grpSp>
        <p:nvGrpSpPr>
          <p:cNvPr id="128" name="群組 127"/>
          <p:cNvGrpSpPr/>
          <p:nvPr/>
        </p:nvGrpSpPr>
        <p:grpSpPr>
          <a:xfrm>
            <a:off x="394720" y="5559161"/>
            <a:ext cx="2886087" cy="1046897"/>
            <a:chOff x="29729" y="5950299"/>
            <a:chExt cx="2985125" cy="1046897"/>
          </a:xfrm>
        </p:grpSpPr>
        <p:pic>
          <p:nvPicPr>
            <p:cNvPr id="129" name="图片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9" y="6091938"/>
              <a:ext cx="2985125" cy="905258"/>
            </a:xfrm>
            <a:prstGeom prst="rect">
              <a:avLst/>
            </a:prstGeom>
          </p:spPr>
        </p:pic>
        <p:sp>
          <p:nvSpPr>
            <p:cNvPr id="130" name="文字方塊 129"/>
            <p:cNvSpPr txBox="1"/>
            <p:nvPr/>
          </p:nvSpPr>
          <p:spPr>
            <a:xfrm>
              <a:off x="54272" y="5950299"/>
              <a:ext cx="2484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solidFill>
                    <a:srgbClr val="00B050"/>
                  </a:solidFill>
                  <a:latin typeface="清松手寫體1" pitchFamily="2" charset="-120"/>
                  <a:ea typeface="清松手寫體1" pitchFamily="2" charset="-120"/>
                </a:rPr>
                <a:t>特質與多元兼顧</a:t>
              </a:r>
            </a:p>
          </p:txBody>
        </p:sp>
      </p:grpSp>
      <p:sp>
        <p:nvSpPr>
          <p:cNvPr id="133" name="文字方塊 23"/>
          <p:cNvSpPr txBox="1"/>
          <p:nvPr/>
        </p:nvSpPr>
        <p:spPr>
          <a:xfrm>
            <a:off x="5986762" y="1393572"/>
            <a:ext cx="2669723" cy="50599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學習歷程</a:t>
            </a:r>
            <a:r>
              <a:rPr kumimoji="0" lang="zh-TW" altLang="en-US" sz="1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超前部署</a:t>
            </a:r>
            <a:endParaRPr kumimoji="0" lang="zh-TW" altLang="en-US" sz="1400" b="0" i="0" u="none" strike="noStrike" kern="1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  <p:grpSp>
        <p:nvGrpSpPr>
          <p:cNvPr id="135" name="群組 134"/>
          <p:cNvGrpSpPr/>
          <p:nvPr/>
        </p:nvGrpSpPr>
        <p:grpSpPr>
          <a:xfrm>
            <a:off x="3426409" y="5140626"/>
            <a:ext cx="5446336" cy="1435610"/>
            <a:chOff x="3347865" y="5267326"/>
            <a:chExt cx="4824535" cy="1435610"/>
          </a:xfrm>
        </p:grpSpPr>
        <p:sp>
          <p:nvSpPr>
            <p:cNvPr id="131" name="矩形 130"/>
            <p:cNvSpPr/>
            <p:nvPr/>
          </p:nvSpPr>
          <p:spPr>
            <a:xfrm>
              <a:off x="3347865" y="5276905"/>
              <a:ext cx="2304256" cy="1426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600"/>
                </a:lnSpc>
                <a:buFont typeface="Wingdings" panose="05000000000000000000" pitchFamily="2" charset="2"/>
                <a:buChar char="u"/>
              </a:pPr>
              <a:r>
                <a:rPr lang="zh-TW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數學檢定</a:t>
              </a:r>
              <a:endPara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marL="285750" indent="-285750">
                <a:lnSpc>
                  <a:spcPts val="2600"/>
                </a:lnSpc>
                <a:buFont typeface="Wingdings" panose="05000000000000000000" pitchFamily="2" charset="2"/>
                <a:buChar char="u"/>
              </a:pPr>
              <a:r>
                <a:rPr lang="zh-TW" altLang="en-US" u="sng" dirty="0" smtClean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</a:rPr>
                <a:t>英文檢定</a:t>
              </a:r>
              <a:endParaRPr lang="en-US" altLang="zh-TW" u="sng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marL="285750" indent="-285750">
                <a:lnSpc>
                  <a:spcPts val="2600"/>
                </a:lnSpc>
                <a:buFont typeface="Wingdings" panose="05000000000000000000" pitchFamily="2" charset="2"/>
                <a:buChar char="u"/>
              </a:pPr>
              <a:r>
                <a:rPr lang="zh-TW" altLang="en-US" u="sng" dirty="0" smtClean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</a:rPr>
                <a:t>程式</a:t>
              </a:r>
              <a:r>
                <a:rPr lang="zh-TW" altLang="en-US" u="sng" dirty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</a:rPr>
                <a:t>語言核心能力</a:t>
              </a:r>
            </a:p>
            <a:p>
              <a:pPr marL="285750" indent="-285750">
                <a:lnSpc>
                  <a:spcPts val="2600"/>
                </a:lnSpc>
                <a:buFont typeface="Wingdings" panose="05000000000000000000" pitchFamily="2" charset="2"/>
                <a:buChar char="u"/>
              </a:pPr>
              <a:r>
                <a:rPr lang="zh-TW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作文寫作</a:t>
              </a:r>
              <a:r>
                <a:rPr lang="zh-TW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核心</a:t>
              </a:r>
              <a:r>
                <a:rPr lang="zh-TW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能力</a:t>
              </a:r>
              <a:endPara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endParaRPr>
            </a:p>
          </p:txBody>
        </p:sp>
        <p:sp>
          <p:nvSpPr>
            <p:cNvPr id="134" name="矩形 133"/>
            <p:cNvSpPr/>
            <p:nvPr/>
          </p:nvSpPr>
          <p:spPr>
            <a:xfrm>
              <a:off x="5868144" y="5267326"/>
              <a:ext cx="2304256" cy="1411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2600"/>
                </a:lnSpc>
                <a:buFont typeface="Wingdings" panose="05000000000000000000" pitchFamily="2" charset="2"/>
                <a:buChar char="u"/>
              </a:pPr>
              <a:r>
                <a:rPr lang="zh-TW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領導學臺風</a:t>
              </a:r>
              <a:r>
                <a:rPr lang="zh-TW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訓練</a:t>
              </a:r>
              <a:endPara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marL="285750" indent="-285750">
                <a:lnSpc>
                  <a:spcPts val="2600"/>
                </a:lnSpc>
                <a:buFont typeface="Wingdings" panose="05000000000000000000" pitchFamily="2" charset="2"/>
                <a:buChar char="u"/>
              </a:pPr>
              <a:r>
                <a:rPr lang="zh-TW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青少年培力課程</a:t>
              </a:r>
            </a:p>
            <a:p>
              <a:pPr marL="285750" indent="-285750">
                <a:lnSpc>
                  <a:spcPts val="2600"/>
                </a:lnSpc>
                <a:buFont typeface="Wingdings" panose="05000000000000000000" pitchFamily="2" charset="2"/>
                <a:buChar char="u"/>
              </a:pPr>
              <a:r>
                <a:rPr lang="zh-TW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跨域應用</a:t>
              </a:r>
              <a:r>
                <a:rPr lang="zh-TW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掌握趨勢</a:t>
              </a:r>
              <a:endPara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marL="285750" indent="-285750">
                <a:lnSpc>
                  <a:spcPts val="2600"/>
                </a:lnSpc>
                <a:buFont typeface="Wingdings" panose="05000000000000000000" pitchFamily="2" charset="2"/>
                <a:buChar char="u"/>
              </a:pPr>
              <a:r>
                <a:rPr lang="zh-TW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會考精</a:t>
              </a:r>
              <a:r>
                <a:rPr lang="zh-TW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熟</a:t>
              </a:r>
              <a:r>
                <a:rPr lang="en-US" altLang="zh-TW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A</a:t>
              </a:r>
              <a:r>
                <a:rPr lang="zh-TW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為</a:t>
              </a:r>
              <a:r>
                <a:rPr lang="zh-TW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清松手寫體1" pitchFamily="2" charset="-120"/>
                  <a:ea typeface="清松手寫體1" pitchFamily="2" charset="-120"/>
                </a:rPr>
                <a:t>目標</a:t>
              </a:r>
              <a:endPara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01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/>
          <p:cNvSpPr/>
          <p:nvPr/>
        </p:nvSpPr>
        <p:spPr>
          <a:xfrm>
            <a:off x="874105" y="853451"/>
            <a:ext cx="899090" cy="48149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350">
              <a:solidFill>
                <a:srgbClr val="769BC9">
                  <a:lumMod val="75000"/>
                </a:srgbClr>
              </a:solidFill>
              <a:latin typeface="Calibri Light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-3" y="446547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" y="1334947"/>
            <a:ext cx="5400000" cy="8935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 sz="135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8063" y="2127620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dirty="0" smtClean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AI</a:t>
            </a:r>
            <a:r>
              <a:rPr kumimoji="0" lang="zh-TW" altLang="en-US" sz="2000" b="1" dirty="0" smtClean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數班</a:t>
            </a:r>
            <a:endParaRPr kumimoji="0" lang="zh-TW" altLang="en-US" sz="2000" b="1" dirty="0">
              <a:solidFill>
                <a:prstClr val="white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63997" y="106473"/>
            <a:ext cx="3612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9600" b="1" dirty="0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5A</a:t>
            </a:r>
            <a:r>
              <a:rPr kumimoji="0" lang="zh-TW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國保班</a:t>
            </a:r>
          </a:p>
        </p:txBody>
      </p:sp>
      <p:sp>
        <p:nvSpPr>
          <p:cNvPr id="36" name="文字方塊 35"/>
          <p:cNvSpPr txBox="1"/>
          <p:nvPr/>
        </p:nvSpPr>
        <p:spPr>
          <a:xfrm>
            <a:off x="149606" y="6411964"/>
            <a:ext cx="117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spc="-200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Q  &amp;  A</a:t>
            </a:r>
            <a:endParaRPr kumimoji="0" lang="zh-TW" altLang="en-US" sz="2000" b="1" spc="-200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52483" y="51590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獎學金</a:t>
            </a:r>
          </a:p>
        </p:txBody>
      </p:sp>
      <p:pic>
        <p:nvPicPr>
          <p:cNvPr id="47" name="圖片 4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1"/>
          <a:stretch/>
        </p:blipFill>
        <p:spPr bwMode="auto">
          <a:xfrm>
            <a:off x="6303" y="-10647"/>
            <a:ext cx="9137697" cy="4622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文字方塊 3"/>
          <p:cNvSpPr txBox="1"/>
          <p:nvPr/>
        </p:nvSpPr>
        <p:spPr>
          <a:xfrm>
            <a:off x="5127364" y="3860226"/>
            <a:ext cx="3898900" cy="119888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ts val="4600"/>
              </a:lnSpc>
              <a:spcAft>
                <a:spcPts val="0"/>
              </a:spcAft>
            </a:pPr>
            <a:r>
              <a:rPr lang="zh-TW" sz="3600" b="1" kern="100" dirty="0">
                <a:solidFill>
                  <a:srgbClr val="C0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程式學習探索者</a:t>
            </a:r>
            <a:endParaRPr lang="zh-TW" sz="1200" kern="100" dirty="0"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 algn="dist">
              <a:lnSpc>
                <a:spcPts val="2800"/>
              </a:lnSpc>
              <a:spcAft>
                <a:spcPts val="0"/>
              </a:spcAft>
            </a:pPr>
            <a:r>
              <a:rPr lang="zh-TW" sz="2600" b="1" kern="100" dirty="0">
                <a:solidFill>
                  <a:srgbClr val="2F5496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程式基礎人人都該學</a:t>
            </a:r>
            <a:endParaRPr lang="zh-TW" sz="1200" kern="100" dirty="0"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kern="100" dirty="0"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 </a:t>
            </a:r>
            <a:endParaRPr lang="zh-TW" sz="1200" kern="100" dirty="0"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  <p:sp>
        <p:nvSpPr>
          <p:cNvPr id="15" name="文字方塊 33"/>
          <p:cNvSpPr txBox="1"/>
          <p:nvPr/>
        </p:nvSpPr>
        <p:spPr>
          <a:xfrm rot="20725005">
            <a:off x="215538" y="3953650"/>
            <a:ext cx="4156363" cy="1879801"/>
          </a:xfrm>
          <a:prstGeom prst="rect">
            <a:avLst/>
          </a:prstGeom>
          <a:solidFill>
            <a:srgbClr val="FFC000"/>
          </a:solidFill>
          <a:ln w="152400">
            <a:solidFill>
              <a:sysClr val="window" lastClr="FFFFFF"/>
            </a:solidFill>
            <a:prstDash val="dash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7400"/>
              </a:lnSpc>
              <a:spcAft>
                <a:spcPts val="0"/>
              </a:spcAft>
            </a:pPr>
            <a:r>
              <a:rPr lang="zh-TW" sz="6600" b="1" kern="100" spc="-300" dirty="0">
                <a:ln w="9525" cap="rnd" cmpd="sng" algn="ctr">
                  <a:solidFill>
                    <a:srgbClr val="FFFFFF"/>
                  </a:solidFill>
                  <a:prstDash val="solid"/>
                  <a:bevel/>
                </a:ln>
                <a:solidFill>
                  <a:srgbClr val="0070C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數學</a:t>
            </a:r>
            <a:r>
              <a:rPr lang="zh-TW" sz="3200" b="1" kern="100" spc="-300" dirty="0">
                <a:solidFill>
                  <a:srgbClr val="00206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與</a:t>
            </a:r>
            <a:r>
              <a:rPr lang="zh-TW" sz="6600" b="1" kern="100" spc="-300" dirty="0" smtClean="0">
                <a:ln w="9525" cap="rnd" cmpd="sng" algn="ctr">
                  <a:solidFill>
                    <a:srgbClr val="FFFFFF"/>
                  </a:solidFill>
                  <a:prstDash val="solid"/>
                  <a:bevel/>
                </a:ln>
                <a:solidFill>
                  <a:srgbClr val="0070C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科技</a:t>
            </a:r>
            <a:endParaRPr lang="en-US" altLang="zh-TW" sz="6600" b="1" kern="100" spc="-300" dirty="0" smtClean="0">
              <a:ln w="9525" cap="rnd" cmpd="sng" algn="ctr">
                <a:solidFill>
                  <a:srgbClr val="FFFFFF"/>
                </a:solidFill>
                <a:prstDash val="solid"/>
                <a:bevel/>
              </a:ln>
              <a:solidFill>
                <a:srgbClr val="0070C0"/>
              </a:solidFill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 algn="ctr">
              <a:lnSpc>
                <a:spcPts val="7400"/>
              </a:lnSpc>
              <a:spcAft>
                <a:spcPts val="0"/>
              </a:spcAft>
            </a:pPr>
            <a:r>
              <a:rPr lang="zh-TW" sz="3200" b="1" kern="100" dirty="0" smtClean="0">
                <a:solidFill>
                  <a:srgbClr val="00206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結合</a:t>
            </a:r>
            <a:r>
              <a:rPr lang="zh-TW" sz="6600" b="1" kern="100" spc="-700" dirty="0">
                <a:ln w="9525" cap="rnd" cmpd="sng" algn="ctr">
                  <a:solidFill>
                    <a:srgbClr val="FFFFFF"/>
                  </a:solidFill>
                  <a:prstDash val="solid"/>
                  <a:bevel/>
                </a:ln>
                <a:solidFill>
                  <a:srgbClr val="0070C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程式實作</a:t>
            </a:r>
          </a:p>
        </p:txBody>
      </p:sp>
      <p:sp>
        <p:nvSpPr>
          <p:cNvPr id="17" name="文字方塊 2"/>
          <p:cNvSpPr txBox="1"/>
          <p:nvPr/>
        </p:nvSpPr>
        <p:spPr>
          <a:xfrm>
            <a:off x="4919435" y="5118242"/>
            <a:ext cx="4210050" cy="1422902"/>
          </a:xfrm>
          <a:prstGeom prst="rect">
            <a:avLst/>
          </a:prstGeom>
          <a:solidFill>
            <a:srgbClr val="FFC000"/>
          </a:solidFill>
          <a:ln w="152400">
            <a:solidFill>
              <a:sysClr val="window" lastClr="FFFFFF"/>
            </a:solidFill>
            <a:prstDash val="dash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ts val="2800"/>
              </a:lnSpc>
              <a:spcAft>
                <a:spcPts val="0"/>
              </a:spcAft>
            </a:pPr>
            <a:r>
              <a:rPr lang="zh-TW" sz="2000" b="1" kern="100" dirty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程式設計是未來每個人的基本能力</a:t>
            </a:r>
            <a:endParaRPr lang="zh-TW" sz="1200" kern="100" dirty="0">
              <a:ln w="9525" cap="rnd" cmpd="sng" algn="ctr">
                <a:noFill/>
                <a:prstDash val="solid"/>
                <a:bevel/>
              </a:ln>
              <a:solidFill>
                <a:schemeClr val="bg2">
                  <a:lumMod val="50000"/>
                </a:schemeClr>
              </a:solidFill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zh-TW" sz="2800" b="1" kern="100" spc="12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程式教育超前紮根部署</a:t>
            </a:r>
            <a:endParaRPr lang="zh-TW" sz="1200" kern="100" dirty="0">
              <a:solidFill>
                <a:schemeClr val="bg2">
                  <a:lumMod val="50000"/>
                </a:schemeClr>
              </a:solidFill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zh-TW" sz="2800" b="1" kern="100" spc="12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跨域應用掌握學習趨勢</a:t>
            </a:r>
            <a:endParaRPr lang="zh-TW" sz="1200" kern="100" dirty="0">
              <a:solidFill>
                <a:schemeClr val="bg2">
                  <a:lumMod val="50000"/>
                </a:schemeClr>
              </a:solidFill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>
              <a:lnSpc>
                <a:spcPts val="8000"/>
              </a:lnSpc>
              <a:spcAft>
                <a:spcPts val="0"/>
              </a:spcAft>
            </a:pPr>
            <a:r>
              <a:rPr lang="en-US" sz="3600" b="1" kern="100" dirty="0">
                <a:solidFill>
                  <a:srgbClr val="00206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 </a:t>
            </a:r>
            <a:endParaRPr lang="zh-TW" sz="1200" kern="100" dirty="0"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  <p:pic>
        <p:nvPicPr>
          <p:cNvPr id="18" name="圖片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31544"/>
            <a:ext cx="1908119" cy="19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2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/>
          <p:cNvSpPr/>
          <p:nvPr/>
        </p:nvSpPr>
        <p:spPr>
          <a:xfrm>
            <a:off x="874105" y="853451"/>
            <a:ext cx="899090" cy="48149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srgbClr val="769BC9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3" y="1346400"/>
            <a:ext cx="5400000" cy="72000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51971" y="1486930"/>
            <a:ext cx="873496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入學資格</a:t>
            </a:r>
            <a:endParaRPr lang="zh-TW" altLang="en-US" sz="2800" b="1" dirty="0"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新生入學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測驗，</a:t>
            </a:r>
            <a:r>
              <a:rPr lang="zh-TW" altLang="en-US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限額</a:t>
            </a:r>
            <a:r>
              <a:rPr lang="en-US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90</a:t>
            </a:r>
            <a:r>
              <a:rPr lang="zh-TW" altLang="en-US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名</a:t>
            </a:r>
            <a:endParaRPr lang="en-US" altLang="zh-TW" b="1" dirty="0" smtClean="0">
              <a:solidFill>
                <a:srgbClr val="FF6600"/>
              </a:solidFill>
              <a:latin typeface="清松手寫體1" pitchFamily="2" charset="-120"/>
              <a:ea typeface="清松手寫體1" pitchFamily="2" charset="-120"/>
            </a:endParaRPr>
          </a:p>
          <a:p>
            <a:pPr lvl="0">
              <a:lnSpc>
                <a:spcPct val="150000"/>
              </a:lnSpc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對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科技資訊、</a:t>
            </a:r>
            <a:r>
              <a:rPr lang="zh-TW" altLang="en-US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數理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邏輯、</a:t>
            </a:r>
            <a:r>
              <a:rPr lang="zh-TW" altLang="en-US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語文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素養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…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有興趣者</a:t>
            </a:r>
            <a:endParaRPr lang="en-US" altLang="zh-TW" b="1" dirty="0" smtClean="0">
              <a:solidFill>
                <a:schemeClr val="bg2">
                  <a:lumMod val="50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  <a:p>
            <a:pPr lvl="0">
              <a:lnSpc>
                <a:spcPct val="150000"/>
              </a:lnSpc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測驗日期</a:t>
            </a:r>
            <a:r>
              <a:rPr lang="en-US" altLang="zh-TW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110</a:t>
            </a:r>
            <a:r>
              <a:rPr lang="zh-TW" altLang="en-US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年</a:t>
            </a:r>
            <a:r>
              <a:rPr lang="en-US" altLang="zh-TW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04</a:t>
            </a:r>
            <a:r>
              <a:rPr lang="zh-TW" altLang="en-US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月</a:t>
            </a:r>
            <a:r>
              <a:rPr lang="en-US" altLang="zh-TW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17</a:t>
            </a:r>
            <a:r>
              <a:rPr lang="zh-TW" altLang="en-US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日</a:t>
            </a:r>
            <a:r>
              <a:rPr lang="en-US" altLang="zh-TW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(</a:t>
            </a:r>
            <a:r>
              <a:rPr lang="zh-TW" altLang="en-US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六</a:t>
            </a:r>
            <a:r>
              <a:rPr lang="en-US" altLang="zh-TW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)</a:t>
            </a:r>
            <a:r>
              <a:rPr lang="zh-TW" altLang="en-US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早上</a:t>
            </a:r>
            <a:r>
              <a:rPr lang="en-US" altLang="zh-TW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9:00-11:00</a:t>
            </a:r>
          </a:p>
          <a:p>
            <a:pPr>
              <a:lnSpc>
                <a:spcPts val="3000"/>
              </a:lnSpc>
            </a:pP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1.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以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數學與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科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技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領域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結合程式實作專題課程，</a:t>
            </a:r>
            <a:r>
              <a:rPr lang="zh-TW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跨領域整合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。</a:t>
            </a:r>
          </a:p>
          <a:p>
            <a:pPr>
              <a:lnSpc>
                <a:spcPts val="3000"/>
              </a:lnSpc>
            </a:pP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2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.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創意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力、邏輯力、思考力，程式力跨域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養成頂尖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的</a:t>
            </a:r>
            <a:r>
              <a:rPr lang="en-US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Coding</a:t>
            </a:r>
            <a:r>
              <a:rPr lang="zh-TW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達人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。</a:t>
            </a:r>
          </a:p>
          <a:p>
            <a:pPr>
              <a:lnSpc>
                <a:spcPts val="3000"/>
              </a:lnSpc>
            </a:pP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3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.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最新</a:t>
            </a:r>
            <a:r>
              <a:rPr lang="zh-TW" altLang="zh-TW" b="1" u="sng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程式設計領航課程與檢測平台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，提早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獲得</a:t>
            </a: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AI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程式關鍵能力。 </a:t>
            </a:r>
          </a:p>
          <a:p>
            <a:pPr>
              <a:lnSpc>
                <a:spcPts val="3000"/>
              </a:lnSpc>
            </a:pP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4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.</a:t>
            </a:r>
            <a:r>
              <a:rPr lang="zh-TW" altLang="zh-TW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專屬</a:t>
            </a:r>
            <a:r>
              <a:rPr lang="zh-TW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數位雲端課程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，多元新課綱核心素養題型，線上檢核，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養成自主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學習能力。</a:t>
            </a:r>
          </a:p>
          <a:p>
            <a:pPr>
              <a:lnSpc>
                <a:spcPts val="3000"/>
              </a:lnSpc>
            </a:pP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5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.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紮實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會考學科基礎，強化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學科能力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，達到會考</a:t>
            </a:r>
            <a:r>
              <a:rPr lang="zh-TW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精熟</a:t>
            </a:r>
            <a:r>
              <a:rPr lang="zh-TW" altLang="zh-TW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等級</a:t>
            </a:r>
            <a:r>
              <a:rPr lang="en-US" altLang="zh-TW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A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為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目標。</a:t>
            </a:r>
            <a:endParaRPr lang="en-US" altLang="zh-TW" b="1" dirty="0" smtClean="0">
              <a:solidFill>
                <a:schemeClr val="bg2">
                  <a:lumMod val="50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  <a:p>
            <a:pPr lvl="0">
              <a:lnSpc>
                <a:spcPct val="150000"/>
              </a:lnSpc>
            </a:pPr>
            <a:endParaRPr lang="zh-TW" altLang="en-US" b="1" dirty="0">
              <a:solidFill>
                <a:prstClr val="black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18437" y="164317"/>
            <a:ext cx="3681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96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AI</a:t>
            </a:r>
            <a:r>
              <a:rPr kumimoji="0" lang="zh-TW" altLang="en-US" sz="48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數理班</a:t>
            </a:r>
            <a:endParaRPr kumimoji="0" lang="zh-TW" altLang="en-US" sz="48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149606" y="6411964"/>
            <a:ext cx="117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spc="-200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Q  &amp;  A</a:t>
            </a:r>
            <a:endParaRPr kumimoji="0" lang="zh-TW" altLang="en-US" sz="2000" b="1" spc="-200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9" name="文字方塊 35"/>
          <p:cNvSpPr txBox="1"/>
          <p:nvPr/>
        </p:nvSpPr>
        <p:spPr>
          <a:xfrm rot="20719157">
            <a:off x="5073678" y="935558"/>
            <a:ext cx="3585644" cy="97114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zh-TW" sz="2800" b="1" kern="100" dirty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學程式，是</a:t>
            </a:r>
            <a:r>
              <a:rPr lang="zh-TW" sz="5400" b="1" kern="100" dirty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趨勢</a:t>
            </a:r>
            <a:r>
              <a:rPr lang="en-US" sz="4800" b="1" kern="100" dirty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!</a:t>
            </a:r>
            <a:endParaRPr lang="zh-TW" sz="1600" kern="100" dirty="0">
              <a:solidFill>
                <a:srgbClr val="002060"/>
              </a:solidFill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-3" y="5238000"/>
            <a:ext cx="9116014" cy="1620000"/>
            <a:chOff x="1234831" y="5714016"/>
            <a:chExt cx="7881180" cy="1216653"/>
          </a:xfrm>
        </p:grpSpPr>
        <p:grpSp>
          <p:nvGrpSpPr>
            <p:cNvPr id="9" name="群組 8"/>
            <p:cNvGrpSpPr/>
            <p:nvPr/>
          </p:nvGrpSpPr>
          <p:grpSpPr>
            <a:xfrm>
              <a:off x="2806183" y="5714016"/>
              <a:ext cx="6309828" cy="1216653"/>
              <a:chOff x="2788905" y="5706000"/>
              <a:chExt cx="6309828" cy="1216653"/>
            </a:xfrm>
          </p:grpSpPr>
          <p:pic>
            <p:nvPicPr>
              <p:cNvPr id="23" name="圖片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3859" y="5721902"/>
                <a:ext cx="1726898" cy="1152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1" name="圖片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8905" y="5748248"/>
                <a:ext cx="1840551" cy="1152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54" name="圖片 5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918" y="5770653"/>
                <a:ext cx="1468342" cy="1152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55" name="圖片 5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82401" y="5706000"/>
                <a:ext cx="1616332" cy="1152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4831" y="5751660"/>
              <a:ext cx="1749265" cy="115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9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-3" y="446547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810968" y="1524070"/>
            <a:ext cx="3138033" cy="2931271"/>
            <a:chOff x="6065372" y="1509948"/>
            <a:chExt cx="3138033" cy="2931271"/>
          </a:xfrm>
        </p:grpSpPr>
        <p:sp>
          <p:nvSpPr>
            <p:cNvPr id="52" name="文字方塊 27"/>
            <p:cNvSpPr txBox="1"/>
            <p:nvPr/>
          </p:nvSpPr>
          <p:spPr>
            <a:xfrm>
              <a:off x="7390252" y="4005024"/>
              <a:ext cx="1813153" cy="4361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zh-TW" sz="1600" kern="100" dirty="0" smtClean="0">
                  <a:solidFill>
                    <a:srgbClr val="0000CC"/>
                  </a:solidFill>
                  <a:effectLst/>
                  <a:latin typeface="Calibri" panose="020F0502020204030204" pitchFamily="34" charset="0"/>
                  <a:ea typeface="華康少女文字W3" panose="040F0309000000000000" pitchFamily="81" charset="-120"/>
                  <a:cs typeface="Times New Roman" panose="02020603050405020304" pitchFamily="18" charset="0"/>
                </a:rPr>
                <a:t>邊</a:t>
              </a:r>
              <a:r>
                <a:rPr lang="zh-TW" sz="1600" kern="100" dirty="0">
                  <a:solidFill>
                    <a:srgbClr val="0000CC"/>
                  </a:solidFill>
                  <a:effectLst/>
                  <a:latin typeface="Calibri" panose="020F0502020204030204" pitchFamily="34" charset="0"/>
                  <a:ea typeface="華康少女文字W3" panose="040F0309000000000000" pitchFamily="81" charset="-120"/>
                  <a:cs typeface="Times New Roman" panose="02020603050405020304" pitchFamily="18" charset="0"/>
                </a:rPr>
                <a:t>玩邊學</a:t>
              </a:r>
              <a:r>
                <a:rPr lang="zh-TW" sz="1600" kern="100" dirty="0" smtClean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華康少女文字W3" panose="040F0309000000000000" pitchFamily="81" charset="-120"/>
                  <a:cs typeface="Times New Roman" panose="02020603050405020304" pitchFamily="18" charset="0"/>
                </a:rPr>
                <a:t>程式設計</a:t>
              </a:r>
              <a:endParaRPr lang="zh-TW" sz="16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53" name="圖片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72" y="1727900"/>
              <a:ext cx="1463678" cy="15009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2" name="圖片 6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" r="10073"/>
            <a:stretch/>
          </p:blipFill>
          <p:spPr>
            <a:xfrm>
              <a:off x="7144061" y="1509948"/>
              <a:ext cx="1971861" cy="271603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06097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486" cy="6858000"/>
          </a:xfrm>
        </p:spPr>
      </p:pic>
    </p:spTree>
    <p:extLst>
      <p:ext uri="{BB962C8B-B14F-4D97-AF65-F5344CB8AC3E}">
        <p14:creationId xmlns:p14="http://schemas.microsoft.com/office/powerpoint/2010/main" val="32558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lumMod val="95000"/>
                <a:lumOff val="5000"/>
              </a:schemeClr>
            </a:gs>
            <a:gs pos="2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424968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142809" y="4459004"/>
            <a:ext cx="9001191" cy="2114158"/>
            <a:chOff x="173625" y="4466155"/>
            <a:chExt cx="9001191" cy="2114158"/>
          </a:xfrm>
        </p:grpSpPr>
        <p:sp>
          <p:nvSpPr>
            <p:cNvPr id="10" name="矩形 9"/>
            <p:cNvSpPr/>
            <p:nvPr/>
          </p:nvSpPr>
          <p:spPr>
            <a:xfrm>
              <a:off x="185437" y="4850638"/>
              <a:ext cx="2192985" cy="1632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" name="群組 8"/>
            <p:cNvGrpSpPr/>
            <p:nvPr/>
          </p:nvGrpSpPr>
          <p:grpSpPr>
            <a:xfrm>
              <a:off x="173625" y="4466155"/>
              <a:ext cx="9001191" cy="2114158"/>
              <a:chOff x="274037" y="4331435"/>
              <a:chExt cx="8807923" cy="1864753"/>
            </a:xfrm>
          </p:grpSpPr>
          <p:grpSp>
            <p:nvGrpSpPr>
              <p:cNvPr id="8" name="群組 7"/>
              <p:cNvGrpSpPr/>
              <p:nvPr/>
            </p:nvGrpSpPr>
            <p:grpSpPr>
              <a:xfrm>
                <a:off x="2559322" y="4331435"/>
                <a:ext cx="6522638" cy="1864753"/>
                <a:chOff x="2559322" y="4331435"/>
                <a:chExt cx="6522638" cy="1864753"/>
              </a:xfrm>
            </p:grpSpPr>
            <p:pic>
              <p:nvPicPr>
                <p:cNvPr id="32773" name="Picture 4" descr="C:\Users\kfshuser\AppData\Local\Microsoft\Windows\Temporary Internet Files\Content.IE5\SPJTP70N\MC900340250[1].wm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59322" y="4331435"/>
                  <a:ext cx="6408738" cy="1832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" name="文字方塊 34"/>
                <p:cNvSpPr txBox="1"/>
                <p:nvPr/>
              </p:nvSpPr>
              <p:spPr>
                <a:xfrm>
                  <a:off x="6633662" y="4648818"/>
                  <a:ext cx="2448298" cy="15473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zh-TW" altLang="en-US" sz="5400" b="1" dirty="0" smtClean="0">
                      <a:ln>
                        <a:solidFill>
                          <a:schemeClr val="bg1"/>
                        </a:solidFill>
                      </a:ln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清松手寫體1" pitchFamily="2" charset="-120"/>
                      <a:ea typeface="清松手寫體1" pitchFamily="2" charset="-120"/>
                    </a:rPr>
                    <a:t>校園</a:t>
                  </a:r>
                  <a:r>
                    <a:rPr lang="en-US" altLang="zh-TW" sz="5400" b="1" dirty="0" smtClean="0">
                      <a:ln>
                        <a:solidFill>
                          <a:schemeClr val="bg1"/>
                        </a:solidFill>
                      </a:ln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清松手寫體1" pitchFamily="2" charset="-120"/>
                      <a:ea typeface="清松手寫體1" pitchFamily="2" charset="-120"/>
                    </a:rPr>
                    <a:t/>
                  </a:r>
                  <a:br>
                    <a:rPr lang="en-US" altLang="zh-TW" sz="5400" b="1" dirty="0" smtClean="0">
                      <a:ln>
                        <a:solidFill>
                          <a:schemeClr val="bg1"/>
                        </a:solidFill>
                      </a:ln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清松手寫體1" pitchFamily="2" charset="-120"/>
                      <a:ea typeface="清松手寫體1" pitchFamily="2" charset="-120"/>
                    </a:rPr>
                  </a:br>
                  <a:r>
                    <a:rPr lang="zh-TW" altLang="en-US" sz="5400" b="1" dirty="0" smtClean="0">
                      <a:ln>
                        <a:solidFill>
                          <a:schemeClr val="bg1"/>
                        </a:solidFill>
                      </a:ln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清松手寫體1" pitchFamily="2" charset="-120"/>
                      <a:ea typeface="清松手寫體1" pitchFamily="2" charset="-120"/>
                    </a:rPr>
                    <a:t>介紹</a:t>
                  </a:r>
                  <a:endParaRPr lang="zh-TW" altLang="en-US" sz="5400" b="1" dirty="0">
                    <a:ln>
                      <a:solidFill>
                        <a:schemeClr val="bg1"/>
                      </a:solidFill>
                    </a:ln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清松手寫體1" pitchFamily="2" charset="-120"/>
                    <a:ea typeface="清松手寫體1" pitchFamily="2" charset="-120"/>
                  </a:endParaRPr>
                </a:p>
              </p:txBody>
            </p:sp>
          </p:grpSp>
          <p:grpSp>
            <p:nvGrpSpPr>
              <p:cNvPr id="6" name="群組 5"/>
              <p:cNvGrpSpPr/>
              <p:nvPr/>
            </p:nvGrpSpPr>
            <p:grpSpPr>
              <a:xfrm>
                <a:off x="274037" y="4680863"/>
                <a:ext cx="6017925" cy="1440163"/>
                <a:chOff x="714315" y="4581125"/>
                <a:chExt cx="6017925" cy="1440163"/>
              </a:xfrm>
            </p:grpSpPr>
            <p:pic>
              <p:nvPicPr>
                <p:cNvPr id="32778" name="圖片 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716016" y="4581128"/>
                  <a:ext cx="2016224" cy="1440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" name="矩形 2">
                  <a:hlinkClick r:id="rId6" action="ppaction://hlinkfile"/>
                </p:cNvPr>
                <p:cNvSpPr/>
                <p:nvPr/>
              </p:nvSpPr>
              <p:spPr>
                <a:xfrm>
                  <a:off x="5004048" y="4807931"/>
                  <a:ext cx="1440160" cy="1008112"/>
                </a:xfrm>
                <a:prstGeom prst="rect">
                  <a:avLst/>
                </a:prstGeom>
                <a:solidFill>
                  <a:schemeClr val="tx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3200" b="1" dirty="0" smtClean="0">
                      <a:solidFill>
                        <a:srgbClr val="FFFF00"/>
                      </a:solidFill>
                      <a:latin typeface="清松手寫體1" pitchFamily="2" charset="-120"/>
                      <a:ea typeface="清松手寫體1" pitchFamily="2" charset="-120"/>
                    </a:rPr>
                    <a:t>完整篇</a:t>
                  </a:r>
                  <a:endParaRPr lang="en-US" altLang="zh-TW" sz="3200" b="1" dirty="0" smtClean="0">
                    <a:solidFill>
                      <a:srgbClr val="FFFF00"/>
                    </a:solidFill>
                    <a:latin typeface="清松手寫體1" pitchFamily="2" charset="-120"/>
                    <a:ea typeface="清松手寫體1" pitchFamily="2" charset="-120"/>
                  </a:endParaRPr>
                </a:p>
                <a:p>
                  <a:pPr algn="ctr"/>
                  <a:r>
                    <a:rPr lang="en-US" altLang="zh-TW" sz="3600" dirty="0" smtClean="0">
                      <a:solidFill>
                        <a:prstClr val="white"/>
                      </a:solidFill>
                      <a:latin typeface="清松手寫體1" pitchFamily="2" charset="-120"/>
                      <a:ea typeface="清松手寫體1" pitchFamily="2" charset="-120"/>
                    </a:rPr>
                    <a:t>12min</a:t>
                  </a:r>
                  <a:endParaRPr lang="zh-TW" altLang="en-US" sz="3600" dirty="0">
                    <a:solidFill>
                      <a:prstClr val="white"/>
                    </a:solidFill>
                    <a:latin typeface="清松手寫體1" pitchFamily="2" charset="-120"/>
                    <a:ea typeface="清松手寫體1" pitchFamily="2" charset="-120"/>
                  </a:endParaRPr>
                </a:p>
              </p:txBody>
            </p:sp>
            <p:grpSp>
              <p:nvGrpSpPr>
                <p:cNvPr id="4" name="群組 3"/>
                <p:cNvGrpSpPr/>
                <p:nvPr/>
              </p:nvGrpSpPr>
              <p:grpSpPr>
                <a:xfrm>
                  <a:off x="714315" y="4581125"/>
                  <a:ext cx="2171385" cy="1440160"/>
                  <a:chOff x="676538" y="4581125"/>
                  <a:chExt cx="2171385" cy="1440160"/>
                </a:xfrm>
              </p:grpSpPr>
              <p:pic>
                <p:nvPicPr>
                  <p:cNvPr id="32779" name="圖片 8"/>
                  <p:cNvPicPr>
                    <a:picLocks noChangeAspect="1"/>
                  </p:cNvPicPr>
                  <p:nvPr/>
                </p:nvPicPr>
                <p:blipFill>
                  <a:blip r:embed="rId7">
                    <a:clrChange>
                      <a:clrFrom>
                        <a:srgbClr val="FFFDFB"/>
                      </a:clrFrom>
                      <a:clrTo>
                        <a:srgbClr val="FFFDFB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6538" y="4581125"/>
                    <a:ext cx="2171385" cy="14401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" name="矩形 13">
                    <a:hlinkClick r:id="rId8" action="ppaction://hlinkfile"/>
                  </p:cNvPr>
                  <p:cNvSpPr/>
                  <p:nvPr/>
                </p:nvSpPr>
                <p:spPr>
                  <a:xfrm>
                    <a:off x="1039263" y="4797152"/>
                    <a:ext cx="1420447" cy="1008112"/>
                  </a:xfrm>
                  <a:prstGeom prst="rect">
                    <a:avLst/>
                  </a:prstGeom>
                  <a:solidFill>
                    <a:schemeClr val="tx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TW" altLang="en-US" sz="3600" b="1" dirty="0" smtClean="0">
                        <a:solidFill>
                          <a:srgbClr val="FFFF00"/>
                        </a:solidFill>
                        <a:latin typeface="清松手寫體1" pitchFamily="2" charset="-120"/>
                        <a:ea typeface="清松手寫體1" pitchFamily="2" charset="-120"/>
                      </a:rPr>
                      <a:t>教學</a:t>
                    </a:r>
                    <a:endParaRPr lang="en-US" altLang="zh-TW" sz="3600" b="1" dirty="0" smtClean="0">
                      <a:solidFill>
                        <a:srgbClr val="FFFF00"/>
                      </a:solidFill>
                      <a:latin typeface="清松手寫體1" pitchFamily="2" charset="-120"/>
                      <a:ea typeface="清松手寫體1" pitchFamily="2" charset="-120"/>
                    </a:endParaRPr>
                  </a:p>
                  <a:p>
                    <a:pPr algn="ctr"/>
                    <a:r>
                      <a:rPr lang="en-US" altLang="zh-TW" sz="3600" b="1" dirty="0" smtClean="0">
                        <a:solidFill>
                          <a:prstClr val="white"/>
                        </a:solidFill>
                        <a:latin typeface="清松手寫體1" pitchFamily="2" charset="-120"/>
                        <a:ea typeface="清松手寫體1" pitchFamily="2" charset="-120"/>
                      </a:rPr>
                      <a:t>5 min</a:t>
                    </a:r>
                    <a:endParaRPr lang="zh-TW" altLang="en-US" sz="3600" b="1" dirty="0">
                      <a:solidFill>
                        <a:prstClr val="white"/>
                      </a:solidFill>
                      <a:latin typeface="清松手寫體1" pitchFamily="2" charset="-120"/>
                      <a:ea typeface="清松手寫體1" pitchFamily="2" charset="-120"/>
                    </a:endParaRPr>
                  </a:p>
                </p:txBody>
              </p:sp>
            </p:grpSp>
            <p:grpSp>
              <p:nvGrpSpPr>
                <p:cNvPr id="5" name="群組 4"/>
                <p:cNvGrpSpPr/>
                <p:nvPr/>
              </p:nvGrpSpPr>
              <p:grpSpPr>
                <a:xfrm>
                  <a:off x="2860214" y="4581127"/>
                  <a:ext cx="1894869" cy="1440159"/>
                  <a:chOff x="2860214" y="4581127"/>
                  <a:chExt cx="1894869" cy="1440159"/>
                </a:xfrm>
              </p:grpSpPr>
              <p:pic>
                <p:nvPicPr>
                  <p:cNvPr id="32777" name="圖片 10"/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4"/>
                  <a:stretch/>
                </p:blipFill>
                <p:spPr bwMode="auto">
                  <a:xfrm>
                    <a:off x="2860214" y="4581127"/>
                    <a:ext cx="1894869" cy="144015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5" name="矩形 14">
                    <a:hlinkClick r:id="rId10" action="ppaction://hlinkfile"/>
                  </p:cNvPr>
                  <p:cNvSpPr/>
                  <p:nvPr/>
                </p:nvSpPr>
                <p:spPr>
                  <a:xfrm>
                    <a:off x="3098899" y="4818709"/>
                    <a:ext cx="1368152" cy="1008112"/>
                  </a:xfrm>
                  <a:prstGeom prst="rect">
                    <a:avLst/>
                  </a:prstGeom>
                  <a:solidFill>
                    <a:schemeClr val="tx2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ts val="4320"/>
                      </a:lnSpc>
                      <a:spcBef>
                        <a:spcPts val="0"/>
                      </a:spcBef>
                    </a:pPr>
                    <a:r>
                      <a:rPr lang="zh-TW" altLang="en-US" sz="2000" b="1" dirty="0" smtClean="0">
                        <a:solidFill>
                          <a:srgbClr val="FFFF00"/>
                        </a:solidFill>
                        <a:latin typeface="清松手寫體1" pitchFamily="2" charset="-120"/>
                        <a:ea typeface="清松手寫體1" pitchFamily="2" charset="-120"/>
                      </a:rPr>
                      <a:t>教學</a:t>
                    </a:r>
                    <a:r>
                      <a:rPr lang="en-US" altLang="zh-TW" sz="2000" b="1" dirty="0" smtClean="0">
                        <a:solidFill>
                          <a:srgbClr val="FFFF00"/>
                        </a:solidFill>
                        <a:latin typeface="清松手寫體1" pitchFamily="2" charset="-120"/>
                        <a:ea typeface="清松手寫體1" pitchFamily="2" charset="-120"/>
                      </a:rPr>
                      <a:t>+</a:t>
                    </a:r>
                    <a:r>
                      <a:rPr lang="zh-TW" altLang="en-US" sz="2000" b="1" dirty="0" smtClean="0">
                        <a:solidFill>
                          <a:srgbClr val="FFFF00"/>
                        </a:solidFill>
                        <a:latin typeface="清松手寫體1" pitchFamily="2" charset="-120"/>
                        <a:ea typeface="清松手寫體1" pitchFamily="2" charset="-120"/>
                      </a:rPr>
                      <a:t>社團</a:t>
                    </a:r>
                    <a:endParaRPr lang="en-US" altLang="zh-TW" sz="2000" b="1" dirty="0" smtClean="0">
                      <a:solidFill>
                        <a:srgbClr val="FFFF00"/>
                      </a:solidFill>
                      <a:latin typeface="清松手寫體1" pitchFamily="2" charset="-120"/>
                      <a:ea typeface="清松手寫體1" pitchFamily="2" charset="-120"/>
                    </a:endParaRPr>
                  </a:p>
                  <a:p>
                    <a:pPr algn="ctr">
                      <a:lnSpc>
                        <a:spcPts val="4320"/>
                      </a:lnSpc>
                      <a:spcBef>
                        <a:spcPts val="0"/>
                      </a:spcBef>
                    </a:pPr>
                    <a:r>
                      <a:rPr lang="en-US" altLang="zh-TW" sz="3600" b="1" dirty="0" smtClean="0">
                        <a:solidFill>
                          <a:prstClr val="white"/>
                        </a:solidFill>
                        <a:latin typeface="清松手寫體1" pitchFamily="2" charset="-120"/>
                        <a:ea typeface="清松手寫體1" pitchFamily="2" charset="-120"/>
                      </a:rPr>
                      <a:t>8 min</a:t>
                    </a:r>
                    <a:endParaRPr lang="zh-TW" altLang="en-US" sz="3600" b="1" dirty="0">
                      <a:solidFill>
                        <a:prstClr val="white"/>
                      </a:solidFill>
                      <a:latin typeface="清松手寫體1" pitchFamily="2" charset="-120"/>
                      <a:ea typeface="清松手寫體1" pitchFamily="2" charset="-12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1733779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0"/>
          <a:stretch/>
        </p:blipFill>
        <p:spPr>
          <a:xfrm>
            <a:off x="-25486" y="0"/>
            <a:ext cx="9169486" cy="3933056"/>
          </a:xfrm>
        </p:spPr>
      </p:pic>
      <p:sp>
        <p:nvSpPr>
          <p:cNvPr id="5" name="文字方塊 2"/>
          <p:cNvSpPr txBox="1"/>
          <p:nvPr/>
        </p:nvSpPr>
        <p:spPr>
          <a:xfrm>
            <a:off x="602749" y="4722992"/>
            <a:ext cx="7817486" cy="1723106"/>
          </a:xfrm>
          <a:prstGeom prst="rect">
            <a:avLst/>
          </a:prstGeom>
          <a:solidFill>
            <a:srgbClr val="FFC000"/>
          </a:solidFill>
          <a:ln w="152400">
            <a:solidFill>
              <a:sysClr val="window" lastClr="FFFFFF"/>
            </a:solidFill>
            <a:prstDash val="dash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程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式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設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計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是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未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來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每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個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人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的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基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本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能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力</a:t>
            </a:r>
            <a:r>
              <a:rPr lang="en-US" altLang="zh-TW" sz="2400" b="1" kern="100" dirty="0" smtClean="0">
                <a:ln w="9525" cap="rnd" cmpd="sng" algn="ctr">
                  <a:noFill/>
                  <a:prstDash val="solid"/>
                  <a:beve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endParaRPr lang="zh-TW" sz="1400" kern="100" dirty="0">
              <a:ln w="9525" cap="rnd" cmpd="sng" algn="ctr">
                <a:noFill/>
                <a:prstDash val="solid"/>
                <a:bevel/>
              </a:ln>
              <a:solidFill>
                <a:schemeClr val="bg2">
                  <a:lumMod val="50000"/>
                </a:schemeClr>
              </a:solidFill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 algn="ctr">
              <a:lnSpc>
                <a:spcPts val="4000"/>
              </a:lnSpc>
              <a:spcAft>
                <a:spcPts val="0"/>
              </a:spcAft>
            </a:pPr>
            <a:r>
              <a:rPr lang="zh-TW" sz="3200" b="1" kern="100" spc="12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程式教育超前紮根部署</a:t>
            </a:r>
            <a:endParaRPr lang="zh-TW" sz="1400" kern="100" dirty="0">
              <a:solidFill>
                <a:schemeClr val="bg2">
                  <a:lumMod val="50000"/>
                </a:schemeClr>
              </a:solidFill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 algn="ctr">
              <a:lnSpc>
                <a:spcPts val="4000"/>
              </a:lnSpc>
              <a:spcAft>
                <a:spcPts val="0"/>
              </a:spcAft>
            </a:pPr>
            <a:r>
              <a:rPr lang="zh-TW" sz="3200" b="1" kern="100" spc="12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跨域應用掌握學習趨勢</a:t>
            </a:r>
            <a:endParaRPr lang="zh-TW" sz="1400" kern="100" dirty="0">
              <a:solidFill>
                <a:schemeClr val="bg2">
                  <a:lumMod val="50000"/>
                </a:schemeClr>
              </a:solidFill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000" b="1" kern="100" dirty="0">
                <a:solidFill>
                  <a:srgbClr val="00206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 </a:t>
            </a:r>
            <a:endParaRPr lang="zh-TW" sz="1400" kern="100" dirty="0"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1522182" y="3907676"/>
            <a:ext cx="4032448" cy="288000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國 中 階 段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5554630" y="3907676"/>
            <a:ext cx="2304256" cy="288032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高 中 階 段</a:t>
            </a:r>
            <a:endParaRPr lang="zh-TW" altLang="en-US" dirty="0">
              <a:solidFill>
                <a:schemeClr val="accent6">
                  <a:lumMod val="75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71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/>
          <p:cNvSpPr/>
          <p:nvPr/>
        </p:nvSpPr>
        <p:spPr>
          <a:xfrm>
            <a:off x="874105" y="853451"/>
            <a:ext cx="899090" cy="48149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350">
              <a:solidFill>
                <a:srgbClr val="769BC9">
                  <a:lumMod val="75000"/>
                </a:srgbClr>
              </a:solidFill>
              <a:latin typeface="Calibri Light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-3" y="446547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" y="1334947"/>
            <a:ext cx="5400000" cy="8935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 sz="135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8063" y="2127620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dirty="0" smtClean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AI</a:t>
            </a:r>
            <a:r>
              <a:rPr kumimoji="0" lang="zh-TW" altLang="en-US" sz="2000" b="1" dirty="0" smtClean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數班</a:t>
            </a:r>
            <a:endParaRPr kumimoji="0" lang="zh-TW" altLang="en-US" sz="2000" b="1" dirty="0">
              <a:solidFill>
                <a:prstClr val="white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63997" y="106473"/>
            <a:ext cx="3612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9600" b="1" dirty="0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5A</a:t>
            </a:r>
            <a:r>
              <a:rPr kumimoji="0" lang="zh-TW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國保班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152483" y="51590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獎學金</a:t>
            </a:r>
          </a:p>
        </p:txBody>
      </p:sp>
      <p:pic>
        <p:nvPicPr>
          <p:cNvPr id="45" name="圖片 4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5301208"/>
            <a:ext cx="2172969" cy="1623222"/>
          </a:xfrm>
          <a:prstGeom prst="rect">
            <a:avLst/>
          </a:prstGeom>
        </p:spPr>
      </p:pic>
      <p:pic>
        <p:nvPicPr>
          <p:cNvPr id="47" name="圖片 4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1"/>
          <a:stretch/>
        </p:blipFill>
        <p:spPr bwMode="auto">
          <a:xfrm>
            <a:off x="-3" y="-10647"/>
            <a:ext cx="9144004" cy="4622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文字方塊 3"/>
          <p:cNvSpPr txBox="1"/>
          <p:nvPr/>
        </p:nvSpPr>
        <p:spPr>
          <a:xfrm>
            <a:off x="5608819" y="3880269"/>
            <a:ext cx="3451860" cy="12541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ts val="4600"/>
              </a:lnSpc>
              <a:spcAft>
                <a:spcPts val="0"/>
              </a:spcAft>
            </a:pPr>
            <a:r>
              <a:rPr lang="zh-TW" sz="36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資優學習探究者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dist">
              <a:lnSpc>
                <a:spcPts val="4200"/>
              </a:lnSpc>
              <a:spcAft>
                <a:spcPts val="0"/>
              </a:spcAft>
            </a:pPr>
            <a:r>
              <a:rPr lang="zh-TW" sz="2600" b="1" kern="1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人人都拿</a:t>
            </a:r>
            <a:r>
              <a:rPr lang="en-US" sz="3600" b="1" kern="100" dirty="0">
                <a:solidFill>
                  <a:srgbClr val="2F5496"/>
                </a:solidFill>
                <a:effectLst/>
                <a:latin typeface="華康中特圓體(P)" panose="020F0800000000000000" pitchFamily="34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sz="3600" b="1" kern="100" dirty="0">
                <a:solidFill>
                  <a:srgbClr val="2F5496"/>
                </a:solidFill>
                <a:effectLst/>
                <a:latin typeface="清松手寫體4-Regular" panose="00000500000000000000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++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3" name="文字方塊 2"/>
          <p:cNvSpPr txBox="1"/>
          <p:nvPr/>
        </p:nvSpPr>
        <p:spPr>
          <a:xfrm>
            <a:off x="4860032" y="5134394"/>
            <a:ext cx="4200647" cy="1638300"/>
          </a:xfrm>
          <a:prstGeom prst="rect">
            <a:avLst/>
          </a:prstGeom>
          <a:solidFill>
            <a:srgbClr val="FFC000"/>
          </a:solidFill>
          <a:ln w="152400">
            <a:solidFill>
              <a:sysClr val="window" lastClr="FFFFFF"/>
            </a:solidFill>
            <a:prstDash val="dash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zh-TW" sz="2000" b="1" kern="100" dirty="0">
                <a:ln w="9525" cap="rnd" cmpd="sng" algn="ctr">
                  <a:noFill/>
                  <a:prstDash val="solid"/>
                  <a:beve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探索孩子特質能力提升學習成就價值</a:t>
            </a:r>
            <a:r>
              <a:rPr lang="zh-TW" sz="2800" b="1" kern="100" spc="120" dirty="0">
                <a:ln>
                  <a:noFill/>
                </a:ln>
                <a:effectLst/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培育頂尖國立入學實力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zh-TW" sz="2800" b="1" kern="100" spc="120" dirty="0">
                <a:ln>
                  <a:noFill/>
                </a:ln>
                <a:effectLst/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養成全方位優質探究力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0" name="文字方塊 7"/>
          <p:cNvSpPr txBox="1"/>
          <p:nvPr/>
        </p:nvSpPr>
        <p:spPr>
          <a:xfrm rot="20675545">
            <a:off x="114830" y="4142199"/>
            <a:ext cx="5162214" cy="1562743"/>
          </a:xfrm>
          <a:prstGeom prst="rect">
            <a:avLst/>
          </a:prstGeom>
          <a:solidFill>
            <a:srgbClr val="7030A0"/>
          </a:solidFill>
          <a:ln w="152400">
            <a:solidFill>
              <a:schemeClr val="bg1"/>
            </a:solidFill>
            <a:prstDash val="dash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ts val="6000"/>
              </a:lnSpc>
              <a:spcAft>
                <a:spcPts val="0"/>
              </a:spcAft>
            </a:pPr>
            <a:r>
              <a:rPr lang="zh-TW" sz="2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頂尖</a:t>
            </a:r>
            <a:r>
              <a:rPr lang="zh-TW" sz="5400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國立</a:t>
            </a:r>
            <a:r>
              <a:rPr lang="zh-TW" sz="2800" kern="1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 </a:t>
            </a:r>
            <a:r>
              <a:rPr lang="zh-TW" sz="5400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優質</a:t>
            </a:r>
            <a:r>
              <a:rPr lang="zh-TW" sz="2800" kern="10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實力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dist">
              <a:lnSpc>
                <a:spcPts val="6000"/>
              </a:lnSpc>
              <a:spcAft>
                <a:spcPts val="0"/>
              </a:spcAft>
            </a:pPr>
            <a:r>
              <a:rPr lang="zh-TW" sz="5400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5B9BD5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菁英小班</a:t>
            </a:r>
            <a:r>
              <a:rPr lang="zh-TW" sz="2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清松手寫體4-Regular" panose="00000500000000000000" pitchFamily="2" charset="-120"/>
                <a:cs typeface="Times New Roman" panose="02020603050405020304" pitchFamily="18" charset="0"/>
              </a:rPr>
              <a:t>家教式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46" name="圖片 4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80" y="5840204"/>
            <a:ext cx="882650" cy="88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9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/>
          <p:cNvSpPr/>
          <p:nvPr/>
        </p:nvSpPr>
        <p:spPr>
          <a:xfrm>
            <a:off x="874105" y="853451"/>
            <a:ext cx="899090" cy="48149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350">
              <a:solidFill>
                <a:srgbClr val="769BC9">
                  <a:lumMod val="75000"/>
                </a:srgbClr>
              </a:solidFill>
              <a:latin typeface="Calibri Light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-3" y="446547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" y="1334947"/>
            <a:ext cx="5400000" cy="8935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 sz="135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8063" y="2127620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dirty="0" smtClean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AI</a:t>
            </a:r>
            <a:r>
              <a:rPr kumimoji="0" lang="zh-TW" altLang="en-US" sz="2000" b="1" dirty="0" smtClean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數班</a:t>
            </a:r>
            <a:endParaRPr kumimoji="0" lang="zh-TW" altLang="en-US" sz="2000" b="1" dirty="0">
              <a:solidFill>
                <a:prstClr val="white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0474" y="1586385"/>
            <a:ext cx="8320638" cy="35855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入學資格</a:t>
            </a:r>
            <a:endParaRPr lang="zh-TW" altLang="en-US" sz="2800" b="1" dirty="0"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新生入學測驗成績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優等，</a:t>
            </a:r>
            <a:r>
              <a:rPr lang="zh-TW" altLang="en-US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限額招生</a:t>
            </a:r>
            <a:endParaRPr lang="en-US" altLang="zh-TW" b="1" dirty="0">
              <a:solidFill>
                <a:srgbClr val="FF6600"/>
              </a:solidFill>
              <a:latin typeface="清松手寫體1" pitchFamily="2" charset="-120"/>
              <a:ea typeface="清松手寫體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測驗日期</a:t>
            </a:r>
            <a:r>
              <a:rPr lang="en-US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110</a:t>
            </a:r>
            <a:r>
              <a:rPr lang="zh-TW" altLang="en-US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年</a:t>
            </a:r>
            <a:r>
              <a:rPr lang="en-US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04</a:t>
            </a:r>
            <a:r>
              <a:rPr lang="zh-TW" altLang="en-US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月</a:t>
            </a:r>
            <a:r>
              <a:rPr lang="en-US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17</a:t>
            </a:r>
            <a:r>
              <a:rPr lang="zh-TW" altLang="en-US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日</a:t>
            </a:r>
            <a:r>
              <a:rPr lang="en-US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(</a:t>
            </a:r>
            <a:r>
              <a:rPr lang="zh-TW" altLang="en-US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六</a:t>
            </a:r>
            <a:r>
              <a:rPr lang="en-US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)</a:t>
            </a:r>
            <a:r>
              <a:rPr lang="zh-TW" altLang="en-US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早上</a:t>
            </a:r>
            <a:r>
              <a:rPr lang="en-US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9:00-11:00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1</a:t>
            </a: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.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精緻數理特色課程，跨領域整合數理能力。</a:t>
            </a:r>
          </a:p>
          <a:p>
            <a:pPr>
              <a:lnSpc>
                <a:spcPct val="150000"/>
              </a:lnSpc>
            </a:pP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2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.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參與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數學及科學競賽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，銜接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頂尖高中及頂尖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大學。</a:t>
            </a:r>
            <a:endParaRPr lang="zh-TW" altLang="zh-TW" b="1" dirty="0">
              <a:solidFill>
                <a:schemeClr val="bg2">
                  <a:lumMod val="50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  <a:p>
            <a:pPr>
              <a:lnSpc>
                <a:spcPct val="150000"/>
              </a:lnSpc>
            </a:pP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3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.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推動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主題式雙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語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課程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(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英語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檢定</a:t>
            </a:r>
            <a:r>
              <a:rPr lang="zh-TW" altLang="en-US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及程式語言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)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，</a:t>
            </a:r>
            <a:r>
              <a:rPr lang="zh-TW" altLang="en-US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拔尖</a:t>
            </a:r>
            <a:r>
              <a:rPr lang="zh-TW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英文與程式基礎能力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。</a:t>
            </a:r>
            <a:endParaRPr lang="zh-TW" altLang="zh-TW" b="1" dirty="0">
              <a:solidFill>
                <a:schemeClr val="bg2">
                  <a:lumMod val="50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  <a:p>
            <a:pPr>
              <a:lnSpc>
                <a:spcPct val="150000"/>
              </a:lnSpc>
            </a:pP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4</a:t>
            </a:r>
            <a:r>
              <a:rPr lang="en-US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.</a:t>
            </a:r>
            <a:r>
              <a:rPr lang="zh-TW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專屬數位雲端課程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，多元新課綱核心素養題型，線上檢核，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養成自主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學習能力。</a:t>
            </a:r>
          </a:p>
          <a:p>
            <a:pPr>
              <a:lnSpc>
                <a:spcPct val="150000"/>
              </a:lnSpc>
            </a:pP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5.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規劃</a:t>
            </a:r>
            <a:r>
              <a:rPr lang="zh-TW" altLang="zh-TW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專屬</a:t>
            </a:r>
            <a:r>
              <a:rPr lang="zh-TW" altLang="en-US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進階課程</a:t>
            </a:r>
            <a:r>
              <a:rPr lang="zh-TW" altLang="zh-TW" b="1" dirty="0" smtClean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，</a:t>
            </a:r>
            <a:r>
              <a:rPr lang="zh-TW" altLang="zh-TW" b="1" dirty="0">
                <a:solidFill>
                  <a:schemeClr val="bg2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累積自我學習歷程，成為頂尖大學選才贏家。</a:t>
            </a:r>
            <a:endParaRPr lang="zh-TW" altLang="en-US" b="1" dirty="0">
              <a:solidFill>
                <a:schemeClr val="bg2">
                  <a:lumMod val="50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63997" y="106473"/>
            <a:ext cx="3612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9600" b="1" dirty="0">
                <a:ln w="0"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5A</a:t>
            </a:r>
            <a:r>
              <a:rPr kumimoji="0" lang="zh-TW" altLang="en-US" sz="48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國保班</a:t>
            </a:r>
          </a:p>
        </p:txBody>
      </p:sp>
      <p:sp>
        <p:nvSpPr>
          <p:cNvPr id="36" name="文字方塊 35"/>
          <p:cNvSpPr txBox="1"/>
          <p:nvPr/>
        </p:nvSpPr>
        <p:spPr>
          <a:xfrm>
            <a:off x="149606" y="6411964"/>
            <a:ext cx="117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spc="-200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Q  &amp;  A</a:t>
            </a:r>
            <a:endParaRPr kumimoji="0" lang="zh-TW" altLang="en-US" sz="2000" b="1" spc="-200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52483" y="51590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獎學金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5497478" y="131465"/>
            <a:ext cx="2971800" cy="2097362"/>
            <a:chOff x="5908757" y="1508931"/>
            <a:chExt cx="2971800" cy="2097362"/>
          </a:xfrm>
        </p:grpSpPr>
        <p:sp>
          <p:nvSpPr>
            <p:cNvPr id="44" name="文字方塊 61"/>
            <p:cNvSpPr txBox="1"/>
            <p:nvPr/>
          </p:nvSpPr>
          <p:spPr>
            <a:xfrm>
              <a:off x="6225080" y="2400099"/>
              <a:ext cx="2339154" cy="12061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>
                <a:lnSpc>
                  <a:spcPts val="3600"/>
                </a:lnSpc>
                <a:spcAft>
                  <a:spcPts val="0"/>
                </a:spcAft>
              </a:pPr>
              <a:r>
                <a:rPr lang="zh-TW" sz="2400" b="1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菁英小班家教式</a:t>
              </a:r>
              <a:endParaRPr lang="zh-TW" sz="24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>
                <a:lnSpc>
                  <a:spcPts val="3600"/>
                </a:lnSpc>
                <a:spcAft>
                  <a:spcPts val="0"/>
                </a:spcAft>
              </a:pPr>
              <a:r>
                <a:rPr lang="zh-TW" sz="2400" b="1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人人都拿</a:t>
              </a:r>
              <a:r>
                <a:rPr lang="en-US" sz="3200" b="1" kern="1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A++</a:t>
              </a:r>
              <a:endParaRPr lang="zh-TW" sz="3200" kern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51" name="组合 1"/>
            <p:cNvGrpSpPr/>
            <p:nvPr/>
          </p:nvGrpSpPr>
          <p:grpSpPr>
            <a:xfrm>
              <a:off x="5908757" y="1508931"/>
              <a:ext cx="2971800" cy="1276352"/>
              <a:chOff x="0" y="0"/>
              <a:chExt cx="7034213" cy="2433637"/>
            </a:xfrm>
            <a:solidFill>
              <a:srgbClr val="C00000"/>
            </a:solidFill>
          </p:grpSpPr>
          <p:sp>
            <p:nvSpPr>
              <p:cNvPr id="52" name="椭圆 8"/>
              <p:cNvSpPr>
                <a:spLocks noChangeArrowheads="1"/>
              </p:cNvSpPr>
              <p:nvPr/>
            </p:nvSpPr>
            <p:spPr bwMode="auto">
              <a:xfrm>
                <a:off x="0" y="1643062"/>
                <a:ext cx="7034213" cy="790575"/>
              </a:xfrm>
              <a:custGeom>
                <a:avLst/>
                <a:gdLst>
                  <a:gd name="T0" fmla="*/ 3516831 w 7034766"/>
                  <a:gd name="T1" fmla="*/ 0 h 791278"/>
                  <a:gd name="T2" fmla="*/ 7033661 w 7034766"/>
                  <a:gd name="T3" fmla="*/ 789873 h 791278"/>
                  <a:gd name="T4" fmla="*/ 3516831 w 7034766"/>
                  <a:gd name="T5" fmla="*/ 215640 h 791278"/>
                  <a:gd name="T6" fmla="*/ 0 w 7034766"/>
                  <a:gd name="T7" fmla="*/ 789873 h 791278"/>
                  <a:gd name="T8" fmla="*/ 3516831 w 7034766"/>
                  <a:gd name="T9" fmla="*/ 0 h 791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34766"/>
                  <a:gd name="T16" fmla="*/ 0 h 791278"/>
                  <a:gd name="T17" fmla="*/ 7034766 w 7034766"/>
                  <a:gd name="T18" fmla="*/ 791278 h 791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34766" h="791278">
                    <a:moveTo>
                      <a:pt x="3517383" y="0"/>
                    </a:moveTo>
                    <a:cubicBezTo>
                      <a:pt x="5027813" y="0"/>
                      <a:pt x="6344283" y="318829"/>
                      <a:pt x="7034766" y="791278"/>
                    </a:cubicBezTo>
                    <a:cubicBezTo>
                      <a:pt x="6205735" y="440222"/>
                      <a:pt x="4938050" y="216024"/>
                      <a:pt x="3517383" y="216024"/>
                    </a:cubicBezTo>
                    <a:cubicBezTo>
                      <a:pt x="2096717" y="216024"/>
                      <a:pt x="829032" y="440222"/>
                      <a:pt x="0" y="791278"/>
                    </a:cubicBezTo>
                    <a:cubicBezTo>
                      <a:pt x="690483" y="318829"/>
                      <a:pt x="2006953" y="0"/>
                      <a:pt x="35173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endParaRPr lang="zh-TW" altLang="en-US"/>
              </a:p>
            </p:txBody>
          </p:sp>
          <p:grpSp>
            <p:nvGrpSpPr>
              <p:cNvPr id="53" name="Group 5"/>
              <p:cNvGrpSpPr>
                <a:grpSpLocks/>
              </p:cNvGrpSpPr>
              <p:nvPr/>
            </p:nvGrpSpPr>
            <p:grpSpPr bwMode="auto">
              <a:xfrm>
                <a:off x="2655888" y="0"/>
                <a:ext cx="1728787" cy="1728787"/>
                <a:chOff x="2655888" y="0"/>
                <a:chExt cx="1728192" cy="1728192"/>
              </a:xfrm>
              <a:grpFill/>
            </p:grpSpPr>
            <p:sp>
              <p:nvSpPr>
                <p:cNvPr id="66" name="五角星 68"/>
                <p:cNvSpPr>
                  <a:spLocks noChangeArrowheads="1"/>
                </p:cNvSpPr>
                <p:nvPr/>
              </p:nvSpPr>
              <p:spPr bwMode="auto">
                <a:xfrm>
                  <a:off x="2655888" y="0"/>
                  <a:ext cx="1728192" cy="1728192"/>
                </a:xfrm>
                <a:prstGeom prst="star5">
                  <a:avLst/>
                </a:prstGeom>
                <a:grpFill/>
                <a:ln w="57150">
                  <a:solidFill>
                    <a:schemeClr val="accent4"/>
                  </a:solidFill>
                </a:ln>
                <a:extLst/>
              </p:spPr>
              <p:txBody>
                <a:bodyPr anchor="ctr"/>
                <a:lstStyle/>
                <a:p>
                  <a:endParaRPr lang="zh-TW" altLang="en-US"/>
                </a:p>
              </p:txBody>
            </p:sp>
            <p:sp>
              <p:nvSpPr>
                <p:cNvPr id="67" name="五角星 32"/>
                <p:cNvSpPr>
                  <a:spLocks noChangeArrowheads="1"/>
                </p:cNvSpPr>
                <p:nvPr/>
              </p:nvSpPr>
              <p:spPr bwMode="auto">
                <a:xfrm>
                  <a:off x="2986004" y="1204861"/>
                  <a:ext cx="1067960" cy="523331"/>
                </a:xfrm>
                <a:custGeom>
                  <a:avLst/>
                  <a:gdLst>
                    <a:gd name="T0" fmla="*/ 27583 w 1067960"/>
                    <a:gd name="T1" fmla="*/ 0 h 523331"/>
                    <a:gd name="T2" fmla="*/ 533980 w 1067960"/>
                    <a:gd name="T3" fmla="*/ 131310 h 523331"/>
                    <a:gd name="T4" fmla="*/ 1040377 w 1067960"/>
                    <a:gd name="T5" fmla="*/ 0 h 523331"/>
                    <a:gd name="T6" fmla="*/ 1067960 w 1067960"/>
                    <a:gd name="T7" fmla="*/ 523331 h 523331"/>
                    <a:gd name="T8" fmla="*/ 533980 w 1067960"/>
                    <a:gd name="T9" fmla="*/ 305870 h 523331"/>
                    <a:gd name="T10" fmla="*/ 0 w 1067960"/>
                    <a:gd name="T11" fmla="*/ 523331 h 523331"/>
                    <a:gd name="T12" fmla="*/ 27583 w 1067960"/>
                    <a:gd name="T13" fmla="*/ 0 h 5233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67960"/>
                    <a:gd name="T22" fmla="*/ 0 h 523331"/>
                    <a:gd name="T23" fmla="*/ 1067960 w 1067960"/>
                    <a:gd name="T24" fmla="*/ 523331 h 5233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67960" h="523331">
                      <a:moveTo>
                        <a:pt x="27583" y="0"/>
                      </a:moveTo>
                      <a:cubicBezTo>
                        <a:pt x="177403" y="83799"/>
                        <a:pt x="350143" y="131310"/>
                        <a:pt x="533980" y="131310"/>
                      </a:cubicBezTo>
                      <a:cubicBezTo>
                        <a:pt x="717817" y="131310"/>
                        <a:pt x="890558" y="83799"/>
                        <a:pt x="1040377" y="0"/>
                      </a:cubicBezTo>
                      <a:lnTo>
                        <a:pt x="1067960" y="523331"/>
                      </a:lnTo>
                      <a:lnTo>
                        <a:pt x="533980" y="305870"/>
                      </a:lnTo>
                      <a:lnTo>
                        <a:pt x="0" y="523331"/>
                      </a:lnTo>
                      <a:lnTo>
                        <a:pt x="2758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54" name="Group 9"/>
              <p:cNvGrpSpPr>
                <a:grpSpLocks/>
              </p:cNvGrpSpPr>
              <p:nvPr/>
            </p:nvGrpSpPr>
            <p:grpSpPr bwMode="auto">
              <a:xfrm rot="-480000">
                <a:off x="1311275" y="461962"/>
                <a:ext cx="1398588" cy="1397000"/>
                <a:chOff x="1311275" y="461962"/>
                <a:chExt cx="1728192" cy="1728192"/>
              </a:xfrm>
              <a:grpFill/>
            </p:grpSpPr>
            <p:sp>
              <p:nvSpPr>
                <p:cNvPr id="64" name="五角星 72"/>
                <p:cNvSpPr>
                  <a:spLocks noChangeArrowheads="1"/>
                </p:cNvSpPr>
                <p:nvPr/>
              </p:nvSpPr>
              <p:spPr bwMode="auto">
                <a:xfrm>
                  <a:off x="1311275" y="461962"/>
                  <a:ext cx="1728192" cy="1728192"/>
                </a:xfrm>
                <a:prstGeom prst="star5">
                  <a:avLst/>
                </a:prstGeom>
                <a:grpFill/>
                <a:ln w="57150">
                  <a:solidFill>
                    <a:schemeClr val="accent4"/>
                  </a:solidFill>
                </a:ln>
                <a:extLst/>
              </p:spPr>
              <p:txBody>
                <a:bodyPr anchor="ctr"/>
                <a:lstStyle/>
                <a:p>
                  <a:endParaRPr lang="zh-TW" altLang="en-US"/>
                </a:p>
              </p:txBody>
            </p:sp>
            <p:sp>
              <p:nvSpPr>
                <p:cNvPr id="65" name="五角星 32"/>
                <p:cNvSpPr>
                  <a:spLocks noChangeArrowheads="1"/>
                </p:cNvSpPr>
                <p:nvPr/>
              </p:nvSpPr>
              <p:spPr bwMode="auto">
                <a:xfrm>
                  <a:off x="1641391" y="1666823"/>
                  <a:ext cx="1067960" cy="523331"/>
                </a:xfrm>
                <a:custGeom>
                  <a:avLst/>
                  <a:gdLst>
                    <a:gd name="T0" fmla="*/ 27583 w 1067960"/>
                    <a:gd name="T1" fmla="*/ 0 h 523331"/>
                    <a:gd name="T2" fmla="*/ 533980 w 1067960"/>
                    <a:gd name="T3" fmla="*/ 131310 h 523331"/>
                    <a:gd name="T4" fmla="*/ 1040377 w 1067960"/>
                    <a:gd name="T5" fmla="*/ 0 h 523331"/>
                    <a:gd name="T6" fmla="*/ 1067960 w 1067960"/>
                    <a:gd name="T7" fmla="*/ 523331 h 523331"/>
                    <a:gd name="T8" fmla="*/ 533980 w 1067960"/>
                    <a:gd name="T9" fmla="*/ 305870 h 523331"/>
                    <a:gd name="T10" fmla="*/ 0 w 1067960"/>
                    <a:gd name="T11" fmla="*/ 523331 h 523331"/>
                    <a:gd name="T12" fmla="*/ 27583 w 1067960"/>
                    <a:gd name="T13" fmla="*/ 0 h 5233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67960"/>
                    <a:gd name="T22" fmla="*/ 0 h 523331"/>
                    <a:gd name="T23" fmla="*/ 1067960 w 1067960"/>
                    <a:gd name="T24" fmla="*/ 523331 h 5233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67960" h="523331">
                      <a:moveTo>
                        <a:pt x="27583" y="0"/>
                      </a:moveTo>
                      <a:cubicBezTo>
                        <a:pt x="177403" y="83799"/>
                        <a:pt x="350143" y="131310"/>
                        <a:pt x="533980" y="131310"/>
                      </a:cubicBezTo>
                      <a:cubicBezTo>
                        <a:pt x="717817" y="131310"/>
                        <a:pt x="890558" y="83799"/>
                        <a:pt x="1040377" y="0"/>
                      </a:cubicBezTo>
                      <a:lnTo>
                        <a:pt x="1067960" y="523331"/>
                      </a:lnTo>
                      <a:lnTo>
                        <a:pt x="533980" y="305870"/>
                      </a:lnTo>
                      <a:lnTo>
                        <a:pt x="0" y="523331"/>
                      </a:lnTo>
                      <a:lnTo>
                        <a:pt x="2758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55" name="Group 13"/>
              <p:cNvGrpSpPr>
                <a:grpSpLocks/>
              </p:cNvGrpSpPr>
              <p:nvPr/>
            </p:nvGrpSpPr>
            <p:grpSpPr bwMode="auto">
              <a:xfrm rot="-981927">
                <a:off x="147638" y="865187"/>
                <a:ext cx="1217612" cy="1219200"/>
                <a:chOff x="147638" y="865187"/>
                <a:chExt cx="1728192" cy="1728192"/>
              </a:xfrm>
              <a:grpFill/>
            </p:grpSpPr>
            <p:sp>
              <p:nvSpPr>
                <p:cNvPr id="62" name="五角星 76"/>
                <p:cNvSpPr>
                  <a:spLocks noChangeArrowheads="1"/>
                </p:cNvSpPr>
                <p:nvPr/>
              </p:nvSpPr>
              <p:spPr bwMode="auto">
                <a:xfrm>
                  <a:off x="147638" y="865187"/>
                  <a:ext cx="1728192" cy="1728192"/>
                </a:xfrm>
                <a:prstGeom prst="star5">
                  <a:avLst/>
                </a:prstGeom>
                <a:grpFill/>
                <a:ln w="57150">
                  <a:solidFill>
                    <a:schemeClr val="accent4"/>
                  </a:solidFill>
                </a:ln>
                <a:extLst/>
              </p:spPr>
              <p:txBody>
                <a:bodyPr anchor="ctr"/>
                <a:lstStyle/>
                <a:p>
                  <a:endParaRPr lang="zh-TW" altLang="en-US"/>
                </a:p>
              </p:txBody>
            </p:sp>
            <p:sp>
              <p:nvSpPr>
                <p:cNvPr id="63" name="五角星 32"/>
                <p:cNvSpPr>
                  <a:spLocks noChangeArrowheads="1"/>
                </p:cNvSpPr>
                <p:nvPr/>
              </p:nvSpPr>
              <p:spPr bwMode="auto">
                <a:xfrm>
                  <a:off x="477754" y="2070048"/>
                  <a:ext cx="1067960" cy="523331"/>
                </a:xfrm>
                <a:custGeom>
                  <a:avLst/>
                  <a:gdLst>
                    <a:gd name="T0" fmla="*/ 27583 w 1067960"/>
                    <a:gd name="T1" fmla="*/ 0 h 523331"/>
                    <a:gd name="T2" fmla="*/ 533980 w 1067960"/>
                    <a:gd name="T3" fmla="*/ 131310 h 523331"/>
                    <a:gd name="T4" fmla="*/ 1040377 w 1067960"/>
                    <a:gd name="T5" fmla="*/ 0 h 523331"/>
                    <a:gd name="T6" fmla="*/ 1067960 w 1067960"/>
                    <a:gd name="T7" fmla="*/ 523331 h 523331"/>
                    <a:gd name="T8" fmla="*/ 533980 w 1067960"/>
                    <a:gd name="T9" fmla="*/ 305870 h 523331"/>
                    <a:gd name="T10" fmla="*/ 0 w 1067960"/>
                    <a:gd name="T11" fmla="*/ 523331 h 523331"/>
                    <a:gd name="T12" fmla="*/ 27583 w 1067960"/>
                    <a:gd name="T13" fmla="*/ 0 h 5233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67960"/>
                    <a:gd name="T22" fmla="*/ 0 h 523331"/>
                    <a:gd name="T23" fmla="*/ 1067960 w 1067960"/>
                    <a:gd name="T24" fmla="*/ 523331 h 5233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67960" h="523331">
                      <a:moveTo>
                        <a:pt x="27583" y="0"/>
                      </a:moveTo>
                      <a:cubicBezTo>
                        <a:pt x="177403" y="83799"/>
                        <a:pt x="350143" y="131310"/>
                        <a:pt x="533980" y="131310"/>
                      </a:cubicBezTo>
                      <a:cubicBezTo>
                        <a:pt x="717817" y="131310"/>
                        <a:pt x="890558" y="83799"/>
                        <a:pt x="1040377" y="0"/>
                      </a:cubicBezTo>
                      <a:lnTo>
                        <a:pt x="1067960" y="523331"/>
                      </a:lnTo>
                      <a:lnTo>
                        <a:pt x="533980" y="305870"/>
                      </a:lnTo>
                      <a:lnTo>
                        <a:pt x="0" y="523331"/>
                      </a:lnTo>
                      <a:lnTo>
                        <a:pt x="2758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56" name="Group 17"/>
              <p:cNvGrpSpPr>
                <a:grpSpLocks/>
              </p:cNvGrpSpPr>
              <p:nvPr/>
            </p:nvGrpSpPr>
            <p:grpSpPr bwMode="auto">
              <a:xfrm rot="480000">
                <a:off x="4329113" y="420687"/>
                <a:ext cx="1398587" cy="1398588"/>
                <a:chOff x="4329113" y="420687"/>
                <a:chExt cx="1728192" cy="1728192"/>
              </a:xfrm>
              <a:grpFill/>
            </p:grpSpPr>
            <p:sp>
              <p:nvSpPr>
                <p:cNvPr id="60" name="五角星 80"/>
                <p:cNvSpPr>
                  <a:spLocks noChangeArrowheads="1"/>
                </p:cNvSpPr>
                <p:nvPr/>
              </p:nvSpPr>
              <p:spPr bwMode="auto">
                <a:xfrm>
                  <a:off x="4329113" y="420687"/>
                  <a:ext cx="1728192" cy="1728192"/>
                </a:xfrm>
                <a:prstGeom prst="star5">
                  <a:avLst/>
                </a:prstGeom>
                <a:grpFill/>
                <a:ln w="57150">
                  <a:solidFill>
                    <a:schemeClr val="accent4"/>
                  </a:solidFill>
                </a:ln>
                <a:extLst/>
              </p:spPr>
              <p:txBody>
                <a:bodyPr anchor="ctr"/>
                <a:lstStyle/>
                <a:p>
                  <a:endParaRPr lang="zh-TW" altLang="en-US"/>
                </a:p>
              </p:txBody>
            </p:sp>
            <p:sp>
              <p:nvSpPr>
                <p:cNvPr id="61" name="五角星 32"/>
                <p:cNvSpPr>
                  <a:spLocks noChangeArrowheads="1"/>
                </p:cNvSpPr>
                <p:nvPr/>
              </p:nvSpPr>
              <p:spPr bwMode="auto">
                <a:xfrm>
                  <a:off x="4659229" y="1625548"/>
                  <a:ext cx="1067960" cy="523331"/>
                </a:xfrm>
                <a:custGeom>
                  <a:avLst/>
                  <a:gdLst>
                    <a:gd name="T0" fmla="*/ 27583 w 1067960"/>
                    <a:gd name="T1" fmla="*/ 0 h 523331"/>
                    <a:gd name="T2" fmla="*/ 533980 w 1067960"/>
                    <a:gd name="T3" fmla="*/ 131310 h 523331"/>
                    <a:gd name="T4" fmla="*/ 1040377 w 1067960"/>
                    <a:gd name="T5" fmla="*/ 0 h 523331"/>
                    <a:gd name="T6" fmla="*/ 1067960 w 1067960"/>
                    <a:gd name="T7" fmla="*/ 523331 h 523331"/>
                    <a:gd name="T8" fmla="*/ 533980 w 1067960"/>
                    <a:gd name="T9" fmla="*/ 305870 h 523331"/>
                    <a:gd name="T10" fmla="*/ 0 w 1067960"/>
                    <a:gd name="T11" fmla="*/ 523331 h 523331"/>
                    <a:gd name="T12" fmla="*/ 27583 w 1067960"/>
                    <a:gd name="T13" fmla="*/ 0 h 5233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67960"/>
                    <a:gd name="T22" fmla="*/ 0 h 523331"/>
                    <a:gd name="T23" fmla="*/ 1067960 w 1067960"/>
                    <a:gd name="T24" fmla="*/ 523331 h 5233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67960" h="523331">
                      <a:moveTo>
                        <a:pt x="27583" y="0"/>
                      </a:moveTo>
                      <a:cubicBezTo>
                        <a:pt x="177403" y="83799"/>
                        <a:pt x="350143" y="131310"/>
                        <a:pt x="533980" y="131310"/>
                      </a:cubicBezTo>
                      <a:cubicBezTo>
                        <a:pt x="717817" y="131310"/>
                        <a:pt x="890558" y="83799"/>
                        <a:pt x="1040377" y="0"/>
                      </a:cubicBezTo>
                      <a:lnTo>
                        <a:pt x="1067960" y="523331"/>
                      </a:lnTo>
                      <a:lnTo>
                        <a:pt x="533980" y="305870"/>
                      </a:lnTo>
                      <a:lnTo>
                        <a:pt x="0" y="523331"/>
                      </a:lnTo>
                      <a:lnTo>
                        <a:pt x="2758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57" name="Group 21"/>
              <p:cNvGrpSpPr>
                <a:grpSpLocks/>
              </p:cNvGrpSpPr>
              <p:nvPr/>
            </p:nvGrpSpPr>
            <p:grpSpPr bwMode="auto">
              <a:xfrm rot="967929">
                <a:off x="5673725" y="865187"/>
                <a:ext cx="1217613" cy="1219200"/>
                <a:chOff x="5673725" y="865187"/>
                <a:chExt cx="1728192" cy="1728192"/>
              </a:xfrm>
              <a:grpFill/>
            </p:grpSpPr>
            <p:sp>
              <p:nvSpPr>
                <p:cNvPr id="58" name="五角星 84"/>
                <p:cNvSpPr>
                  <a:spLocks noChangeArrowheads="1"/>
                </p:cNvSpPr>
                <p:nvPr/>
              </p:nvSpPr>
              <p:spPr bwMode="auto">
                <a:xfrm>
                  <a:off x="5673725" y="865187"/>
                  <a:ext cx="1728192" cy="1728192"/>
                </a:xfrm>
                <a:prstGeom prst="star5">
                  <a:avLst/>
                </a:prstGeom>
                <a:grpFill/>
                <a:ln w="57150">
                  <a:solidFill>
                    <a:schemeClr val="accent4"/>
                  </a:solidFill>
                </a:ln>
                <a:extLst/>
              </p:spPr>
              <p:txBody>
                <a:bodyPr anchor="ctr"/>
                <a:lstStyle/>
                <a:p>
                  <a:endParaRPr lang="zh-TW" altLang="en-US"/>
                </a:p>
              </p:txBody>
            </p:sp>
            <p:sp>
              <p:nvSpPr>
                <p:cNvPr id="59" name="五角星 32"/>
                <p:cNvSpPr>
                  <a:spLocks noChangeArrowheads="1"/>
                </p:cNvSpPr>
                <p:nvPr/>
              </p:nvSpPr>
              <p:spPr bwMode="auto">
                <a:xfrm>
                  <a:off x="6003841" y="2070048"/>
                  <a:ext cx="1067960" cy="523331"/>
                </a:xfrm>
                <a:custGeom>
                  <a:avLst/>
                  <a:gdLst>
                    <a:gd name="T0" fmla="*/ 27583 w 1067960"/>
                    <a:gd name="T1" fmla="*/ 0 h 523331"/>
                    <a:gd name="T2" fmla="*/ 533980 w 1067960"/>
                    <a:gd name="T3" fmla="*/ 131310 h 523331"/>
                    <a:gd name="T4" fmla="*/ 1040377 w 1067960"/>
                    <a:gd name="T5" fmla="*/ 0 h 523331"/>
                    <a:gd name="T6" fmla="*/ 1067960 w 1067960"/>
                    <a:gd name="T7" fmla="*/ 523331 h 523331"/>
                    <a:gd name="T8" fmla="*/ 533980 w 1067960"/>
                    <a:gd name="T9" fmla="*/ 305870 h 523331"/>
                    <a:gd name="T10" fmla="*/ 0 w 1067960"/>
                    <a:gd name="T11" fmla="*/ 523331 h 523331"/>
                    <a:gd name="T12" fmla="*/ 27583 w 1067960"/>
                    <a:gd name="T13" fmla="*/ 0 h 5233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67960"/>
                    <a:gd name="T22" fmla="*/ 0 h 523331"/>
                    <a:gd name="T23" fmla="*/ 1067960 w 1067960"/>
                    <a:gd name="T24" fmla="*/ 523331 h 5233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67960" h="523331">
                      <a:moveTo>
                        <a:pt x="27583" y="0"/>
                      </a:moveTo>
                      <a:cubicBezTo>
                        <a:pt x="177403" y="83799"/>
                        <a:pt x="350143" y="131310"/>
                        <a:pt x="533980" y="131310"/>
                      </a:cubicBezTo>
                      <a:cubicBezTo>
                        <a:pt x="717817" y="131310"/>
                        <a:pt x="890558" y="83799"/>
                        <a:pt x="1040377" y="0"/>
                      </a:cubicBezTo>
                      <a:lnTo>
                        <a:pt x="1067960" y="523331"/>
                      </a:lnTo>
                      <a:lnTo>
                        <a:pt x="533980" y="305870"/>
                      </a:lnTo>
                      <a:lnTo>
                        <a:pt x="0" y="523331"/>
                      </a:lnTo>
                      <a:lnTo>
                        <a:pt x="2758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zh-TW" altLang="en-US"/>
                </a:p>
              </p:txBody>
            </p:sp>
          </p:grpSp>
        </p:grpSp>
      </p:grpSp>
      <p:grpSp>
        <p:nvGrpSpPr>
          <p:cNvPr id="17" name="群組 16"/>
          <p:cNvGrpSpPr/>
          <p:nvPr/>
        </p:nvGrpSpPr>
        <p:grpSpPr>
          <a:xfrm>
            <a:off x="39597" y="5409155"/>
            <a:ext cx="9064805" cy="1448845"/>
            <a:chOff x="39597" y="5409155"/>
            <a:chExt cx="9064805" cy="1448845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0796" y="5426845"/>
              <a:ext cx="1345132" cy="1431155"/>
            </a:xfrm>
            <a:prstGeom prst="roundRect">
              <a:avLst>
                <a:gd name="adj" fmla="val 16667"/>
              </a:avLst>
            </a:prstGeom>
            <a:ln>
              <a:solidFill>
                <a:schemeClr val="bg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97" y="5426845"/>
              <a:ext cx="1801602" cy="1431155"/>
            </a:xfrm>
            <a:prstGeom prst="roundRect">
              <a:avLst>
                <a:gd name="adj" fmla="val 16667"/>
              </a:avLst>
            </a:prstGeom>
            <a:ln>
              <a:solidFill>
                <a:schemeClr val="bg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7954" y="5418000"/>
              <a:ext cx="1661745" cy="14311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9296" y="5418000"/>
              <a:ext cx="1835106" cy="14311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0" name="圖片 69" descr="C:\Users\kfshuser\Desktop\P1000637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525" y="5409155"/>
              <a:ext cx="2262832" cy="144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8242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/>
          <p:cNvSpPr/>
          <p:nvPr/>
        </p:nvSpPr>
        <p:spPr>
          <a:xfrm>
            <a:off x="874105" y="853451"/>
            <a:ext cx="899090" cy="48149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srgbClr val="769BC9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2" y="1364484"/>
            <a:ext cx="7920000" cy="105874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195331"/>
              </p:ext>
            </p:extLst>
          </p:nvPr>
        </p:nvGraphicFramePr>
        <p:xfrm>
          <a:off x="971998" y="1526355"/>
          <a:ext cx="6948000" cy="3905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4000">
                  <a:extLst>
                    <a:ext uri="{9D8B030D-6E8A-4147-A177-3AD203B41FA5}">
                      <a16:colId xmlns:a16="http://schemas.microsoft.com/office/drawing/2014/main" val="286587171"/>
                    </a:ext>
                  </a:extLst>
                </a:gridCol>
                <a:gridCol w="3474000">
                  <a:extLst>
                    <a:ext uri="{9D8B030D-6E8A-4147-A177-3AD203B41FA5}">
                      <a16:colId xmlns:a16="http://schemas.microsoft.com/office/drawing/2014/main" val="2632002764"/>
                    </a:ext>
                  </a:extLst>
                </a:gridCol>
              </a:tblGrid>
              <a:tr h="922094">
                <a:tc>
                  <a:txBody>
                    <a:bodyPr/>
                    <a:lstStyle/>
                    <a:p>
                      <a:pPr algn="ctr">
                        <a:lnSpc>
                          <a:spcPts val="6400"/>
                        </a:lnSpc>
                      </a:pPr>
                      <a:r>
                        <a:rPr lang="en-US" altLang="zh-TW" sz="6000" dirty="0" smtClean="0">
                          <a:latin typeface="清松手寫體1" pitchFamily="2" charset="-120"/>
                          <a:ea typeface="清松手寫體1" pitchFamily="2" charset="-120"/>
                        </a:rPr>
                        <a:t>5A</a:t>
                      </a:r>
                      <a:r>
                        <a:rPr lang="zh-TW" altLang="en-US" sz="4800" dirty="0" smtClean="0">
                          <a:latin typeface="清松手寫體1" pitchFamily="2" charset="-120"/>
                          <a:ea typeface="清松手寫體1" pitchFamily="2" charset="-120"/>
                        </a:rPr>
                        <a:t>國保班</a:t>
                      </a:r>
                      <a:endParaRPr lang="en-US" altLang="zh-TW" sz="4800" baseline="0" dirty="0" smtClean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00"/>
                        </a:lnSpc>
                      </a:pPr>
                      <a:r>
                        <a:rPr lang="en-US" altLang="zh-TW" sz="6000" dirty="0" smtClean="0">
                          <a:latin typeface="清松手寫體1" pitchFamily="2" charset="-120"/>
                          <a:ea typeface="清松手寫體1" pitchFamily="2" charset="-120"/>
                        </a:rPr>
                        <a:t>AI</a:t>
                      </a:r>
                      <a:r>
                        <a:rPr lang="zh-TW" altLang="en-US" sz="4800" dirty="0" smtClean="0">
                          <a:latin typeface="清松手寫體1" pitchFamily="2" charset="-120"/>
                          <a:ea typeface="清松手寫體1" pitchFamily="2" charset="-120"/>
                        </a:rPr>
                        <a:t>數理班</a:t>
                      </a:r>
                      <a:endParaRPr lang="zh-TW" altLang="en-US" sz="4800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122715"/>
                  </a:ext>
                </a:extLst>
              </a:tr>
              <a:tr h="21959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AMC8(</a:t>
                      </a:r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英文版</a:t>
                      </a: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VQC</a:t>
                      </a:r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單字認證達高一級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全民英檢初、中級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通用</a:t>
                      </a: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G-TELP</a:t>
                      </a:r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英檢</a:t>
                      </a: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Lv3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英文寫作能力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CWT</a:t>
                      </a:r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全民中文檢定初等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聯合報會考作文寫作</a:t>
                      </a: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5~6</a:t>
                      </a:r>
                      <a:r>
                        <a:rPr lang="zh-TW" altLang="en-US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級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r>
                        <a:rPr lang="en-US" altLang="zh-TW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AMC8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</a:t>
                      </a:r>
                      <a:r>
                        <a:rPr lang="en-US" altLang="zh-TW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VQC</a:t>
                      </a: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單字認證達國三級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全民英檢初級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通用</a:t>
                      </a:r>
                      <a:r>
                        <a:rPr lang="en-US" altLang="zh-TW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G-TELP</a:t>
                      </a: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英檢</a:t>
                      </a:r>
                      <a:r>
                        <a:rPr lang="en-US" altLang="zh-TW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Lv4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altLang="zh-TW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Microsoft MTA Python </a:t>
                      </a: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程式語言核心能力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altLang="zh-TW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TQC+ Python 3</a:t>
                      </a: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程式語言認證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en-US" altLang="zh-TW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CWT</a:t>
                      </a: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全民中文檢定初等</a:t>
                      </a:r>
                    </a:p>
                    <a:p>
                      <a:pPr algn="l">
                        <a:lnSpc>
                          <a:spcPts val="2100"/>
                        </a:lnSpc>
                      </a:pP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聯合報會考作文寫作</a:t>
                      </a:r>
                      <a:r>
                        <a:rPr lang="en-US" altLang="zh-TW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4~6</a:t>
                      </a: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級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98378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*招收學科具高度興趣及優異能力的學生。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*資優家教式課業輔導。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*依學生學能測驗限額錄取。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</a:pPr>
                      <a:r>
                        <a:rPr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*招收對策略思維具有興趣及能力的學生。</a:t>
                      </a:r>
                    </a:p>
                    <a:p>
                      <a:pPr lvl="0" algn="l">
                        <a:lnSpc>
                          <a:spcPct val="100000"/>
                        </a:lnSpc>
                      </a:pPr>
                      <a:r>
                        <a:rPr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*優先參加清大科學營。</a:t>
                      </a:r>
                    </a:p>
                    <a:p>
                      <a:pPr lvl="0" algn="l">
                        <a:lnSpc>
                          <a:spcPct val="100000"/>
                        </a:lnSpc>
                      </a:pPr>
                      <a:r>
                        <a:rPr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*依學生學能測驗及興趣限額</a:t>
                      </a:r>
                      <a:r>
                        <a:rPr lang="en-US" altLang="zh-TW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zh-TW" altLang="en-US" sz="1400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名。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328419"/>
                  </a:ext>
                </a:extLst>
              </a:tr>
            </a:tbl>
          </a:graphicData>
        </a:graphic>
      </p:graphicFrame>
      <p:sp>
        <p:nvSpPr>
          <p:cNvPr id="51" name="文字方塊 60"/>
          <p:cNvSpPr txBox="1"/>
          <p:nvPr/>
        </p:nvSpPr>
        <p:spPr>
          <a:xfrm>
            <a:off x="1763997" y="756728"/>
            <a:ext cx="1564660" cy="58659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spcAft>
                <a:spcPts val="0"/>
              </a:spcAft>
            </a:pPr>
            <a:r>
              <a:rPr lang="zh-TW" sz="1600" b="1" kern="100" dirty="0"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迎戰新課</a:t>
            </a:r>
            <a:r>
              <a:rPr lang="zh-TW" sz="1600" b="1" kern="100" dirty="0" smtClean="0"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綱</a:t>
            </a:r>
            <a:endParaRPr lang="zh-TW" sz="1200" kern="100" dirty="0"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 algn="dist">
              <a:spcAft>
                <a:spcPts val="0"/>
              </a:spcAft>
            </a:pPr>
            <a:r>
              <a:rPr lang="zh-TW" sz="1600" b="1" kern="100" dirty="0"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超前部署</a:t>
            </a:r>
            <a:r>
              <a:rPr lang="zh-TW" sz="1600" b="1" kern="100" dirty="0" smtClean="0"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的</a:t>
            </a:r>
            <a:endParaRPr lang="zh-TW" sz="1600" kern="100" dirty="0"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  <p:sp>
        <p:nvSpPr>
          <p:cNvPr id="52" name="文字方塊 60"/>
          <p:cNvSpPr txBox="1"/>
          <p:nvPr/>
        </p:nvSpPr>
        <p:spPr>
          <a:xfrm>
            <a:off x="3223306" y="372442"/>
            <a:ext cx="4513738" cy="8991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spcAft>
                <a:spcPts val="0"/>
              </a:spcAft>
            </a:pPr>
            <a:r>
              <a:rPr lang="zh-TW" sz="6600" b="1" kern="1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學習歷程</a:t>
            </a:r>
            <a:r>
              <a:rPr lang="en-US" altLang="zh-TW" sz="6600" b="1" kern="1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!</a:t>
            </a:r>
            <a:endParaRPr lang="zh-TW" sz="6600" kern="100" dirty="0">
              <a:ln>
                <a:solidFill>
                  <a:srgbClr val="000000"/>
                </a:solidFill>
              </a:ln>
              <a:solidFill>
                <a:srgbClr val="FF0000"/>
              </a:solidFill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-3" y="446546"/>
            <a:ext cx="1764000" cy="917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56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441" y="-76392"/>
            <a:ext cx="1178560" cy="1666240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10" name="群組 9"/>
          <p:cNvGrpSpPr/>
          <p:nvPr/>
        </p:nvGrpSpPr>
        <p:grpSpPr>
          <a:xfrm>
            <a:off x="-3" y="5418000"/>
            <a:ext cx="9144004" cy="1440000"/>
            <a:chOff x="-3" y="5418000"/>
            <a:chExt cx="9144004" cy="1440000"/>
          </a:xfrm>
        </p:grpSpPr>
        <p:grpSp>
          <p:nvGrpSpPr>
            <p:cNvPr id="7" name="群組 6"/>
            <p:cNvGrpSpPr/>
            <p:nvPr/>
          </p:nvGrpSpPr>
          <p:grpSpPr>
            <a:xfrm>
              <a:off x="1619023" y="5418000"/>
              <a:ext cx="7524978" cy="1440000"/>
              <a:chOff x="2690328" y="0"/>
              <a:chExt cx="6387881" cy="1152000"/>
            </a:xfrm>
          </p:grpSpPr>
          <p:pic>
            <p:nvPicPr>
              <p:cNvPr id="23" name="圖片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1796" y="0"/>
                <a:ext cx="1726898" cy="1152000"/>
              </a:xfrm>
              <a:prstGeom prst="rect">
                <a:avLst/>
              </a:prstGeom>
            </p:spPr>
          </p:pic>
          <p:pic>
            <p:nvPicPr>
              <p:cNvPr id="41" name="圖片 4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90328" y="0"/>
                <a:ext cx="1840551" cy="1152000"/>
              </a:xfrm>
              <a:prstGeom prst="rect">
                <a:avLst/>
              </a:prstGeom>
            </p:spPr>
          </p:pic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9998" y="0"/>
                <a:ext cx="1731255" cy="1152000"/>
              </a:xfrm>
              <a:prstGeom prst="rect">
                <a:avLst/>
              </a:prstGeom>
            </p:spPr>
          </p:pic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10504" y="0"/>
                <a:ext cx="1567705" cy="1152000"/>
              </a:xfrm>
              <a:prstGeom prst="rect">
                <a:avLst/>
              </a:prstGeom>
            </p:spPr>
          </p:pic>
        </p:grpSp>
        <p:pic>
          <p:nvPicPr>
            <p:cNvPr id="57" name="圖片 56"/>
            <p:cNvPicPr>
              <a:picLocks noChangeAspect="1"/>
            </p:cNvPicPr>
            <p:nvPr/>
          </p:nvPicPr>
          <p:blipFill rotWithShape="1">
            <a:blip r:embed="rId8"/>
            <a:srcRect l="24628" r="5550"/>
            <a:stretch/>
          </p:blipFill>
          <p:spPr>
            <a:xfrm>
              <a:off x="-3" y="5418000"/>
              <a:ext cx="1619023" cy="1440000"/>
            </a:xfrm>
            <a:prstGeom prst="rect">
              <a:avLst/>
            </a:prstGeom>
          </p:spPr>
        </p:pic>
      </p:grpSp>
      <p:sp>
        <p:nvSpPr>
          <p:cNvPr id="16" name="MH_Other_3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 rot="11629102" flipH="1">
            <a:off x="4112611" y="1811554"/>
            <a:ext cx="666772" cy="288000"/>
          </a:xfrm>
          <a:custGeom>
            <a:avLst/>
            <a:gdLst>
              <a:gd name="T0" fmla="*/ 202 w 232"/>
              <a:gd name="T1" fmla="*/ 90 h 184"/>
              <a:gd name="T2" fmla="*/ 21 w 232"/>
              <a:gd name="T3" fmla="*/ 128 h 184"/>
              <a:gd name="T4" fmla="*/ 108 w 232"/>
              <a:gd name="T5" fmla="*/ 145 h 184"/>
              <a:gd name="T6" fmla="*/ 208 w 232"/>
              <a:gd name="T7" fmla="*/ 117 h 184"/>
              <a:gd name="T8" fmla="*/ 4 w 232"/>
              <a:gd name="T9" fmla="*/ 84 h 184"/>
              <a:gd name="T10" fmla="*/ 110 w 232"/>
              <a:gd name="T11" fmla="*/ 159 h 184"/>
              <a:gd name="T12" fmla="*/ 116 w 232"/>
              <a:gd name="T13" fmla="*/ 162 h 184"/>
              <a:gd name="T14" fmla="*/ 28 w 232"/>
              <a:gd name="T15" fmla="*/ 120 h 184"/>
              <a:gd name="T16" fmla="*/ 28 w 232"/>
              <a:gd name="T17" fmla="*/ 120 h 184"/>
              <a:gd name="T18" fmla="*/ 93 w 232"/>
              <a:gd name="T19" fmla="*/ 153 h 184"/>
              <a:gd name="T20" fmla="*/ 25 w 232"/>
              <a:gd name="T21" fmla="*/ 129 h 184"/>
              <a:gd name="T22" fmla="*/ 160 w 232"/>
              <a:gd name="T23" fmla="*/ 171 h 184"/>
              <a:gd name="T24" fmla="*/ 111 w 232"/>
              <a:gd name="T25" fmla="*/ 151 h 184"/>
              <a:gd name="T26" fmla="*/ 134 w 232"/>
              <a:gd name="T27" fmla="*/ 157 h 184"/>
              <a:gd name="T28" fmla="*/ 37 w 232"/>
              <a:gd name="T29" fmla="*/ 126 h 184"/>
              <a:gd name="T30" fmla="*/ 127 w 232"/>
              <a:gd name="T31" fmla="*/ 153 h 184"/>
              <a:gd name="T32" fmla="*/ 100 w 232"/>
              <a:gd name="T33" fmla="*/ 148 h 184"/>
              <a:gd name="T34" fmla="*/ 105 w 232"/>
              <a:gd name="T35" fmla="*/ 151 h 184"/>
              <a:gd name="T36" fmla="*/ 134 w 232"/>
              <a:gd name="T37" fmla="*/ 154 h 184"/>
              <a:gd name="T38" fmla="*/ 174 w 232"/>
              <a:gd name="T39" fmla="*/ 168 h 184"/>
              <a:gd name="T40" fmla="*/ 84 w 232"/>
              <a:gd name="T41" fmla="*/ 133 h 184"/>
              <a:gd name="T42" fmla="*/ 103 w 232"/>
              <a:gd name="T43" fmla="*/ 157 h 184"/>
              <a:gd name="T44" fmla="*/ 180 w 232"/>
              <a:gd name="T45" fmla="*/ 164 h 184"/>
              <a:gd name="T46" fmla="*/ 145 w 232"/>
              <a:gd name="T47" fmla="*/ 158 h 184"/>
              <a:gd name="T48" fmla="*/ 140 w 232"/>
              <a:gd name="T49" fmla="*/ 156 h 184"/>
              <a:gd name="T50" fmla="*/ 96 w 232"/>
              <a:gd name="T51" fmla="*/ 146 h 184"/>
              <a:gd name="T52" fmla="*/ 98 w 232"/>
              <a:gd name="T53" fmla="*/ 140 h 184"/>
              <a:gd name="T54" fmla="*/ 155 w 232"/>
              <a:gd name="T55" fmla="*/ 166 h 184"/>
              <a:gd name="T56" fmla="*/ 147 w 232"/>
              <a:gd name="T57" fmla="*/ 164 h 184"/>
              <a:gd name="T58" fmla="*/ 12 w 232"/>
              <a:gd name="T59" fmla="*/ 38 h 184"/>
              <a:gd name="T60" fmla="*/ 142 w 232"/>
              <a:gd name="T61" fmla="*/ 156 h 184"/>
              <a:gd name="T62" fmla="*/ 83 w 232"/>
              <a:gd name="T63" fmla="*/ 70 h 184"/>
              <a:gd name="T64" fmla="*/ 173 w 232"/>
              <a:gd name="T65" fmla="*/ 159 h 184"/>
              <a:gd name="T66" fmla="*/ 157 w 232"/>
              <a:gd name="T67" fmla="*/ 158 h 184"/>
              <a:gd name="T68" fmla="*/ 144 w 232"/>
              <a:gd name="T69" fmla="*/ 164 h 184"/>
              <a:gd name="T70" fmla="*/ 85 w 232"/>
              <a:gd name="T71" fmla="*/ 133 h 184"/>
              <a:gd name="T72" fmla="*/ 32 w 232"/>
              <a:gd name="T73" fmla="*/ 23 h 184"/>
              <a:gd name="T74" fmla="*/ 17 w 232"/>
              <a:gd name="T75" fmla="*/ 49 h 184"/>
              <a:gd name="T76" fmla="*/ 88 w 232"/>
              <a:gd name="T77" fmla="*/ 67 h 184"/>
              <a:gd name="T78" fmla="*/ 14 w 232"/>
              <a:gd name="T79" fmla="*/ 45 h 184"/>
              <a:gd name="T80" fmla="*/ 94 w 232"/>
              <a:gd name="T81" fmla="*/ 60 h 184"/>
              <a:gd name="T82" fmla="*/ 59 w 232"/>
              <a:gd name="T83" fmla="*/ 114 h 184"/>
              <a:gd name="T84" fmla="*/ 24 w 232"/>
              <a:gd name="T85" fmla="*/ 54 h 184"/>
              <a:gd name="T86" fmla="*/ 19 w 232"/>
              <a:gd name="T87" fmla="*/ 120 h 184"/>
              <a:gd name="T88" fmla="*/ 153 w 232"/>
              <a:gd name="T89" fmla="*/ 147 h 184"/>
              <a:gd name="T90" fmla="*/ 204 w 232"/>
              <a:gd name="T91" fmla="*/ 129 h 184"/>
              <a:gd name="T92" fmla="*/ 186 w 232"/>
              <a:gd name="T93" fmla="*/ 132 h 184"/>
              <a:gd name="T94" fmla="*/ 168 w 232"/>
              <a:gd name="T95" fmla="*/ 117 h 184"/>
              <a:gd name="T96" fmla="*/ 192 w 232"/>
              <a:gd name="T97" fmla="*/ 108 h 184"/>
              <a:gd name="T98" fmla="*/ 64 w 232"/>
              <a:gd name="T99" fmla="*/ 66 h 184"/>
              <a:gd name="T100" fmla="*/ 47 w 232"/>
              <a:gd name="T101" fmla="*/ 31 h 184"/>
              <a:gd name="T102" fmla="*/ 40 w 232"/>
              <a:gd name="T103" fmla="*/ 59 h 184"/>
              <a:gd name="T104" fmla="*/ 28 w 232"/>
              <a:gd name="T105" fmla="*/ 61 h 184"/>
              <a:gd name="T106" fmla="*/ 209 w 232"/>
              <a:gd name="T107" fmla="*/ 172 h 184"/>
              <a:gd name="T108" fmla="*/ 162 w 232"/>
              <a:gd name="T109" fmla="*/ 176 h 184"/>
              <a:gd name="T110" fmla="*/ 47 w 232"/>
              <a:gd name="T111" fmla="*/ 126 h 184"/>
              <a:gd name="T112" fmla="*/ 6 w 232"/>
              <a:gd name="T113" fmla="*/ 74 h 184"/>
              <a:gd name="T114" fmla="*/ 4 w 232"/>
              <a:gd name="T115" fmla="*/ 81 h 184"/>
              <a:gd name="T116" fmla="*/ 2 w 232"/>
              <a:gd name="T117" fmla="*/ 38 h 184"/>
              <a:gd name="T118" fmla="*/ 7 w 232"/>
              <a:gd name="T119" fmla="*/ 6 h 184"/>
              <a:gd name="T120" fmla="*/ 104 w 232"/>
              <a:gd name="T121" fmla="*/ 31 h 184"/>
              <a:gd name="T122" fmla="*/ 186 w 232"/>
              <a:gd name="T123" fmla="*/ 83 h 184"/>
              <a:gd name="T124" fmla="*/ 224 w 232"/>
              <a:gd name="T125" fmla="*/ 14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2" h="184">
                <a:moveTo>
                  <a:pt x="191" y="61"/>
                </a:moveTo>
                <a:cubicBezTo>
                  <a:pt x="191" y="61"/>
                  <a:pt x="191" y="62"/>
                  <a:pt x="191" y="62"/>
                </a:cubicBezTo>
                <a:cubicBezTo>
                  <a:pt x="190" y="62"/>
                  <a:pt x="191" y="61"/>
                  <a:pt x="191" y="61"/>
                </a:cubicBezTo>
                <a:cubicBezTo>
                  <a:pt x="191" y="61"/>
                  <a:pt x="191" y="61"/>
                  <a:pt x="191" y="61"/>
                </a:cubicBezTo>
                <a:close/>
                <a:moveTo>
                  <a:pt x="16" y="50"/>
                </a:moveTo>
                <a:cubicBezTo>
                  <a:pt x="16" y="50"/>
                  <a:pt x="16" y="50"/>
                  <a:pt x="16" y="50"/>
                </a:cubicBezTo>
                <a:cubicBezTo>
                  <a:pt x="16" y="50"/>
                  <a:pt x="16" y="50"/>
                  <a:pt x="16" y="49"/>
                </a:cubicBezTo>
                <a:cubicBezTo>
                  <a:pt x="16" y="51"/>
                  <a:pt x="16" y="51"/>
                  <a:pt x="16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6" y="51"/>
                  <a:pt x="16" y="51"/>
                  <a:pt x="16" y="51"/>
                </a:cubicBezTo>
                <a:cubicBezTo>
                  <a:pt x="16" y="50"/>
                  <a:pt x="16" y="50"/>
                  <a:pt x="16" y="50"/>
                </a:cubicBezTo>
                <a:close/>
                <a:moveTo>
                  <a:pt x="201" y="88"/>
                </a:moveTo>
                <a:cubicBezTo>
                  <a:pt x="201" y="89"/>
                  <a:pt x="201" y="89"/>
                  <a:pt x="201" y="89"/>
                </a:cubicBezTo>
                <a:cubicBezTo>
                  <a:pt x="201" y="90"/>
                  <a:pt x="201" y="90"/>
                  <a:pt x="202" y="90"/>
                </a:cubicBezTo>
                <a:cubicBezTo>
                  <a:pt x="201" y="90"/>
                  <a:pt x="201" y="89"/>
                  <a:pt x="201" y="89"/>
                </a:cubicBezTo>
                <a:lnTo>
                  <a:pt x="201" y="88"/>
                </a:lnTo>
                <a:close/>
                <a:moveTo>
                  <a:pt x="81" y="71"/>
                </a:moveTo>
                <a:cubicBezTo>
                  <a:pt x="81" y="69"/>
                  <a:pt x="81" y="69"/>
                  <a:pt x="81" y="69"/>
                </a:cubicBezTo>
                <a:cubicBezTo>
                  <a:pt x="80" y="69"/>
                  <a:pt x="81" y="70"/>
                  <a:pt x="81" y="70"/>
                </a:cubicBezTo>
                <a:cubicBezTo>
                  <a:pt x="81" y="71"/>
                  <a:pt x="81" y="71"/>
                  <a:pt x="81" y="71"/>
                </a:cubicBezTo>
                <a:close/>
                <a:moveTo>
                  <a:pt x="91" y="82"/>
                </a:moveTo>
                <a:cubicBezTo>
                  <a:pt x="91" y="81"/>
                  <a:pt x="90" y="81"/>
                  <a:pt x="89" y="81"/>
                </a:cubicBezTo>
                <a:cubicBezTo>
                  <a:pt x="89" y="82"/>
                  <a:pt x="90" y="82"/>
                  <a:pt x="91" y="82"/>
                </a:cubicBezTo>
                <a:close/>
                <a:moveTo>
                  <a:pt x="21" y="128"/>
                </a:moveTo>
                <a:cubicBezTo>
                  <a:pt x="21" y="128"/>
                  <a:pt x="21" y="129"/>
                  <a:pt x="21" y="129"/>
                </a:cubicBezTo>
                <a:cubicBezTo>
                  <a:pt x="21" y="130"/>
                  <a:pt x="21" y="130"/>
                  <a:pt x="21" y="130"/>
                </a:cubicBezTo>
                <a:cubicBezTo>
                  <a:pt x="21" y="129"/>
                  <a:pt x="21" y="129"/>
                  <a:pt x="21" y="129"/>
                </a:cubicBezTo>
                <a:cubicBezTo>
                  <a:pt x="21" y="129"/>
                  <a:pt x="21" y="128"/>
                  <a:pt x="21" y="128"/>
                </a:cubicBezTo>
                <a:close/>
                <a:moveTo>
                  <a:pt x="143" y="168"/>
                </a:moveTo>
                <a:cubicBezTo>
                  <a:pt x="143" y="168"/>
                  <a:pt x="143" y="168"/>
                  <a:pt x="143" y="169"/>
                </a:cubicBezTo>
                <a:cubicBezTo>
                  <a:pt x="143" y="169"/>
                  <a:pt x="144" y="169"/>
                  <a:pt x="145" y="168"/>
                </a:cubicBezTo>
                <a:cubicBezTo>
                  <a:pt x="144" y="168"/>
                  <a:pt x="144" y="168"/>
                  <a:pt x="143" y="168"/>
                </a:cubicBezTo>
                <a:close/>
                <a:moveTo>
                  <a:pt x="4" y="52"/>
                </a:moveTo>
                <a:cubicBezTo>
                  <a:pt x="4" y="52"/>
                  <a:pt x="4" y="52"/>
                  <a:pt x="4" y="52"/>
                </a:cubicBezTo>
                <a:cubicBezTo>
                  <a:pt x="4" y="53"/>
                  <a:pt x="4" y="54"/>
                  <a:pt x="4" y="54"/>
                </a:cubicBezTo>
                <a:lnTo>
                  <a:pt x="4" y="52"/>
                </a:lnTo>
                <a:close/>
                <a:moveTo>
                  <a:pt x="185" y="153"/>
                </a:moveTo>
                <a:cubicBezTo>
                  <a:pt x="185" y="154"/>
                  <a:pt x="185" y="153"/>
                  <a:pt x="185" y="153"/>
                </a:cubicBezTo>
                <a:cubicBezTo>
                  <a:pt x="184" y="153"/>
                  <a:pt x="184" y="154"/>
                  <a:pt x="185" y="154"/>
                </a:cubicBezTo>
                <a:cubicBezTo>
                  <a:pt x="185" y="154"/>
                  <a:pt x="186" y="154"/>
                  <a:pt x="185" y="153"/>
                </a:cubicBezTo>
                <a:close/>
                <a:moveTo>
                  <a:pt x="108" y="145"/>
                </a:moveTo>
                <a:cubicBezTo>
                  <a:pt x="108" y="145"/>
                  <a:pt x="108" y="145"/>
                  <a:pt x="108" y="145"/>
                </a:cubicBezTo>
                <a:cubicBezTo>
                  <a:pt x="108" y="146"/>
                  <a:pt x="108" y="147"/>
                  <a:pt x="108" y="147"/>
                </a:cubicBezTo>
                <a:cubicBezTo>
                  <a:pt x="108" y="146"/>
                  <a:pt x="109" y="146"/>
                  <a:pt x="108" y="145"/>
                </a:cubicBezTo>
                <a:close/>
                <a:moveTo>
                  <a:pt x="25" y="136"/>
                </a:moveTo>
                <a:cubicBezTo>
                  <a:pt x="25" y="136"/>
                  <a:pt x="26" y="135"/>
                  <a:pt x="25" y="135"/>
                </a:cubicBezTo>
                <a:cubicBezTo>
                  <a:pt x="25" y="135"/>
                  <a:pt x="26" y="137"/>
                  <a:pt x="25" y="136"/>
                </a:cubicBezTo>
                <a:close/>
                <a:moveTo>
                  <a:pt x="175" y="171"/>
                </a:moveTo>
                <a:cubicBezTo>
                  <a:pt x="174" y="171"/>
                  <a:pt x="173" y="171"/>
                  <a:pt x="173" y="172"/>
                </a:cubicBezTo>
                <a:cubicBezTo>
                  <a:pt x="174" y="172"/>
                  <a:pt x="175" y="172"/>
                  <a:pt x="176" y="172"/>
                </a:cubicBezTo>
                <a:cubicBezTo>
                  <a:pt x="175" y="171"/>
                  <a:pt x="175" y="171"/>
                  <a:pt x="175" y="171"/>
                </a:cubicBezTo>
                <a:close/>
                <a:moveTo>
                  <a:pt x="14" y="33"/>
                </a:moveTo>
                <a:cubicBezTo>
                  <a:pt x="14" y="34"/>
                  <a:pt x="13" y="34"/>
                  <a:pt x="13" y="35"/>
                </a:cubicBezTo>
                <a:cubicBezTo>
                  <a:pt x="13" y="35"/>
                  <a:pt x="14" y="34"/>
                  <a:pt x="14" y="33"/>
                </a:cubicBezTo>
                <a:close/>
                <a:moveTo>
                  <a:pt x="209" y="119"/>
                </a:moveTo>
                <a:cubicBezTo>
                  <a:pt x="209" y="119"/>
                  <a:pt x="208" y="118"/>
                  <a:pt x="208" y="117"/>
                </a:cubicBezTo>
                <a:cubicBezTo>
                  <a:pt x="208" y="118"/>
                  <a:pt x="208" y="119"/>
                  <a:pt x="209" y="119"/>
                </a:cubicBezTo>
                <a:close/>
                <a:moveTo>
                  <a:pt x="5" y="87"/>
                </a:moveTo>
                <a:cubicBezTo>
                  <a:pt x="5" y="88"/>
                  <a:pt x="5" y="89"/>
                  <a:pt x="5" y="89"/>
                </a:cubicBezTo>
                <a:cubicBezTo>
                  <a:pt x="4" y="88"/>
                  <a:pt x="4" y="88"/>
                  <a:pt x="4" y="87"/>
                </a:cubicBezTo>
                <a:lnTo>
                  <a:pt x="5" y="87"/>
                </a:lnTo>
                <a:close/>
                <a:moveTo>
                  <a:pt x="24" y="123"/>
                </a:moveTo>
                <a:cubicBezTo>
                  <a:pt x="24" y="121"/>
                  <a:pt x="24" y="121"/>
                  <a:pt x="24" y="121"/>
                </a:cubicBezTo>
                <a:cubicBezTo>
                  <a:pt x="23" y="121"/>
                  <a:pt x="24" y="122"/>
                  <a:pt x="24" y="123"/>
                </a:cubicBezTo>
                <a:cubicBezTo>
                  <a:pt x="24" y="123"/>
                  <a:pt x="24" y="123"/>
                  <a:pt x="24" y="123"/>
                </a:cubicBezTo>
                <a:close/>
                <a:moveTo>
                  <a:pt x="21" y="128"/>
                </a:moveTo>
                <a:cubicBezTo>
                  <a:pt x="21" y="127"/>
                  <a:pt x="21" y="126"/>
                  <a:pt x="20" y="126"/>
                </a:cubicBezTo>
                <a:cubicBezTo>
                  <a:pt x="20" y="126"/>
                  <a:pt x="20" y="127"/>
                  <a:pt x="21" y="128"/>
                </a:cubicBezTo>
                <a:close/>
                <a:moveTo>
                  <a:pt x="4" y="84"/>
                </a:moveTo>
                <a:cubicBezTo>
                  <a:pt x="4" y="83"/>
                  <a:pt x="3" y="84"/>
                  <a:pt x="4" y="84"/>
                </a:cubicBezTo>
                <a:cubicBezTo>
                  <a:pt x="4" y="84"/>
                  <a:pt x="3" y="86"/>
                  <a:pt x="4" y="85"/>
                </a:cubicBezTo>
                <a:cubicBezTo>
                  <a:pt x="4" y="85"/>
                  <a:pt x="4" y="84"/>
                  <a:pt x="4" y="84"/>
                </a:cubicBezTo>
                <a:close/>
                <a:moveTo>
                  <a:pt x="103" y="139"/>
                </a:move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03" y="140"/>
                  <a:pt x="104" y="139"/>
                </a:cubicBezTo>
                <a:cubicBezTo>
                  <a:pt x="104" y="139"/>
                  <a:pt x="103" y="139"/>
                  <a:pt x="103" y="139"/>
                </a:cubicBezTo>
                <a:close/>
                <a:moveTo>
                  <a:pt x="87" y="67"/>
                </a:moveTo>
                <a:cubicBezTo>
                  <a:pt x="87" y="66"/>
                  <a:pt x="86" y="66"/>
                  <a:pt x="86" y="67"/>
                </a:cubicBezTo>
                <a:cubicBezTo>
                  <a:pt x="86" y="67"/>
                  <a:pt x="86" y="69"/>
                  <a:pt x="87" y="68"/>
                </a:cubicBezTo>
                <a:cubicBezTo>
                  <a:pt x="87" y="68"/>
                  <a:pt x="87" y="67"/>
                  <a:pt x="87" y="67"/>
                </a:cubicBezTo>
                <a:close/>
                <a:moveTo>
                  <a:pt x="191" y="170"/>
                </a:moveTo>
                <a:cubicBezTo>
                  <a:pt x="191" y="170"/>
                  <a:pt x="190" y="171"/>
                  <a:pt x="189" y="172"/>
                </a:cubicBezTo>
                <a:cubicBezTo>
                  <a:pt x="190" y="171"/>
                  <a:pt x="191" y="171"/>
                  <a:pt x="191" y="170"/>
                </a:cubicBezTo>
                <a:close/>
                <a:moveTo>
                  <a:pt x="110" y="159"/>
                </a:moveTo>
                <a:cubicBezTo>
                  <a:pt x="109" y="159"/>
                  <a:pt x="111" y="160"/>
                  <a:pt x="109" y="160"/>
                </a:cubicBezTo>
                <a:cubicBezTo>
                  <a:pt x="110" y="161"/>
                  <a:pt x="110" y="161"/>
                  <a:pt x="110" y="161"/>
                </a:cubicBezTo>
                <a:cubicBezTo>
                  <a:pt x="110" y="160"/>
                  <a:pt x="111" y="160"/>
                  <a:pt x="110" y="159"/>
                </a:cubicBezTo>
                <a:close/>
                <a:moveTo>
                  <a:pt x="27" y="122"/>
                </a:moveTo>
                <a:cubicBezTo>
                  <a:pt x="28" y="121"/>
                  <a:pt x="27" y="120"/>
                  <a:pt x="27" y="118"/>
                </a:cubicBezTo>
                <a:cubicBezTo>
                  <a:pt x="27" y="120"/>
                  <a:pt x="27" y="121"/>
                  <a:pt x="27" y="122"/>
                </a:cubicBezTo>
                <a:cubicBezTo>
                  <a:pt x="27" y="122"/>
                  <a:pt x="27" y="122"/>
                  <a:pt x="27" y="122"/>
                </a:cubicBezTo>
                <a:close/>
                <a:moveTo>
                  <a:pt x="195" y="170"/>
                </a:moveTo>
                <a:cubicBezTo>
                  <a:pt x="194" y="170"/>
                  <a:pt x="193" y="171"/>
                  <a:pt x="193" y="172"/>
                </a:cubicBezTo>
                <a:cubicBezTo>
                  <a:pt x="194" y="172"/>
                  <a:pt x="195" y="171"/>
                  <a:pt x="195" y="170"/>
                </a:cubicBezTo>
                <a:close/>
                <a:moveTo>
                  <a:pt x="116" y="162"/>
                </a:moveTo>
                <a:cubicBezTo>
                  <a:pt x="116" y="162"/>
                  <a:pt x="116" y="162"/>
                  <a:pt x="115" y="162"/>
                </a:cubicBezTo>
                <a:cubicBezTo>
                  <a:pt x="115" y="162"/>
                  <a:pt x="116" y="163"/>
                  <a:pt x="116" y="163"/>
                </a:cubicBezTo>
                <a:cubicBezTo>
                  <a:pt x="116" y="163"/>
                  <a:pt x="117" y="162"/>
                  <a:pt x="116" y="162"/>
                </a:cubicBezTo>
                <a:close/>
                <a:moveTo>
                  <a:pt x="92" y="152"/>
                </a:moveTo>
                <a:cubicBezTo>
                  <a:pt x="91" y="151"/>
                  <a:pt x="90" y="151"/>
                  <a:pt x="89" y="150"/>
                </a:cubicBezTo>
                <a:cubicBezTo>
                  <a:pt x="90" y="151"/>
                  <a:pt x="91" y="152"/>
                  <a:pt x="92" y="152"/>
                </a:cubicBezTo>
                <a:cubicBezTo>
                  <a:pt x="92" y="152"/>
                  <a:pt x="92" y="152"/>
                  <a:pt x="92" y="152"/>
                </a:cubicBezTo>
                <a:close/>
                <a:moveTo>
                  <a:pt x="98" y="155"/>
                </a:moveTo>
                <a:cubicBezTo>
                  <a:pt x="98" y="155"/>
                  <a:pt x="98" y="154"/>
                  <a:pt x="98" y="154"/>
                </a:cubicBezTo>
                <a:cubicBezTo>
                  <a:pt x="97" y="155"/>
                  <a:pt x="98" y="156"/>
                  <a:pt x="99" y="156"/>
                </a:cubicBezTo>
                <a:cubicBezTo>
                  <a:pt x="99" y="156"/>
                  <a:pt x="99" y="155"/>
                  <a:pt x="99" y="155"/>
                </a:cubicBezTo>
                <a:cubicBezTo>
                  <a:pt x="99" y="155"/>
                  <a:pt x="98" y="155"/>
                  <a:pt x="98" y="155"/>
                </a:cubicBezTo>
                <a:close/>
                <a:moveTo>
                  <a:pt x="107" y="149"/>
                </a:moveTo>
                <a:cubicBezTo>
                  <a:pt x="106" y="149"/>
                  <a:pt x="106" y="149"/>
                  <a:pt x="106" y="149"/>
                </a:cubicBezTo>
                <a:cubicBezTo>
                  <a:pt x="106" y="150"/>
                  <a:pt x="106" y="153"/>
                  <a:pt x="106" y="153"/>
                </a:cubicBezTo>
                <a:cubicBezTo>
                  <a:pt x="106" y="152"/>
                  <a:pt x="106" y="151"/>
                  <a:pt x="107" y="149"/>
                </a:cubicBezTo>
                <a:close/>
                <a:moveTo>
                  <a:pt x="28" y="120"/>
                </a:moveTo>
                <a:cubicBezTo>
                  <a:pt x="28" y="119"/>
                  <a:pt x="29" y="118"/>
                  <a:pt x="29" y="117"/>
                </a:cubicBezTo>
                <a:cubicBezTo>
                  <a:pt x="28" y="117"/>
                  <a:pt x="28" y="118"/>
                  <a:pt x="28" y="118"/>
                </a:cubicBezTo>
                <a:cubicBezTo>
                  <a:pt x="28" y="119"/>
                  <a:pt x="28" y="119"/>
                  <a:pt x="28" y="120"/>
                </a:cubicBezTo>
                <a:close/>
                <a:moveTo>
                  <a:pt x="139" y="167"/>
                </a:moveTo>
                <a:cubicBezTo>
                  <a:pt x="138" y="168"/>
                  <a:pt x="137" y="167"/>
                  <a:pt x="136" y="168"/>
                </a:cubicBezTo>
                <a:cubicBezTo>
                  <a:pt x="137" y="168"/>
                  <a:pt x="139" y="168"/>
                  <a:pt x="139" y="168"/>
                </a:cubicBezTo>
                <a:cubicBezTo>
                  <a:pt x="140" y="168"/>
                  <a:pt x="140" y="167"/>
                  <a:pt x="139" y="167"/>
                </a:cubicBezTo>
                <a:close/>
                <a:moveTo>
                  <a:pt x="28" y="120"/>
                </a:moveTo>
                <a:cubicBezTo>
                  <a:pt x="28" y="121"/>
                  <a:pt x="29" y="122"/>
                  <a:pt x="29" y="124"/>
                </a:cubicBezTo>
                <a:cubicBezTo>
                  <a:pt x="29" y="124"/>
                  <a:pt x="29" y="124"/>
                  <a:pt x="29" y="124"/>
                </a:cubicBezTo>
                <a:cubicBezTo>
                  <a:pt x="29" y="125"/>
                  <a:pt x="29" y="125"/>
                  <a:pt x="29" y="125"/>
                </a:cubicBezTo>
                <a:cubicBezTo>
                  <a:pt x="29" y="124"/>
                  <a:pt x="29" y="124"/>
                  <a:pt x="29" y="124"/>
                </a:cubicBezTo>
                <a:cubicBezTo>
                  <a:pt x="29" y="123"/>
                  <a:pt x="29" y="121"/>
                  <a:pt x="29" y="120"/>
                </a:cubicBezTo>
                <a:cubicBezTo>
                  <a:pt x="29" y="120"/>
                  <a:pt x="28" y="120"/>
                  <a:pt x="28" y="120"/>
                </a:cubicBezTo>
                <a:close/>
                <a:moveTo>
                  <a:pt x="179" y="154"/>
                </a:moveTo>
                <a:cubicBezTo>
                  <a:pt x="180" y="154"/>
                  <a:pt x="182" y="154"/>
                  <a:pt x="183" y="154"/>
                </a:cubicBezTo>
                <a:cubicBezTo>
                  <a:pt x="182" y="154"/>
                  <a:pt x="181" y="154"/>
                  <a:pt x="181" y="153"/>
                </a:cubicBezTo>
                <a:cubicBezTo>
                  <a:pt x="180" y="154"/>
                  <a:pt x="180" y="154"/>
                  <a:pt x="179" y="154"/>
                </a:cubicBezTo>
                <a:close/>
                <a:moveTo>
                  <a:pt x="114" y="148"/>
                </a:moveTo>
                <a:cubicBezTo>
                  <a:pt x="114" y="149"/>
                  <a:pt x="114" y="150"/>
                  <a:pt x="114" y="151"/>
                </a:cubicBezTo>
                <a:cubicBezTo>
                  <a:pt x="114" y="150"/>
                  <a:pt x="114" y="149"/>
                  <a:pt x="115" y="149"/>
                </a:cubicBezTo>
                <a:cubicBezTo>
                  <a:pt x="115" y="148"/>
                  <a:pt x="115" y="148"/>
                  <a:pt x="114" y="148"/>
                </a:cubicBezTo>
                <a:close/>
                <a:moveTo>
                  <a:pt x="156" y="154"/>
                </a:moveTo>
                <a:cubicBezTo>
                  <a:pt x="156" y="154"/>
                  <a:pt x="156" y="153"/>
                  <a:pt x="156" y="153"/>
                </a:cubicBezTo>
                <a:cubicBezTo>
                  <a:pt x="155" y="153"/>
                  <a:pt x="153" y="153"/>
                  <a:pt x="152" y="153"/>
                </a:cubicBezTo>
                <a:lnTo>
                  <a:pt x="156" y="154"/>
                </a:lnTo>
                <a:close/>
                <a:moveTo>
                  <a:pt x="96" y="154"/>
                </a:moveTo>
                <a:cubicBezTo>
                  <a:pt x="95" y="153"/>
                  <a:pt x="94" y="153"/>
                  <a:pt x="93" y="153"/>
                </a:cubicBezTo>
                <a:cubicBezTo>
                  <a:pt x="94" y="154"/>
                  <a:pt x="95" y="154"/>
                  <a:pt x="96" y="155"/>
                </a:cubicBezTo>
                <a:cubicBezTo>
                  <a:pt x="96" y="155"/>
                  <a:pt x="96" y="154"/>
                  <a:pt x="96" y="154"/>
                </a:cubicBezTo>
                <a:close/>
                <a:moveTo>
                  <a:pt x="171" y="171"/>
                </a:moveTo>
                <a:cubicBezTo>
                  <a:pt x="170" y="172"/>
                  <a:pt x="169" y="171"/>
                  <a:pt x="168" y="171"/>
                </a:cubicBezTo>
                <a:cubicBezTo>
                  <a:pt x="168" y="171"/>
                  <a:pt x="168" y="172"/>
                  <a:pt x="168" y="172"/>
                </a:cubicBezTo>
                <a:cubicBezTo>
                  <a:pt x="169" y="172"/>
                  <a:pt x="170" y="172"/>
                  <a:pt x="170" y="172"/>
                </a:cubicBezTo>
                <a:cubicBezTo>
                  <a:pt x="171" y="172"/>
                  <a:pt x="172" y="172"/>
                  <a:pt x="171" y="171"/>
                </a:cubicBezTo>
                <a:close/>
                <a:moveTo>
                  <a:pt x="24" y="123"/>
                </a:moveTo>
                <a:cubicBezTo>
                  <a:pt x="24" y="123"/>
                  <a:pt x="24" y="124"/>
                  <a:pt x="24" y="125"/>
                </a:cubicBezTo>
                <a:cubicBezTo>
                  <a:pt x="24" y="125"/>
                  <a:pt x="25" y="125"/>
                  <a:pt x="25" y="125"/>
                </a:cubicBezTo>
                <a:cubicBezTo>
                  <a:pt x="25" y="125"/>
                  <a:pt x="25" y="126"/>
                  <a:pt x="25" y="126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25" y="130"/>
                  <a:pt x="25" y="130"/>
                  <a:pt x="25" y="130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5" y="126"/>
                  <a:pt x="25" y="126"/>
                  <a:pt x="25" y="126"/>
                </a:cubicBezTo>
                <a:cubicBezTo>
                  <a:pt x="25" y="126"/>
                  <a:pt x="25" y="125"/>
                  <a:pt x="25" y="125"/>
                </a:cubicBezTo>
                <a:cubicBezTo>
                  <a:pt x="25" y="124"/>
                  <a:pt x="25" y="124"/>
                  <a:pt x="25" y="123"/>
                </a:cubicBezTo>
                <a:cubicBezTo>
                  <a:pt x="24" y="123"/>
                  <a:pt x="24" y="123"/>
                  <a:pt x="24" y="123"/>
                </a:cubicBezTo>
                <a:close/>
                <a:moveTo>
                  <a:pt x="114" y="161"/>
                </a:moveTo>
                <a:cubicBezTo>
                  <a:pt x="113" y="161"/>
                  <a:pt x="112" y="160"/>
                  <a:pt x="112" y="160"/>
                </a:cubicBezTo>
                <a:cubicBezTo>
                  <a:pt x="111" y="161"/>
                  <a:pt x="112" y="161"/>
                  <a:pt x="113" y="162"/>
                </a:cubicBezTo>
                <a:cubicBezTo>
                  <a:pt x="113" y="162"/>
                  <a:pt x="114" y="161"/>
                  <a:pt x="114" y="161"/>
                </a:cubicBezTo>
                <a:close/>
                <a:moveTo>
                  <a:pt x="162" y="171"/>
                </a:moveTo>
                <a:cubicBezTo>
                  <a:pt x="161" y="171"/>
                  <a:pt x="161" y="170"/>
                  <a:pt x="160" y="171"/>
                </a:cubicBezTo>
                <a:cubicBezTo>
                  <a:pt x="161" y="171"/>
                  <a:pt x="162" y="171"/>
                  <a:pt x="163" y="171"/>
                </a:cubicBezTo>
                <a:cubicBezTo>
                  <a:pt x="163" y="171"/>
                  <a:pt x="164" y="171"/>
                  <a:pt x="164" y="171"/>
                </a:cubicBezTo>
                <a:cubicBezTo>
                  <a:pt x="163" y="171"/>
                  <a:pt x="163" y="171"/>
                  <a:pt x="162" y="171"/>
                </a:cubicBezTo>
                <a:close/>
                <a:moveTo>
                  <a:pt x="96" y="84"/>
                </a:moveTo>
                <a:cubicBezTo>
                  <a:pt x="95" y="83"/>
                  <a:pt x="93" y="82"/>
                  <a:pt x="91" y="82"/>
                </a:cubicBezTo>
                <a:cubicBezTo>
                  <a:pt x="93" y="82"/>
                  <a:pt x="94" y="83"/>
                  <a:pt x="96" y="84"/>
                </a:cubicBezTo>
                <a:close/>
                <a:moveTo>
                  <a:pt x="123" y="154"/>
                </a:moveTo>
                <a:cubicBezTo>
                  <a:pt x="124" y="153"/>
                  <a:pt x="124" y="152"/>
                  <a:pt x="125" y="152"/>
                </a:cubicBezTo>
                <a:cubicBezTo>
                  <a:pt x="124" y="151"/>
                  <a:pt x="124" y="151"/>
                  <a:pt x="124" y="152"/>
                </a:cubicBezTo>
                <a:cubicBezTo>
                  <a:pt x="123" y="153"/>
                  <a:pt x="123" y="154"/>
                  <a:pt x="123" y="155"/>
                </a:cubicBezTo>
                <a:cubicBezTo>
                  <a:pt x="123" y="155"/>
                  <a:pt x="123" y="154"/>
                  <a:pt x="123" y="154"/>
                </a:cubicBezTo>
                <a:close/>
                <a:moveTo>
                  <a:pt x="112" y="147"/>
                </a:moveTo>
                <a:cubicBezTo>
                  <a:pt x="112" y="147"/>
                  <a:pt x="111" y="147"/>
                  <a:pt x="111" y="147"/>
                </a:cubicBezTo>
                <a:cubicBezTo>
                  <a:pt x="111" y="148"/>
                  <a:pt x="111" y="150"/>
                  <a:pt x="111" y="151"/>
                </a:cubicBezTo>
                <a:cubicBezTo>
                  <a:pt x="111" y="149"/>
                  <a:pt x="112" y="148"/>
                  <a:pt x="112" y="147"/>
                </a:cubicBezTo>
                <a:close/>
                <a:moveTo>
                  <a:pt x="201" y="88"/>
                </a:moveTo>
                <a:cubicBezTo>
                  <a:pt x="201" y="87"/>
                  <a:pt x="200" y="85"/>
                  <a:pt x="200" y="83"/>
                </a:cubicBezTo>
                <a:cubicBezTo>
                  <a:pt x="200" y="84"/>
                  <a:pt x="199" y="84"/>
                  <a:pt x="199" y="84"/>
                </a:cubicBezTo>
                <a:cubicBezTo>
                  <a:pt x="200" y="86"/>
                  <a:pt x="200" y="87"/>
                  <a:pt x="201" y="88"/>
                </a:cubicBezTo>
                <a:close/>
                <a:moveTo>
                  <a:pt x="207" y="158"/>
                </a:moveTo>
                <a:cubicBezTo>
                  <a:pt x="206" y="159"/>
                  <a:pt x="204" y="160"/>
                  <a:pt x="203" y="162"/>
                </a:cubicBezTo>
                <a:cubicBezTo>
                  <a:pt x="203" y="162"/>
                  <a:pt x="203" y="162"/>
                  <a:pt x="203" y="162"/>
                </a:cubicBezTo>
                <a:cubicBezTo>
                  <a:pt x="204" y="161"/>
                  <a:pt x="206" y="160"/>
                  <a:pt x="207" y="158"/>
                </a:cubicBezTo>
                <a:cubicBezTo>
                  <a:pt x="207" y="158"/>
                  <a:pt x="207" y="158"/>
                  <a:pt x="207" y="158"/>
                </a:cubicBezTo>
                <a:close/>
                <a:moveTo>
                  <a:pt x="134" y="157"/>
                </a:moveTo>
                <a:cubicBezTo>
                  <a:pt x="133" y="159"/>
                  <a:pt x="132" y="160"/>
                  <a:pt x="131" y="162"/>
                </a:cubicBezTo>
                <a:cubicBezTo>
                  <a:pt x="131" y="162"/>
                  <a:pt x="131" y="162"/>
                  <a:pt x="132" y="162"/>
                </a:cubicBezTo>
                <a:lnTo>
                  <a:pt x="134" y="157"/>
                </a:lnTo>
                <a:close/>
                <a:moveTo>
                  <a:pt x="112" y="151"/>
                </a:moveTo>
                <a:cubicBezTo>
                  <a:pt x="112" y="152"/>
                  <a:pt x="111" y="154"/>
                  <a:pt x="111" y="155"/>
                </a:cubicBezTo>
                <a:cubicBezTo>
                  <a:pt x="112" y="155"/>
                  <a:pt x="112" y="155"/>
                  <a:pt x="112" y="155"/>
                </a:cubicBezTo>
                <a:cubicBezTo>
                  <a:pt x="112" y="154"/>
                  <a:pt x="112" y="153"/>
                  <a:pt x="112" y="152"/>
                </a:cubicBezTo>
                <a:cubicBezTo>
                  <a:pt x="112" y="151"/>
                  <a:pt x="113" y="151"/>
                  <a:pt x="112" y="151"/>
                </a:cubicBezTo>
                <a:close/>
                <a:moveTo>
                  <a:pt x="164" y="153"/>
                </a:moveTo>
                <a:cubicBezTo>
                  <a:pt x="164" y="153"/>
                  <a:pt x="164" y="154"/>
                  <a:pt x="164" y="154"/>
                </a:cubicBezTo>
                <a:cubicBezTo>
                  <a:pt x="157" y="153"/>
                  <a:pt x="157" y="153"/>
                  <a:pt x="157" y="153"/>
                </a:cubicBezTo>
                <a:cubicBezTo>
                  <a:pt x="159" y="154"/>
                  <a:pt x="161" y="154"/>
                  <a:pt x="162" y="154"/>
                </a:cubicBezTo>
                <a:cubicBezTo>
                  <a:pt x="163" y="154"/>
                  <a:pt x="164" y="154"/>
                  <a:pt x="164" y="153"/>
                </a:cubicBezTo>
                <a:close/>
                <a:moveTo>
                  <a:pt x="37" y="126"/>
                </a:moveTo>
                <a:cubicBezTo>
                  <a:pt x="37" y="124"/>
                  <a:pt x="37" y="122"/>
                  <a:pt x="36" y="120"/>
                </a:cubicBezTo>
                <a:cubicBezTo>
                  <a:pt x="37" y="120"/>
                  <a:pt x="36" y="119"/>
                  <a:pt x="36" y="120"/>
                </a:cubicBezTo>
                <a:cubicBezTo>
                  <a:pt x="37" y="126"/>
                  <a:pt x="37" y="126"/>
                  <a:pt x="37" y="126"/>
                </a:cubicBezTo>
                <a:cubicBezTo>
                  <a:pt x="37" y="126"/>
                  <a:pt x="38" y="127"/>
                  <a:pt x="37" y="126"/>
                </a:cubicBezTo>
                <a:close/>
                <a:moveTo>
                  <a:pt x="35" y="127"/>
                </a:moveTo>
                <a:cubicBezTo>
                  <a:pt x="33" y="120"/>
                  <a:pt x="33" y="120"/>
                  <a:pt x="33" y="120"/>
                </a:cubicBezTo>
                <a:cubicBezTo>
                  <a:pt x="33" y="123"/>
                  <a:pt x="34" y="126"/>
                  <a:pt x="34" y="129"/>
                </a:cubicBezTo>
                <a:cubicBezTo>
                  <a:pt x="34" y="128"/>
                  <a:pt x="35" y="128"/>
                  <a:pt x="35" y="127"/>
                </a:cubicBezTo>
                <a:close/>
                <a:moveTo>
                  <a:pt x="15" y="21"/>
                </a:moveTo>
                <a:cubicBezTo>
                  <a:pt x="13" y="21"/>
                  <a:pt x="12" y="23"/>
                  <a:pt x="11" y="25"/>
                </a:cubicBezTo>
                <a:cubicBezTo>
                  <a:pt x="13" y="24"/>
                  <a:pt x="14" y="22"/>
                  <a:pt x="15" y="21"/>
                </a:cubicBezTo>
                <a:close/>
                <a:moveTo>
                  <a:pt x="74" y="67"/>
                </a:moveTo>
                <a:cubicBezTo>
                  <a:pt x="74" y="67"/>
                  <a:pt x="73" y="64"/>
                  <a:pt x="73" y="63"/>
                </a:cubicBezTo>
                <a:cubicBezTo>
                  <a:pt x="73" y="64"/>
                  <a:pt x="72" y="64"/>
                  <a:pt x="72" y="65"/>
                </a:cubicBezTo>
                <a:cubicBezTo>
                  <a:pt x="73" y="66"/>
                  <a:pt x="73" y="67"/>
                  <a:pt x="74" y="68"/>
                </a:cubicBezTo>
                <a:cubicBezTo>
                  <a:pt x="74" y="68"/>
                  <a:pt x="74" y="68"/>
                  <a:pt x="74" y="67"/>
                </a:cubicBezTo>
                <a:close/>
                <a:moveTo>
                  <a:pt x="127" y="153"/>
                </a:moveTo>
                <a:cubicBezTo>
                  <a:pt x="126" y="154"/>
                  <a:pt x="126" y="156"/>
                  <a:pt x="126" y="157"/>
                </a:cubicBezTo>
                <a:cubicBezTo>
                  <a:pt x="127" y="156"/>
                  <a:pt x="128" y="154"/>
                  <a:pt x="128" y="153"/>
                </a:cubicBezTo>
                <a:lnTo>
                  <a:pt x="127" y="153"/>
                </a:lnTo>
                <a:close/>
                <a:moveTo>
                  <a:pt x="125" y="154"/>
                </a:moveTo>
                <a:cubicBezTo>
                  <a:pt x="124" y="155"/>
                  <a:pt x="123" y="157"/>
                  <a:pt x="122" y="159"/>
                </a:cubicBezTo>
                <a:cubicBezTo>
                  <a:pt x="122" y="159"/>
                  <a:pt x="123" y="160"/>
                  <a:pt x="123" y="159"/>
                </a:cubicBezTo>
                <a:lnTo>
                  <a:pt x="125" y="154"/>
                </a:lnTo>
                <a:close/>
                <a:moveTo>
                  <a:pt x="30" y="123"/>
                </a:moveTo>
                <a:cubicBezTo>
                  <a:pt x="30" y="124"/>
                  <a:pt x="30" y="124"/>
                  <a:pt x="30" y="124"/>
                </a:cubicBezTo>
                <a:cubicBezTo>
                  <a:pt x="31" y="131"/>
                  <a:pt x="31" y="131"/>
                  <a:pt x="31" y="131"/>
                </a:cubicBezTo>
                <a:cubicBezTo>
                  <a:pt x="31" y="131"/>
                  <a:pt x="32" y="131"/>
                  <a:pt x="32" y="130"/>
                </a:cubicBezTo>
                <a:cubicBezTo>
                  <a:pt x="30" y="124"/>
                  <a:pt x="30" y="124"/>
                  <a:pt x="30" y="124"/>
                </a:cubicBezTo>
                <a:lnTo>
                  <a:pt x="30" y="123"/>
                </a:lnTo>
                <a:close/>
                <a:moveTo>
                  <a:pt x="100" y="148"/>
                </a:moveTo>
                <a:cubicBezTo>
                  <a:pt x="99" y="147"/>
                  <a:pt x="100" y="146"/>
                  <a:pt x="99" y="145"/>
                </a:cubicBezTo>
                <a:cubicBezTo>
                  <a:pt x="98" y="150"/>
                  <a:pt x="98" y="150"/>
                  <a:pt x="98" y="150"/>
                </a:cubicBezTo>
                <a:cubicBezTo>
                  <a:pt x="100" y="151"/>
                  <a:pt x="100" y="151"/>
                  <a:pt x="100" y="151"/>
                </a:cubicBezTo>
                <a:cubicBezTo>
                  <a:pt x="100" y="150"/>
                  <a:pt x="100" y="149"/>
                  <a:pt x="100" y="148"/>
                </a:cubicBezTo>
                <a:close/>
                <a:moveTo>
                  <a:pt x="134" y="160"/>
                </a:moveTo>
                <a:cubicBezTo>
                  <a:pt x="135" y="158"/>
                  <a:pt x="137" y="157"/>
                  <a:pt x="138" y="155"/>
                </a:cubicBezTo>
                <a:cubicBezTo>
                  <a:pt x="137" y="155"/>
                  <a:pt x="136" y="154"/>
                  <a:pt x="136" y="155"/>
                </a:cubicBezTo>
                <a:cubicBezTo>
                  <a:pt x="136" y="157"/>
                  <a:pt x="135" y="158"/>
                  <a:pt x="134" y="160"/>
                </a:cubicBezTo>
                <a:close/>
                <a:moveTo>
                  <a:pt x="27" y="122"/>
                </a:moveTo>
                <a:cubicBezTo>
                  <a:pt x="29" y="133"/>
                  <a:pt x="29" y="133"/>
                  <a:pt x="29" y="133"/>
                </a:cubicBezTo>
                <a:cubicBezTo>
                  <a:pt x="29" y="133"/>
                  <a:pt x="30" y="133"/>
                  <a:pt x="29" y="132"/>
                </a:cubicBezTo>
                <a:lnTo>
                  <a:pt x="27" y="122"/>
                </a:lnTo>
                <a:close/>
                <a:moveTo>
                  <a:pt x="104" y="151"/>
                </a:moveTo>
                <a:cubicBezTo>
                  <a:pt x="105" y="151"/>
                  <a:pt x="105" y="151"/>
                  <a:pt x="105" y="151"/>
                </a:cubicBezTo>
                <a:cubicBezTo>
                  <a:pt x="105" y="149"/>
                  <a:pt x="106" y="146"/>
                  <a:pt x="106" y="144"/>
                </a:cubicBezTo>
                <a:cubicBezTo>
                  <a:pt x="105" y="144"/>
                  <a:pt x="105" y="144"/>
                  <a:pt x="105" y="144"/>
                </a:cubicBezTo>
                <a:cubicBezTo>
                  <a:pt x="105" y="146"/>
                  <a:pt x="105" y="148"/>
                  <a:pt x="104" y="151"/>
                </a:cubicBezTo>
                <a:close/>
                <a:moveTo>
                  <a:pt x="179" y="154"/>
                </a:moveTo>
                <a:cubicBezTo>
                  <a:pt x="175" y="154"/>
                  <a:pt x="171" y="154"/>
                  <a:pt x="166" y="154"/>
                </a:cubicBezTo>
                <a:cubicBezTo>
                  <a:pt x="166" y="155"/>
                  <a:pt x="167" y="154"/>
                  <a:pt x="167" y="154"/>
                </a:cubicBezTo>
                <a:cubicBezTo>
                  <a:pt x="172" y="154"/>
                  <a:pt x="175" y="154"/>
                  <a:pt x="179" y="154"/>
                </a:cubicBezTo>
                <a:close/>
                <a:moveTo>
                  <a:pt x="77" y="69"/>
                </a:moveTo>
                <a:cubicBezTo>
                  <a:pt x="76" y="62"/>
                  <a:pt x="76" y="62"/>
                  <a:pt x="76" y="62"/>
                </a:cubicBezTo>
                <a:cubicBezTo>
                  <a:pt x="76" y="62"/>
                  <a:pt x="75" y="62"/>
                  <a:pt x="75" y="62"/>
                </a:cubicBezTo>
                <a:cubicBezTo>
                  <a:pt x="76" y="65"/>
                  <a:pt x="76" y="68"/>
                  <a:pt x="77" y="71"/>
                </a:cubicBezTo>
                <a:cubicBezTo>
                  <a:pt x="77" y="70"/>
                  <a:pt x="77" y="69"/>
                  <a:pt x="77" y="69"/>
                </a:cubicBezTo>
                <a:close/>
                <a:moveTo>
                  <a:pt x="130" y="160"/>
                </a:moveTo>
                <a:cubicBezTo>
                  <a:pt x="132" y="158"/>
                  <a:pt x="133" y="156"/>
                  <a:pt x="134" y="154"/>
                </a:cubicBezTo>
                <a:cubicBezTo>
                  <a:pt x="133" y="155"/>
                  <a:pt x="133" y="154"/>
                  <a:pt x="132" y="154"/>
                </a:cubicBezTo>
                <a:lnTo>
                  <a:pt x="130" y="160"/>
                </a:lnTo>
                <a:close/>
                <a:moveTo>
                  <a:pt x="188" y="169"/>
                </a:moveTo>
                <a:cubicBezTo>
                  <a:pt x="187" y="170"/>
                  <a:pt x="186" y="171"/>
                  <a:pt x="184" y="171"/>
                </a:cubicBezTo>
                <a:cubicBezTo>
                  <a:pt x="184" y="171"/>
                  <a:pt x="183" y="171"/>
                  <a:pt x="183" y="172"/>
                </a:cubicBezTo>
                <a:cubicBezTo>
                  <a:pt x="188" y="172"/>
                  <a:pt x="188" y="172"/>
                  <a:pt x="188" y="172"/>
                </a:cubicBezTo>
                <a:cubicBezTo>
                  <a:pt x="187" y="171"/>
                  <a:pt x="189" y="170"/>
                  <a:pt x="188" y="169"/>
                </a:cubicBezTo>
                <a:close/>
                <a:moveTo>
                  <a:pt x="125" y="165"/>
                </a:moveTo>
                <a:cubicBezTo>
                  <a:pt x="118" y="162"/>
                  <a:pt x="118" y="162"/>
                  <a:pt x="118" y="162"/>
                </a:cubicBezTo>
                <a:cubicBezTo>
                  <a:pt x="118" y="162"/>
                  <a:pt x="118" y="163"/>
                  <a:pt x="117" y="163"/>
                </a:cubicBezTo>
                <a:cubicBezTo>
                  <a:pt x="120" y="164"/>
                  <a:pt x="122" y="164"/>
                  <a:pt x="125" y="165"/>
                </a:cubicBezTo>
                <a:close/>
                <a:moveTo>
                  <a:pt x="179" y="163"/>
                </a:moveTo>
                <a:cubicBezTo>
                  <a:pt x="177" y="164"/>
                  <a:pt x="175" y="166"/>
                  <a:pt x="173" y="168"/>
                </a:cubicBezTo>
                <a:cubicBezTo>
                  <a:pt x="173" y="168"/>
                  <a:pt x="174" y="168"/>
                  <a:pt x="174" y="168"/>
                </a:cubicBezTo>
                <a:cubicBezTo>
                  <a:pt x="176" y="167"/>
                  <a:pt x="177" y="165"/>
                  <a:pt x="179" y="163"/>
                </a:cubicBezTo>
                <a:cubicBezTo>
                  <a:pt x="179" y="163"/>
                  <a:pt x="179" y="163"/>
                  <a:pt x="179" y="163"/>
                </a:cubicBezTo>
                <a:close/>
                <a:moveTo>
                  <a:pt x="122" y="151"/>
                </a:moveTo>
                <a:cubicBezTo>
                  <a:pt x="122" y="151"/>
                  <a:pt x="122" y="151"/>
                  <a:pt x="122" y="151"/>
                </a:cubicBezTo>
                <a:cubicBezTo>
                  <a:pt x="121" y="153"/>
                  <a:pt x="120" y="156"/>
                  <a:pt x="119" y="158"/>
                </a:cubicBezTo>
                <a:cubicBezTo>
                  <a:pt x="120" y="158"/>
                  <a:pt x="120" y="159"/>
                  <a:pt x="121" y="158"/>
                </a:cubicBezTo>
                <a:cubicBezTo>
                  <a:pt x="123" y="152"/>
                  <a:pt x="123" y="152"/>
                  <a:pt x="123" y="152"/>
                </a:cubicBezTo>
                <a:cubicBezTo>
                  <a:pt x="123" y="152"/>
                  <a:pt x="122" y="151"/>
                  <a:pt x="122" y="151"/>
                </a:cubicBezTo>
                <a:close/>
                <a:moveTo>
                  <a:pt x="84" y="133"/>
                </a:moveTo>
                <a:cubicBezTo>
                  <a:pt x="84" y="133"/>
                  <a:pt x="84" y="132"/>
                  <a:pt x="84" y="132"/>
                </a:cubicBezTo>
                <a:cubicBezTo>
                  <a:pt x="83" y="132"/>
                  <a:pt x="82" y="131"/>
                  <a:pt x="82" y="131"/>
                </a:cubicBezTo>
                <a:cubicBezTo>
                  <a:pt x="81" y="131"/>
                  <a:pt x="81" y="131"/>
                  <a:pt x="81" y="132"/>
                </a:cubicBezTo>
                <a:cubicBezTo>
                  <a:pt x="82" y="133"/>
                  <a:pt x="82" y="136"/>
                  <a:pt x="83" y="138"/>
                </a:cubicBezTo>
                <a:lnTo>
                  <a:pt x="84" y="133"/>
                </a:lnTo>
                <a:close/>
                <a:moveTo>
                  <a:pt x="94" y="138"/>
                </a:moveTo>
                <a:cubicBezTo>
                  <a:pt x="94" y="138"/>
                  <a:pt x="94" y="138"/>
                  <a:pt x="93" y="138"/>
                </a:cubicBezTo>
                <a:cubicBezTo>
                  <a:pt x="93" y="140"/>
                  <a:pt x="93" y="143"/>
                  <a:pt x="94" y="146"/>
                </a:cubicBezTo>
                <a:cubicBezTo>
                  <a:pt x="94" y="143"/>
                  <a:pt x="95" y="141"/>
                  <a:pt x="95" y="139"/>
                </a:cubicBezTo>
                <a:cubicBezTo>
                  <a:pt x="95" y="139"/>
                  <a:pt x="94" y="139"/>
                  <a:pt x="94" y="138"/>
                </a:cubicBezTo>
                <a:close/>
                <a:moveTo>
                  <a:pt x="119" y="150"/>
                </a:moveTo>
                <a:cubicBezTo>
                  <a:pt x="119" y="150"/>
                  <a:pt x="118" y="150"/>
                  <a:pt x="118" y="149"/>
                </a:cubicBezTo>
                <a:cubicBezTo>
                  <a:pt x="118" y="152"/>
                  <a:pt x="117" y="155"/>
                  <a:pt x="116" y="157"/>
                </a:cubicBezTo>
                <a:cubicBezTo>
                  <a:pt x="117" y="155"/>
                  <a:pt x="118" y="152"/>
                  <a:pt x="119" y="150"/>
                </a:cubicBezTo>
                <a:close/>
                <a:moveTo>
                  <a:pt x="108" y="159"/>
                </a:moveTo>
                <a:cubicBezTo>
                  <a:pt x="107" y="158"/>
                  <a:pt x="107" y="158"/>
                  <a:pt x="106" y="158"/>
                </a:cubicBezTo>
                <a:cubicBezTo>
                  <a:pt x="106" y="158"/>
                  <a:pt x="105" y="158"/>
                  <a:pt x="105" y="157"/>
                </a:cubicBezTo>
                <a:cubicBezTo>
                  <a:pt x="104" y="157"/>
                  <a:pt x="104" y="157"/>
                  <a:pt x="103" y="158"/>
                </a:cubicBezTo>
                <a:cubicBezTo>
                  <a:pt x="103" y="158"/>
                  <a:pt x="103" y="157"/>
                  <a:pt x="103" y="157"/>
                </a:cubicBezTo>
                <a:cubicBezTo>
                  <a:pt x="103" y="156"/>
                  <a:pt x="102" y="156"/>
                  <a:pt x="101" y="156"/>
                </a:cubicBezTo>
                <a:cubicBezTo>
                  <a:pt x="100" y="155"/>
                  <a:pt x="100" y="156"/>
                  <a:pt x="100" y="156"/>
                </a:cubicBezTo>
                <a:cubicBezTo>
                  <a:pt x="103" y="158"/>
                  <a:pt x="105" y="159"/>
                  <a:pt x="108" y="160"/>
                </a:cubicBezTo>
                <a:cubicBezTo>
                  <a:pt x="108" y="159"/>
                  <a:pt x="108" y="159"/>
                  <a:pt x="108" y="159"/>
                </a:cubicBezTo>
                <a:close/>
                <a:moveTo>
                  <a:pt x="17" y="21"/>
                </a:moveTo>
                <a:cubicBezTo>
                  <a:pt x="17" y="21"/>
                  <a:pt x="17" y="21"/>
                  <a:pt x="17" y="21"/>
                </a:cubicBezTo>
                <a:cubicBezTo>
                  <a:pt x="15" y="23"/>
                  <a:pt x="13" y="25"/>
                  <a:pt x="12" y="27"/>
                </a:cubicBezTo>
                <a:cubicBezTo>
                  <a:pt x="12" y="27"/>
                  <a:pt x="12" y="28"/>
                  <a:pt x="12" y="28"/>
                </a:cubicBezTo>
                <a:cubicBezTo>
                  <a:pt x="14" y="26"/>
                  <a:pt x="16" y="24"/>
                  <a:pt x="17" y="22"/>
                </a:cubicBezTo>
                <a:cubicBezTo>
                  <a:pt x="18" y="22"/>
                  <a:pt x="18" y="21"/>
                  <a:pt x="17" y="21"/>
                </a:cubicBezTo>
                <a:close/>
                <a:moveTo>
                  <a:pt x="180" y="164"/>
                </a:moveTo>
                <a:cubicBezTo>
                  <a:pt x="183" y="162"/>
                  <a:pt x="185" y="160"/>
                  <a:pt x="188" y="158"/>
                </a:cubicBezTo>
                <a:cubicBezTo>
                  <a:pt x="187" y="158"/>
                  <a:pt x="186" y="158"/>
                  <a:pt x="186" y="158"/>
                </a:cubicBezTo>
                <a:cubicBezTo>
                  <a:pt x="184" y="160"/>
                  <a:pt x="182" y="162"/>
                  <a:pt x="180" y="164"/>
                </a:cubicBezTo>
                <a:close/>
                <a:moveTo>
                  <a:pt x="198" y="152"/>
                </a:moveTo>
                <a:cubicBezTo>
                  <a:pt x="194" y="152"/>
                  <a:pt x="190" y="152"/>
                  <a:pt x="187" y="153"/>
                </a:cubicBezTo>
                <a:cubicBezTo>
                  <a:pt x="186" y="153"/>
                  <a:pt x="186" y="154"/>
                  <a:pt x="186" y="153"/>
                </a:cubicBezTo>
                <a:cubicBezTo>
                  <a:pt x="190" y="153"/>
                  <a:pt x="195" y="153"/>
                  <a:pt x="198" y="152"/>
                </a:cubicBezTo>
                <a:close/>
                <a:moveTo>
                  <a:pt x="116" y="149"/>
                </a:moveTo>
                <a:cubicBezTo>
                  <a:pt x="116" y="149"/>
                  <a:pt x="116" y="149"/>
                  <a:pt x="116" y="149"/>
                </a:cubicBezTo>
                <a:cubicBezTo>
                  <a:pt x="113" y="156"/>
                  <a:pt x="113" y="156"/>
                  <a:pt x="113" y="156"/>
                </a:cubicBezTo>
                <a:cubicBezTo>
                  <a:pt x="114" y="156"/>
                  <a:pt x="115" y="157"/>
                  <a:pt x="115" y="156"/>
                </a:cubicBezTo>
                <a:cubicBezTo>
                  <a:pt x="116" y="154"/>
                  <a:pt x="116" y="151"/>
                  <a:pt x="116" y="149"/>
                </a:cubicBezTo>
                <a:close/>
                <a:moveTo>
                  <a:pt x="145" y="158"/>
                </a:moveTo>
                <a:cubicBezTo>
                  <a:pt x="143" y="160"/>
                  <a:pt x="142" y="162"/>
                  <a:pt x="140" y="164"/>
                </a:cubicBezTo>
                <a:cubicBezTo>
                  <a:pt x="142" y="164"/>
                  <a:pt x="142" y="164"/>
                  <a:pt x="142" y="164"/>
                </a:cubicBezTo>
                <a:cubicBezTo>
                  <a:pt x="143" y="162"/>
                  <a:pt x="144" y="160"/>
                  <a:pt x="145" y="159"/>
                </a:cubicBezTo>
                <a:cubicBezTo>
                  <a:pt x="145" y="159"/>
                  <a:pt x="145" y="158"/>
                  <a:pt x="145" y="158"/>
                </a:cubicBezTo>
                <a:close/>
                <a:moveTo>
                  <a:pt x="109" y="153"/>
                </a:moveTo>
                <a:cubicBezTo>
                  <a:pt x="110" y="149"/>
                  <a:pt x="110" y="149"/>
                  <a:pt x="110" y="149"/>
                </a:cubicBezTo>
                <a:cubicBezTo>
                  <a:pt x="110" y="148"/>
                  <a:pt x="110" y="146"/>
                  <a:pt x="109" y="147"/>
                </a:cubicBezTo>
                <a:cubicBezTo>
                  <a:pt x="108" y="154"/>
                  <a:pt x="108" y="154"/>
                  <a:pt x="108" y="154"/>
                </a:cubicBezTo>
                <a:cubicBezTo>
                  <a:pt x="107" y="154"/>
                  <a:pt x="109" y="155"/>
                  <a:pt x="109" y="155"/>
                </a:cubicBezTo>
                <a:cubicBezTo>
                  <a:pt x="109" y="154"/>
                  <a:pt x="109" y="153"/>
                  <a:pt x="109" y="153"/>
                </a:cubicBezTo>
                <a:close/>
                <a:moveTo>
                  <a:pt x="173" y="161"/>
                </a:moveTo>
                <a:cubicBezTo>
                  <a:pt x="170" y="163"/>
                  <a:pt x="167" y="165"/>
                  <a:pt x="165" y="167"/>
                </a:cubicBezTo>
                <a:cubicBezTo>
                  <a:pt x="166" y="167"/>
                  <a:pt x="167" y="168"/>
                  <a:pt x="168" y="167"/>
                </a:cubicBezTo>
                <a:lnTo>
                  <a:pt x="173" y="161"/>
                </a:lnTo>
                <a:close/>
                <a:moveTo>
                  <a:pt x="140" y="156"/>
                </a:moveTo>
                <a:cubicBezTo>
                  <a:pt x="137" y="158"/>
                  <a:pt x="136" y="160"/>
                  <a:pt x="134" y="163"/>
                </a:cubicBezTo>
                <a:cubicBezTo>
                  <a:pt x="135" y="163"/>
                  <a:pt x="136" y="163"/>
                  <a:pt x="136" y="163"/>
                </a:cubicBezTo>
                <a:cubicBezTo>
                  <a:pt x="137" y="161"/>
                  <a:pt x="139" y="158"/>
                  <a:pt x="140" y="156"/>
                </a:cubicBezTo>
                <a:close/>
                <a:moveTo>
                  <a:pt x="80" y="72"/>
                </a:moveTo>
                <a:cubicBezTo>
                  <a:pt x="80" y="68"/>
                  <a:pt x="79" y="64"/>
                  <a:pt x="78" y="60"/>
                </a:cubicBezTo>
                <a:cubicBezTo>
                  <a:pt x="78" y="59"/>
                  <a:pt x="77" y="60"/>
                  <a:pt x="77" y="61"/>
                </a:cubicBezTo>
                <a:cubicBezTo>
                  <a:pt x="78" y="64"/>
                  <a:pt x="78" y="67"/>
                  <a:pt x="79" y="70"/>
                </a:cubicBezTo>
                <a:cubicBezTo>
                  <a:pt x="79" y="70"/>
                  <a:pt x="79" y="72"/>
                  <a:pt x="80" y="72"/>
                </a:cubicBezTo>
                <a:close/>
                <a:moveTo>
                  <a:pt x="199" y="159"/>
                </a:moveTo>
                <a:cubicBezTo>
                  <a:pt x="195" y="161"/>
                  <a:pt x="192" y="164"/>
                  <a:pt x="189" y="166"/>
                </a:cubicBezTo>
                <a:cubicBezTo>
                  <a:pt x="191" y="167"/>
                  <a:pt x="193" y="166"/>
                  <a:pt x="194" y="164"/>
                </a:cubicBezTo>
                <a:cubicBezTo>
                  <a:pt x="195" y="163"/>
                  <a:pt x="197" y="161"/>
                  <a:pt x="199" y="159"/>
                </a:cubicBezTo>
                <a:close/>
                <a:moveTo>
                  <a:pt x="96" y="146"/>
                </a:moveTo>
                <a:cubicBezTo>
                  <a:pt x="96" y="140"/>
                  <a:pt x="96" y="140"/>
                  <a:pt x="96" y="140"/>
                </a:cubicBezTo>
                <a:cubicBezTo>
                  <a:pt x="96" y="143"/>
                  <a:pt x="95" y="145"/>
                  <a:pt x="94" y="149"/>
                </a:cubicBezTo>
                <a:cubicBezTo>
                  <a:pt x="96" y="149"/>
                  <a:pt x="96" y="149"/>
                  <a:pt x="96" y="149"/>
                </a:cubicBezTo>
                <a:cubicBezTo>
                  <a:pt x="97" y="148"/>
                  <a:pt x="97" y="147"/>
                  <a:pt x="96" y="146"/>
                </a:cubicBezTo>
                <a:close/>
                <a:moveTo>
                  <a:pt x="86" y="69"/>
                </a:moveTo>
                <a:cubicBezTo>
                  <a:pt x="84" y="56"/>
                  <a:pt x="84" y="56"/>
                  <a:pt x="84" y="56"/>
                </a:cubicBezTo>
                <a:cubicBezTo>
                  <a:pt x="84" y="56"/>
                  <a:pt x="82" y="56"/>
                  <a:pt x="83" y="56"/>
                </a:cubicBezTo>
                <a:cubicBezTo>
                  <a:pt x="85" y="68"/>
                  <a:pt x="85" y="68"/>
                  <a:pt x="85" y="68"/>
                </a:cubicBezTo>
                <a:cubicBezTo>
                  <a:pt x="85" y="69"/>
                  <a:pt x="86" y="69"/>
                  <a:pt x="86" y="69"/>
                </a:cubicBezTo>
                <a:close/>
                <a:moveTo>
                  <a:pt x="104" y="150"/>
                </a:moveTo>
                <a:cubicBezTo>
                  <a:pt x="104" y="146"/>
                  <a:pt x="104" y="146"/>
                  <a:pt x="104" y="146"/>
                </a:cubicBezTo>
                <a:cubicBezTo>
                  <a:pt x="104" y="145"/>
                  <a:pt x="104" y="144"/>
                  <a:pt x="103" y="143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01" y="152"/>
                  <a:pt x="102" y="152"/>
                  <a:pt x="103" y="152"/>
                </a:cubicBezTo>
                <a:cubicBezTo>
                  <a:pt x="103" y="152"/>
                  <a:pt x="104" y="150"/>
                  <a:pt x="104" y="150"/>
                </a:cubicBezTo>
                <a:close/>
                <a:moveTo>
                  <a:pt x="102" y="143"/>
                </a:moveTo>
                <a:cubicBezTo>
                  <a:pt x="102" y="143"/>
                  <a:pt x="102" y="142"/>
                  <a:pt x="102" y="142"/>
                </a:cubicBezTo>
                <a:cubicBezTo>
                  <a:pt x="100" y="142"/>
                  <a:pt x="99" y="141"/>
                  <a:pt x="98" y="140"/>
                </a:cubicBezTo>
                <a:cubicBezTo>
                  <a:pt x="97" y="142"/>
                  <a:pt x="98" y="144"/>
                  <a:pt x="98" y="146"/>
                </a:cubicBezTo>
                <a:cubicBezTo>
                  <a:pt x="98" y="145"/>
                  <a:pt x="98" y="144"/>
                  <a:pt x="99" y="143"/>
                </a:cubicBezTo>
                <a:cubicBezTo>
                  <a:pt x="99" y="142"/>
                  <a:pt x="100" y="142"/>
                  <a:pt x="100" y="142"/>
                </a:cubicBezTo>
                <a:cubicBezTo>
                  <a:pt x="100" y="143"/>
                  <a:pt x="101" y="145"/>
                  <a:pt x="101" y="147"/>
                </a:cubicBezTo>
                <a:cubicBezTo>
                  <a:pt x="101" y="145"/>
                  <a:pt x="102" y="144"/>
                  <a:pt x="102" y="143"/>
                </a:cubicBezTo>
                <a:close/>
                <a:moveTo>
                  <a:pt x="36" y="127"/>
                </a:moveTo>
                <a:cubicBezTo>
                  <a:pt x="35" y="122"/>
                  <a:pt x="34" y="117"/>
                  <a:pt x="34" y="112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35" y="126"/>
                  <a:pt x="36" y="128"/>
                  <a:pt x="36" y="127"/>
                </a:cubicBezTo>
                <a:close/>
                <a:moveTo>
                  <a:pt x="162" y="158"/>
                </a:moveTo>
                <a:cubicBezTo>
                  <a:pt x="161" y="158"/>
                  <a:pt x="161" y="159"/>
                  <a:pt x="161" y="159"/>
                </a:cubicBezTo>
                <a:cubicBezTo>
                  <a:pt x="158" y="161"/>
                  <a:pt x="156" y="163"/>
                  <a:pt x="153" y="166"/>
                </a:cubicBezTo>
                <a:cubicBezTo>
                  <a:pt x="154" y="166"/>
                  <a:pt x="155" y="166"/>
                  <a:pt x="155" y="166"/>
                </a:cubicBezTo>
                <a:cubicBezTo>
                  <a:pt x="158" y="164"/>
                  <a:pt x="159" y="161"/>
                  <a:pt x="162" y="158"/>
                </a:cubicBezTo>
                <a:close/>
                <a:moveTo>
                  <a:pt x="218" y="145"/>
                </a:moveTo>
                <a:cubicBezTo>
                  <a:pt x="217" y="141"/>
                  <a:pt x="217" y="141"/>
                  <a:pt x="217" y="141"/>
                </a:cubicBezTo>
                <a:cubicBezTo>
                  <a:pt x="216" y="139"/>
                  <a:pt x="216" y="137"/>
                  <a:pt x="215" y="137"/>
                </a:cubicBezTo>
                <a:cubicBezTo>
                  <a:pt x="215" y="140"/>
                  <a:pt x="216" y="143"/>
                  <a:pt x="217" y="145"/>
                </a:cubicBezTo>
                <a:cubicBezTo>
                  <a:pt x="217" y="146"/>
                  <a:pt x="217" y="145"/>
                  <a:pt x="218" y="145"/>
                </a:cubicBezTo>
                <a:cubicBezTo>
                  <a:pt x="218" y="145"/>
                  <a:pt x="218" y="146"/>
                  <a:pt x="218" y="145"/>
                </a:cubicBezTo>
                <a:close/>
                <a:moveTo>
                  <a:pt x="191" y="160"/>
                </a:moveTo>
                <a:cubicBezTo>
                  <a:pt x="187" y="162"/>
                  <a:pt x="184" y="164"/>
                  <a:pt x="181" y="167"/>
                </a:cubicBezTo>
                <a:cubicBezTo>
                  <a:pt x="180" y="168"/>
                  <a:pt x="181" y="168"/>
                  <a:pt x="181" y="168"/>
                </a:cubicBezTo>
                <a:cubicBezTo>
                  <a:pt x="182" y="167"/>
                  <a:pt x="183" y="168"/>
                  <a:pt x="183" y="168"/>
                </a:cubicBezTo>
                <a:cubicBezTo>
                  <a:pt x="186" y="164"/>
                  <a:pt x="188" y="162"/>
                  <a:pt x="191" y="160"/>
                </a:cubicBezTo>
                <a:close/>
                <a:moveTo>
                  <a:pt x="154" y="158"/>
                </a:moveTo>
                <a:cubicBezTo>
                  <a:pt x="152" y="160"/>
                  <a:pt x="149" y="162"/>
                  <a:pt x="147" y="164"/>
                </a:cubicBezTo>
                <a:cubicBezTo>
                  <a:pt x="147" y="165"/>
                  <a:pt x="149" y="166"/>
                  <a:pt x="149" y="165"/>
                </a:cubicBezTo>
                <a:cubicBezTo>
                  <a:pt x="154" y="159"/>
                  <a:pt x="154" y="159"/>
                  <a:pt x="154" y="159"/>
                </a:cubicBezTo>
                <a:cubicBezTo>
                  <a:pt x="153" y="158"/>
                  <a:pt x="154" y="157"/>
                  <a:pt x="154" y="158"/>
                </a:cubicBezTo>
                <a:close/>
                <a:moveTo>
                  <a:pt x="33" y="129"/>
                </a:moveTo>
                <a:cubicBezTo>
                  <a:pt x="33" y="124"/>
                  <a:pt x="31" y="120"/>
                  <a:pt x="32" y="114"/>
                </a:cubicBezTo>
                <a:cubicBezTo>
                  <a:pt x="31" y="115"/>
                  <a:pt x="30" y="115"/>
                  <a:pt x="30" y="116"/>
                </a:cubicBezTo>
                <a:cubicBezTo>
                  <a:pt x="31" y="120"/>
                  <a:pt x="32" y="124"/>
                  <a:pt x="33" y="129"/>
                </a:cubicBezTo>
                <a:cubicBezTo>
                  <a:pt x="33" y="129"/>
                  <a:pt x="33" y="130"/>
                  <a:pt x="33" y="129"/>
                </a:cubicBezTo>
                <a:close/>
                <a:moveTo>
                  <a:pt x="24" y="26"/>
                </a:moveTo>
                <a:cubicBezTo>
                  <a:pt x="24" y="27"/>
                  <a:pt x="24" y="27"/>
                  <a:pt x="24" y="27"/>
                </a:cubicBezTo>
                <a:cubicBezTo>
                  <a:pt x="24" y="27"/>
                  <a:pt x="24" y="27"/>
                  <a:pt x="24" y="27"/>
                </a:cubicBezTo>
                <a:cubicBezTo>
                  <a:pt x="23" y="27"/>
                  <a:pt x="23" y="27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9" y="31"/>
                  <a:pt x="16" y="34"/>
                  <a:pt x="12" y="38"/>
                </a:cubicBezTo>
                <a:cubicBezTo>
                  <a:pt x="12" y="38"/>
                  <a:pt x="12" y="39"/>
                  <a:pt x="12" y="40"/>
                </a:cubicBezTo>
                <a:cubicBezTo>
                  <a:pt x="13" y="41"/>
                  <a:pt x="13" y="40"/>
                  <a:pt x="13" y="40"/>
                </a:cubicBezTo>
                <a:cubicBezTo>
                  <a:pt x="16" y="35"/>
                  <a:pt x="19" y="32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3" y="28"/>
                  <a:pt x="24" y="27"/>
                  <a:pt x="24" y="27"/>
                </a:cubicBezTo>
                <a:cubicBezTo>
                  <a:pt x="24" y="27"/>
                  <a:pt x="24" y="27"/>
                  <a:pt x="24" y="27"/>
                </a:cubicBezTo>
                <a:lnTo>
                  <a:pt x="24" y="26"/>
                </a:lnTo>
                <a:close/>
                <a:moveTo>
                  <a:pt x="21" y="21"/>
                </a:moveTo>
                <a:cubicBezTo>
                  <a:pt x="21" y="21"/>
                  <a:pt x="20" y="21"/>
                  <a:pt x="20" y="21"/>
                </a:cubicBezTo>
                <a:cubicBezTo>
                  <a:pt x="17" y="25"/>
                  <a:pt x="14" y="28"/>
                  <a:pt x="12" y="3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1"/>
                  <a:pt x="21" y="21"/>
                </a:cubicBezTo>
                <a:close/>
                <a:moveTo>
                  <a:pt x="144" y="156"/>
                </a:moveTo>
                <a:cubicBezTo>
                  <a:pt x="143" y="156"/>
                  <a:pt x="142" y="156"/>
                  <a:pt x="142" y="156"/>
                </a:cubicBezTo>
                <a:cubicBezTo>
                  <a:pt x="141" y="156"/>
                  <a:pt x="141" y="156"/>
                  <a:pt x="141" y="156"/>
                </a:cubicBezTo>
                <a:cubicBezTo>
                  <a:pt x="140" y="159"/>
                  <a:pt x="139" y="161"/>
                  <a:pt x="137" y="163"/>
                </a:cubicBezTo>
                <a:cubicBezTo>
                  <a:pt x="137" y="163"/>
                  <a:pt x="138" y="163"/>
                  <a:pt x="138" y="163"/>
                </a:cubicBezTo>
                <a:cubicBezTo>
                  <a:pt x="140" y="161"/>
                  <a:pt x="142" y="159"/>
                  <a:pt x="144" y="156"/>
                </a:cubicBezTo>
                <a:cubicBezTo>
                  <a:pt x="144" y="156"/>
                  <a:pt x="144" y="156"/>
                  <a:pt x="144" y="156"/>
                </a:cubicBezTo>
                <a:close/>
                <a:moveTo>
                  <a:pt x="197" y="163"/>
                </a:moveTo>
                <a:cubicBezTo>
                  <a:pt x="201" y="161"/>
                  <a:pt x="205" y="158"/>
                  <a:pt x="208" y="155"/>
                </a:cubicBezTo>
                <a:cubicBezTo>
                  <a:pt x="207" y="155"/>
                  <a:pt x="205" y="155"/>
                  <a:pt x="205" y="155"/>
                </a:cubicBezTo>
                <a:cubicBezTo>
                  <a:pt x="202" y="158"/>
                  <a:pt x="199" y="160"/>
                  <a:pt x="197" y="163"/>
                </a:cubicBezTo>
                <a:close/>
                <a:moveTo>
                  <a:pt x="83" y="70"/>
                </a:moveTo>
                <a:cubicBezTo>
                  <a:pt x="83" y="66"/>
                  <a:pt x="82" y="61"/>
                  <a:pt x="81" y="57"/>
                </a:cubicBezTo>
                <a:cubicBezTo>
                  <a:pt x="81" y="58"/>
                  <a:pt x="80" y="58"/>
                  <a:pt x="80" y="59"/>
                </a:cubicBezTo>
                <a:cubicBezTo>
                  <a:pt x="81" y="63"/>
                  <a:pt x="82" y="67"/>
                  <a:pt x="83" y="71"/>
                </a:cubicBezTo>
                <a:cubicBezTo>
                  <a:pt x="84" y="71"/>
                  <a:pt x="83" y="70"/>
                  <a:pt x="83" y="70"/>
                </a:cubicBezTo>
                <a:close/>
                <a:moveTo>
                  <a:pt x="129" y="154"/>
                </a:moveTo>
                <a:cubicBezTo>
                  <a:pt x="128" y="156"/>
                  <a:pt x="127" y="158"/>
                  <a:pt x="125" y="160"/>
                </a:cubicBezTo>
                <a:cubicBezTo>
                  <a:pt x="126" y="160"/>
                  <a:pt x="127" y="160"/>
                  <a:pt x="128" y="161"/>
                </a:cubicBezTo>
                <a:cubicBezTo>
                  <a:pt x="129" y="159"/>
                  <a:pt x="130" y="156"/>
                  <a:pt x="131" y="154"/>
                </a:cubicBezTo>
                <a:cubicBezTo>
                  <a:pt x="131" y="154"/>
                  <a:pt x="130" y="153"/>
                  <a:pt x="129" y="154"/>
                </a:cubicBezTo>
                <a:close/>
                <a:moveTo>
                  <a:pt x="14" y="33"/>
                </a:moveTo>
                <a:cubicBezTo>
                  <a:pt x="14" y="33"/>
                  <a:pt x="15" y="34"/>
                  <a:pt x="15" y="33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2"/>
                  <a:pt x="26" y="22"/>
                  <a:pt x="25" y="21"/>
                </a:cubicBezTo>
                <a:cubicBezTo>
                  <a:pt x="21" y="25"/>
                  <a:pt x="18" y="29"/>
                  <a:pt x="14" y="33"/>
                </a:cubicBezTo>
                <a:close/>
                <a:moveTo>
                  <a:pt x="173" y="159"/>
                </a:moveTo>
                <a:cubicBezTo>
                  <a:pt x="171" y="159"/>
                  <a:pt x="170" y="158"/>
                  <a:pt x="169" y="159"/>
                </a:cubicBezTo>
                <a:cubicBezTo>
                  <a:pt x="162" y="167"/>
                  <a:pt x="162" y="167"/>
                  <a:pt x="162" y="167"/>
                </a:cubicBezTo>
                <a:lnTo>
                  <a:pt x="173" y="159"/>
                </a:lnTo>
                <a:close/>
                <a:moveTo>
                  <a:pt x="39" y="123"/>
                </a:moveTo>
                <a:cubicBezTo>
                  <a:pt x="38" y="118"/>
                  <a:pt x="37" y="114"/>
                  <a:pt x="37" y="109"/>
                </a:cubicBezTo>
                <a:cubicBezTo>
                  <a:pt x="36" y="109"/>
                  <a:pt x="35" y="110"/>
                  <a:pt x="35" y="111"/>
                </a:cubicBezTo>
                <a:cubicBezTo>
                  <a:pt x="39" y="126"/>
                  <a:pt x="39" y="126"/>
                  <a:pt x="39" y="126"/>
                </a:cubicBezTo>
                <a:cubicBezTo>
                  <a:pt x="39" y="124"/>
                  <a:pt x="39" y="123"/>
                  <a:pt x="39" y="123"/>
                </a:cubicBezTo>
                <a:close/>
                <a:moveTo>
                  <a:pt x="46" y="119"/>
                </a:moveTo>
                <a:cubicBezTo>
                  <a:pt x="45" y="113"/>
                  <a:pt x="45" y="113"/>
                  <a:pt x="45" y="113"/>
                </a:cubicBezTo>
                <a:cubicBezTo>
                  <a:pt x="45" y="113"/>
                  <a:pt x="44" y="112"/>
                  <a:pt x="44" y="112"/>
                </a:cubicBezTo>
                <a:cubicBezTo>
                  <a:pt x="43" y="112"/>
                  <a:pt x="43" y="111"/>
                  <a:pt x="43" y="111"/>
                </a:cubicBezTo>
                <a:cubicBezTo>
                  <a:pt x="43" y="115"/>
                  <a:pt x="44" y="118"/>
                  <a:pt x="44" y="123"/>
                </a:cubicBezTo>
                <a:cubicBezTo>
                  <a:pt x="44" y="122"/>
                  <a:pt x="45" y="122"/>
                  <a:pt x="45" y="122"/>
                </a:cubicBezTo>
                <a:cubicBezTo>
                  <a:pt x="45" y="121"/>
                  <a:pt x="46" y="120"/>
                  <a:pt x="46" y="119"/>
                </a:cubicBezTo>
                <a:close/>
                <a:moveTo>
                  <a:pt x="159" y="158"/>
                </a:moveTo>
                <a:cubicBezTo>
                  <a:pt x="158" y="158"/>
                  <a:pt x="158" y="158"/>
                  <a:pt x="157" y="158"/>
                </a:cubicBezTo>
                <a:cubicBezTo>
                  <a:pt x="157" y="158"/>
                  <a:pt x="155" y="157"/>
                  <a:pt x="155" y="158"/>
                </a:cubicBezTo>
                <a:cubicBezTo>
                  <a:pt x="154" y="160"/>
                  <a:pt x="153" y="162"/>
                  <a:pt x="152" y="163"/>
                </a:cubicBezTo>
                <a:cubicBezTo>
                  <a:pt x="152" y="164"/>
                  <a:pt x="151" y="166"/>
                  <a:pt x="151" y="166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9" y="159"/>
                  <a:pt x="160" y="158"/>
                  <a:pt x="159" y="158"/>
                </a:cubicBezTo>
                <a:close/>
                <a:moveTo>
                  <a:pt x="42" y="123"/>
                </a:moveTo>
                <a:cubicBezTo>
                  <a:pt x="42" y="123"/>
                  <a:pt x="42" y="123"/>
                  <a:pt x="42" y="123"/>
                </a:cubicBezTo>
                <a:cubicBezTo>
                  <a:pt x="40" y="118"/>
                  <a:pt x="39" y="114"/>
                  <a:pt x="38" y="109"/>
                </a:cubicBezTo>
                <a:cubicBezTo>
                  <a:pt x="39" y="114"/>
                  <a:pt x="39" y="120"/>
                  <a:pt x="40" y="125"/>
                </a:cubicBezTo>
                <a:cubicBezTo>
                  <a:pt x="40" y="125"/>
                  <a:pt x="41" y="124"/>
                  <a:pt x="42" y="123"/>
                </a:cubicBezTo>
                <a:close/>
                <a:moveTo>
                  <a:pt x="149" y="157"/>
                </a:moveTo>
                <a:cubicBezTo>
                  <a:pt x="149" y="157"/>
                  <a:pt x="148" y="157"/>
                  <a:pt x="148" y="157"/>
                </a:cubicBezTo>
                <a:cubicBezTo>
                  <a:pt x="144" y="164"/>
                  <a:pt x="144" y="164"/>
                  <a:pt x="144" y="164"/>
                </a:cubicBezTo>
                <a:cubicBezTo>
                  <a:pt x="143" y="164"/>
                  <a:pt x="144" y="165"/>
                  <a:pt x="144" y="164"/>
                </a:cubicBezTo>
                <a:cubicBezTo>
                  <a:pt x="147" y="162"/>
                  <a:pt x="149" y="160"/>
                  <a:pt x="152" y="157"/>
                </a:cubicBezTo>
                <a:cubicBezTo>
                  <a:pt x="151" y="157"/>
                  <a:pt x="150" y="157"/>
                  <a:pt x="149" y="157"/>
                </a:cubicBezTo>
                <a:close/>
                <a:moveTo>
                  <a:pt x="200" y="156"/>
                </a:moveTo>
                <a:cubicBezTo>
                  <a:pt x="195" y="156"/>
                  <a:pt x="193" y="159"/>
                  <a:pt x="191" y="162"/>
                </a:cubicBezTo>
                <a:cubicBezTo>
                  <a:pt x="186" y="167"/>
                  <a:pt x="186" y="167"/>
                  <a:pt x="186" y="167"/>
                </a:cubicBezTo>
                <a:cubicBezTo>
                  <a:pt x="190" y="163"/>
                  <a:pt x="195" y="160"/>
                  <a:pt x="200" y="156"/>
                </a:cubicBezTo>
                <a:close/>
                <a:moveTo>
                  <a:pt x="157" y="166"/>
                </a:moveTo>
                <a:cubicBezTo>
                  <a:pt x="157" y="167"/>
                  <a:pt x="158" y="167"/>
                  <a:pt x="158" y="167"/>
                </a:cubicBezTo>
                <a:cubicBezTo>
                  <a:pt x="161" y="164"/>
                  <a:pt x="164" y="162"/>
                  <a:pt x="167" y="159"/>
                </a:cubicBezTo>
                <a:cubicBezTo>
                  <a:pt x="166" y="159"/>
                  <a:pt x="165" y="158"/>
                  <a:pt x="163" y="159"/>
                </a:cubicBezTo>
                <a:lnTo>
                  <a:pt x="157" y="166"/>
                </a:lnTo>
                <a:close/>
                <a:moveTo>
                  <a:pt x="87" y="144"/>
                </a:moveTo>
                <a:cubicBezTo>
                  <a:pt x="87" y="140"/>
                  <a:pt x="86" y="137"/>
                  <a:pt x="86" y="134"/>
                </a:cubicBezTo>
                <a:cubicBezTo>
                  <a:pt x="86" y="134"/>
                  <a:pt x="85" y="133"/>
                  <a:pt x="85" y="133"/>
                </a:cubicBezTo>
                <a:cubicBezTo>
                  <a:pt x="84" y="137"/>
                  <a:pt x="83" y="140"/>
                  <a:pt x="83" y="143"/>
                </a:cubicBezTo>
                <a:cubicBezTo>
                  <a:pt x="84" y="143"/>
                  <a:pt x="85" y="144"/>
                  <a:pt x="86" y="145"/>
                </a:cubicBezTo>
                <a:cubicBezTo>
                  <a:pt x="86" y="145"/>
                  <a:pt x="87" y="144"/>
                  <a:pt x="87" y="144"/>
                </a:cubicBezTo>
                <a:close/>
                <a:moveTo>
                  <a:pt x="182" y="158"/>
                </a:moveTo>
                <a:cubicBezTo>
                  <a:pt x="180" y="159"/>
                  <a:pt x="179" y="159"/>
                  <a:pt x="177" y="159"/>
                </a:cubicBezTo>
                <a:cubicBezTo>
                  <a:pt x="169" y="168"/>
                  <a:pt x="169" y="168"/>
                  <a:pt x="169" y="168"/>
                </a:cubicBezTo>
                <a:cubicBezTo>
                  <a:pt x="169" y="168"/>
                  <a:pt x="170" y="168"/>
                  <a:pt x="170" y="168"/>
                </a:cubicBezTo>
                <a:cubicBezTo>
                  <a:pt x="174" y="165"/>
                  <a:pt x="178" y="162"/>
                  <a:pt x="181" y="159"/>
                </a:cubicBezTo>
                <a:cubicBezTo>
                  <a:pt x="182" y="159"/>
                  <a:pt x="183" y="158"/>
                  <a:pt x="182" y="158"/>
                </a:cubicBezTo>
                <a:close/>
                <a:moveTo>
                  <a:pt x="30" y="23"/>
                </a:moveTo>
                <a:cubicBezTo>
                  <a:pt x="30" y="23"/>
                  <a:pt x="29" y="23"/>
                  <a:pt x="29" y="23"/>
                </a:cubicBezTo>
                <a:cubicBezTo>
                  <a:pt x="24" y="29"/>
                  <a:pt x="18" y="34"/>
                  <a:pt x="14" y="41"/>
                </a:cubicBezTo>
                <a:cubicBezTo>
                  <a:pt x="14" y="41"/>
                  <a:pt x="15" y="41"/>
                  <a:pt x="15" y="41"/>
                </a:cubicBezTo>
                <a:cubicBezTo>
                  <a:pt x="20" y="35"/>
                  <a:pt x="26" y="29"/>
                  <a:pt x="32" y="23"/>
                </a:cubicBezTo>
                <a:cubicBezTo>
                  <a:pt x="31" y="23"/>
                  <a:pt x="30" y="23"/>
                  <a:pt x="30" y="23"/>
                </a:cubicBezTo>
                <a:close/>
                <a:moveTo>
                  <a:pt x="44" y="112"/>
                </a:moveTo>
                <a:cubicBezTo>
                  <a:pt x="44" y="109"/>
                  <a:pt x="44" y="107"/>
                  <a:pt x="43" y="104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40" y="112"/>
                  <a:pt x="41" y="118"/>
                  <a:pt x="43" y="122"/>
                </a:cubicBezTo>
                <a:cubicBezTo>
                  <a:pt x="43" y="117"/>
                  <a:pt x="42" y="112"/>
                  <a:pt x="42" y="108"/>
                </a:cubicBezTo>
                <a:cubicBezTo>
                  <a:pt x="42" y="107"/>
                  <a:pt x="42" y="107"/>
                  <a:pt x="42" y="107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4" y="112"/>
                  <a:pt x="44" y="112"/>
                  <a:pt x="44" y="112"/>
                </a:cubicBezTo>
                <a:close/>
                <a:moveTo>
                  <a:pt x="17" y="49"/>
                </a:moveTo>
                <a:cubicBezTo>
                  <a:pt x="25" y="41"/>
                  <a:pt x="32" y="32"/>
                  <a:pt x="41" y="25"/>
                </a:cubicBezTo>
                <a:cubicBezTo>
                  <a:pt x="41" y="25"/>
                  <a:pt x="39" y="25"/>
                  <a:pt x="38" y="25"/>
                </a:cubicBezTo>
                <a:cubicBezTo>
                  <a:pt x="38" y="25"/>
                  <a:pt x="37" y="25"/>
                  <a:pt x="37" y="26"/>
                </a:cubicBezTo>
                <a:cubicBezTo>
                  <a:pt x="30" y="33"/>
                  <a:pt x="24" y="41"/>
                  <a:pt x="17" y="49"/>
                </a:cubicBezTo>
                <a:close/>
                <a:moveTo>
                  <a:pt x="82" y="140"/>
                </a:moveTo>
                <a:cubicBezTo>
                  <a:pt x="82" y="137"/>
                  <a:pt x="81" y="136"/>
                  <a:pt x="81" y="134"/>
                </a:cubicBezTo>
                <a:cubicBezTo>
                  <a:pt x="81" y="133"/>
                  <a:pt x="80" y="131"/>
                  <a:pt x="80" y="132"/>
                </a:cubicBezTo>
                <a:cubicBezTo>
                  <a:pt x="79" y="134"/>
                  <a:pt x="78" y="136"/>
                  <a:pt x="77" y="139"/>
                </a:cubicBezTo>
                <a:cubicBezTo>
                  <a:pt x="77" y="139"/>
                  <a:pt x="77" y="139"/>
                  <a:pt x="77" y="138"/>
                </a:cubicBezTo>
                <a:cubicBezTo>
                  <a:pt x="76" y="136"/>
                  <a:pt x="76" y="134"/>
                  <a:pt x="75" y="132"/>
                </a:cubicBezTo>
                <a:cubicBezTo>
                  <a:pt x="75" y="134"/>
                  <a:pt x="75" y="136"/>
                  <a:pt x="75" y="139"/>
                </a:cubicBezTo>
                <a:cubicBezTo>
                  <a:pt x="77" y="140"/>
                  <a:pt x="80" y="141"/>
                  <a:pt x="82" y="142"/>
                </a:cubicBezTo>
                <a:cubicBezTo>
                  <a:pt x="82" y="141"/>
                  <a:pt x="82" y="140"/>
                  <a:pt x="82" y="140"/>
                </a:cubicBezTo>
                <a:close/>
                <a:moveTo>
                  <a:pt x="89" y="64"/>
                </a:moveTo>
                <a:cubicBezTo>
                  <a:pt x="89" y="64"/>
                  <a:pt x="89" y="63"/>
                  <a:pt x="89" y="63"/>
                </a:cubicBezTo>
                <a:cubicBezTo>
                  <a:pt x="89" y="59"/>
                  <a:pt x="89" y="55"/>
                  <a:pt x="89" y="51"/>
                </a:cubicBezTo>
                <a:cubicBezTo>
                  <a:pt x="85" y="55"/>
                  <a:pt x="85" y="55"/>
                  <a:pt x="85" y="55"/>
                </a:cubicBezTo>
                <a:cubicBezTo>
                  <a:pt x="86" y="58"/>
                  <a:pt x="87" y="62"/>
                  <a:pt x="88" y="67"/>
                </a:cubicBezTo>
                <a:cubicBezTo>
                  <a:pt x="88" y="67"/>
                  <a:pt x="89" y="67"/>
                  <a:pt x="89" y="66"/>
                </a:cubicBezTo>
                <a:cubicBezTo>
                  <a:pt x="89" y="66"/>
                  <a:pt x="89" y="65"/>
                  <a:pt x="89" y="64"/>
                </a:cubicBezTo>
                <a:close/>
                <a:moveTo>
                  <a:pt x="92" y="145"/>
                </a:moveTo>
                <a:cubicBezTo>
                  <a:pt x="92" y="137"/>
                  <a:pt x="92" y="137"/>
                  <a:pt x="92" y="137"/>
                </a:cubicBezTo>
                <a:cubicBezTo>
                  <a:pt x="91" y="137"/>
                  <a:pt x="89" y="136"/>
                  <a:pt x="88" y="135"/>
                </a:cubicBezTo>
                <a:cubicBezTo>
                  <a:pt x="87" y="135"/>
                  <a:pt x="87" y="133"/>
                  <a:pt x="87" y="135"/>
                </a:cubicBezTo>
                <a:cubicBezTo>
                  <a:pt x="88" y="142"/>
                  <a:pt x="88" y="142"/>
                  <a:pt x="88" y="142"/>
                </a:cubicBezTo>
                <a:cubicBezTo>
                  <a:pt x="88" y="140"/>
                  <a:pt x="89" y="139"/>
                  <a:pt x="89" y="137"/>
                </a:cubicBezTo>
                <a:cubicBezTo>
                  <a:pt x="89" y="136"/>
                  <a:pt x="90" y="136"/>
                  <a:pt x="90" y="137"/>
                </a:cubicBezTo>
                <a:cubicBezTo>
                  <a:pt x="89" y="140"/>
                  <a:pt x="89" y="143"/>
                  <a:pt x="88" y="146"/>
                </a:cubicBezTo>
                <a:cubicBezTo>
                  <a:pt x="90" y="146"/>
                  <a:pt x="91" y="147"/>
                  <a:pt x="92" y="148"/>
                </a:cubicBezTo>
                <a:cubicBezTo>
                  <a:pt x="92" y="146"/>
                  <a:pt x="92" y="145"/>
                  <a:pt x="92" y="145"/>
                </a:cubicBezTo>
                <a:close/>
                <a:moveTo>
                  <a:pt x="34" y="24"/>
                </a:moveTo>
                <a:cubicBezTo>
                  <a:pt x="27" y="30"/>
                  <a:pt x="20" y="37"/>
                  <a:pt x="14" y="45"/>
                </a:cubicBezTo>
                <a:cubicBezTo>
                  <a:pt x="13" y="46"/>
                  <a:pt x="12" y="47"/>
                  <a:pt x="13" y="49"/>
                </a:cubicBezTo>
                <a:cubicBezTo>
                  <a:pt x="13" y="50"/>
                  <a:pt x="13" y="50"/>
                  <a:pt x="13" y="50"/>
                </a:cubicBezTo>
                <a:cubicBezTo>
                  <a:pt x="21" y="41"/>
                  <a:pt x="28" y="32"/>
                  <a:pt x="37" y="24"/>
                </a:cubicBezTo>
                <a:cubicBezTo>
                  <a:pt x="36" y="24"/>
                  <a:pt x="34" y="23"/>
                  <a:pt x="34" y="24"/>
                </a:cubicBezTo>
                <a:close/>
                <a:moveTo>
                  <a:pt x="103" y="54"/>
                </a:moveTo>
                <a:cubicBezTo>
                  <a:pt x="102" y="53"/>
                  <a:pt x="101" y="53"/>
                  <a:pt x="101" y="53"/>
                </a:cubicBezTo>
                <a:cubicBezTo>
                  <a:pt x="101" y="48"/>
                  <a:pt x="101" y="43"/>
                  <a:pt x="101" y="38"/>
                </a:cubicBezTo>
                <a:cubicBezTo>
                  <a:pt x="97" y="42"/>
                  <a:pt x="94" y="46"/>
                  <a:pt x="91" y="50"/>
                </a:cubicBezTo>
                <a:cubicBezTo>
                  <a:pt x="92" y="52"/>
                  <a:pt x="92" y="55"/>
                  <a:pt x="93" y="59"/>
                </a:cubicBezTo>
                <a:cubicBezTo>
                  <a:pt x="93" y="59"/>
                  <a:pt x="94" y="59"/>
                  <a:pt x="94" y="59"/>
                </a:cubicBezTo>
                <a:cubicBezTo>
                  <a:pt x="96" y="50"/>
                  <a:pt x="96" y="50"/>
                  <a:pt x="96" y="50"/>
                </a:cubicBezTo>
                <a:cubicBezTo>
                  <a:pt x="96" y="49"/>
                  <a:pt x="96" y="49"/>
                  <a:pt x="97" y="48"/>
                </a:cubicBezTo>
                <a:cubicBezTo>
                  <a:pt x="96" y="59"/>
                  <a:pt x="96" y="59"/>
                  <a:pt x="96" y="59"/>
                </a:cubicBezTo>
                <a:cubicBezTo>
                  <a:pt x="96" y="60"/>
                  <a:pt x="95" y="60"/>
                  <a:pt x="94" y="60"/>
                </a:cubicBezTo>
                <a:cubicBezTo>
                  <a:pt x="93" y="60"/>
                  <a:pt x="93" y="60"/>
                  <a:pt x="92" y="59"/>
                </a:cubicBezTo>
                <a:cubicBezTo>
                  <a:pt x="91" y="56"/>
                  <a:pt x="91" y="53"/>
                  <a:pt x="90" y="50"/>
                </a:cubicBezTo>
                <a:cubicBezTo>
                  <a:pt x="90" y="56"/>
                  <a:pt x="90" y="60"/>
                  <a:pt x="90" y="66"/>
                </a:cubicBezTo>
                <a:cubicBezTo>
                  <a:pt x="95" y="62"/>
                  <a:pt x="98" y="58"/>
                  <a:pt x="103" y="54"/>
                </a:cubicBezTo>
                <a:close/>
                <a:moveTo>
                  <a:pt x="73" y="136"/>
                </a:moveTo>
                <a:cubicBezTo>
                  <a:pt x="73" y="137"/>
                  <a:pt x="74" y="137"/>
                  <a:pt x="74" y="138"/>
                </a:cubicBezTo>
                <a:cubicBezTo>
                  <a:pt x="74" y="135"/>
                  <a:pt x="74" y="132"/>
                  <a:pt x="75" y="130"/>
                </a:cubicBezTo>
                <a:cubicBezTo>
                  <a:pt x="75" y="129"/>
                  <a:pt x="76" y="130"/>
                  <a:pt x="76" y="130"/>
                </a:cubicBezTo>
                <a:cubicBezTo>
                  <a:pt x="77" y="137"/>
                  <a:pt x="77" y="137"/>
                  <a:pt x="77" y="137"/>
                </a:cubicBezTo>
                <a:cubicBezTo>
                  <a:pt x="78" y="136"/>
                  <a:pt x="78" y="133"/>
                  <a:pt x="79" y="131"/>
                </a:cubicBezTo>
                <a:cubicBezTo>
                  <a:pt x="80" y="131"/>
                  <a:pt x="80" y="130"/>
                  <a:pt x="81" y="131"/>
                </a:cubicBezTo>
                <a:cubicBezTo>
                  <a:pt x="73" y="126"/>
                  <a:pt x="67" y="121"/>
                  <a:pt x="60" y="115"/>
                </a:cubicBezTo>
                <a:cubicBezTo>
                  <a:pt x="60" y="115"/>
                  <a:pt x="59" y="115"/>
                  <a:pt x="60" y="115"/>
                </a:cubicBezTo>
                <a:cubicBezTo>
                  <a:pt x="60" y="114"/>
                  <a:pt x="60" y="115"/>
                  <a:pt x="59" y="114"/>
                </a:cubicBezTo>
                <a:cubicBezTo>
                  <a:pt x="58" y="114"/>
                  <a:pt x="58" y="113"/>
                  <a:pt x="57" y="112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11"/>
                  <a:pt x="51" y="116"/>
                  <a:pt x="52" y="121"/>
                </a:cubicBezTo>
                <a:cubicBezTo>
                  <a:pt x="58" y="127"/>
                  <a:pt x="65" y="132"/>
                  <a:pt x="73" y="137"/>
                </a:cubicBezTo>
                <a:cubicBezTo>
                  <a:pt x="72" y="137"/>
                  <a:pt x="72" y="136"/>
                  <a:pt x="73" y="136"/>
                </a:cubicBezTo>
                <a:close/>
                <a:moveTo>
                  <a:pt x="33" y="51"/>
                </a:moveTo>
                <a:cubicBezTo>
                  <a:pt x="33" y="51"/>
                  <a:pt x="33" y="51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1" y="53"/>
                  <a:pt x="30" y="54"/>
                  <a:pt x="28" y="56"/>
                </a:cubicBezTo>
                <a:cubicBezTo>
                  <a:pt x="25" y="58"/>
                  <a:pt x="23" y="61"/>
                  <a:pt x="20" y="63"/>
                </a:cubicBezTo>
                <a:cubicBezTo>
                  <a:pt x="19" y="64"/>
                  <a:pt x="18" y="62"/>
                  <a:pt x="18" y="62"/>
                </a:cubicBezTo>
                <a:cubicBezTo>
                  <a:pt x="20" y="59"/>
                  <a:pt x="22" y="57"/>
                  <a:pt x="2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4" y="54"/>
                  <a:pt x="23" y="54"/>
                  <a:pt x="23" y="54"/>
                </a:cubicBezTo>
                <a:cubicBezTo>
                  <a:pt x="21" y="56"/>
                  <a:pt x="19" y="59"/>
                  <a:pt x="17" y="61"/>
                </a:cubicBezTo>
                <a:cubicBezTo>
                  <a:pt x="16" y="61"/>
                  <a:pt x="15" y="62"/>
                  <a:pt x="14" y="61"/>
                </a:cubicBezTo>
                <a:cubicBezTo>
                  <a:pt x="13" y="61"/>
                  <a:pt x="13" y="60"/>
                  <a:pt x="14" y="59"/>
                </a:cubicBezTo>
                <a:cubicBezTo>
                  <a:pt x="16" y="54"/>
                  <a:pt x="19" y="50"/>
                  <a:pt x="23" y="46"/>
                </a:cubicBezTo>
                <a:cubicBezTo>
                  <a:pt x="28" y="39"/>
                  <a:pt x="35" y="34"/>
                  <a:pt x="42" y="27"/>
                </a:cubicBezTo>
                <a:cubicBezTo>
                  <a:pt x="39" y="29"/>
                  <a:pt x="37" y="30"/>
                  <a:pt x="35" y="32"/>
                </a:cubicBezTo>
                <a:cubicBezTo>
                  <a:pt x="27" y="39"/>
                  <a:pt x="20" y="48"/>
                  <a:pt x="13" y="56"/>
                </a:cubicBezTo>
                <a:cubicBezTo>
                  <a:pt x="13" y="66"/>
                  <a:pt x="12" y="78"/>
                  <a:pt x="13" y="88"/>
                </a:cubicBezTo>
                <a:cubicBezTo>
                  <a:pt x="13" y="93"/>
                  <a:pt x="13" y="97"/>
                  <a:pt x="14" y="101"/>
                </a:cubicBezTo>
                <a:cubicBezTo>
                  <a:pt x="14" y="101"/>
                  <a:pt x="14" y="102"/>
                  <a:pt x="13" y="102"/>
                </a:cubicBezTo>
                <a:cubicBezTo>
                  <a:pt x="14" y="109"/>
                  <a:pt x="14" y="116"/>
                  <a:pt x="16" y="121"/>
                </a:cubicBezTo>
                <a:cubicBezTo>
                  <a:pt x="16" y="122"/>
                  <a:pt x="17" y="122"/>
                  <a:pt x="17" y="122"/>
                </a:cubicBezTo>
                <a:cubicBezTo>
                  <a:pt x="18" y="122"/>
                  <a:pt x="19" y="121"/>
                  <a:pt x="19" y="120"/>
                </a:cubicBezTo>
                <a:cubicBezTo>
                  <a:pt x="21" y="119"/>
                  <a:pt x="23" y="117"/>
                  <a:pt x="24" y="115"/>
                </a:cubicBezTo>
                <a:cubicBezTo>
                  <a:pt x="24" y="115"/>
                  <a:pt x="25" y="115"/>
                  <a:pt x="25" y="115"/>
                </a:cubicBezTo>
                <a:cubicBezTo>
                  <a:pt x="25" y="114"/>
                  <a:pt x="25" y="113"/>
                  <a:pt x="26" y="112"/>
                </a:cubicBezTo>
                <a:cubicBezTo>
                  <a:pt x="26" y="112"/>
                  <a:pt x="26" y="113"/>
                  <a:pt x="27" y="114"/>
                </a:cubicBezTo>
                <a:cubicBezTo>
                  <a:pt x="33" y="108"/>
                  <a:pt x="38" y="103"/>
                  <a:pt x="45" y="99"/>
                </a:cubicBezTo>
                <a:cubicBezTo>
                  <a:pt x="45" y="97"/>
                  <a:pt x="46" y="97"/>
                  <a:pt x="47" y="97"/>
                </a:cubicBezTo>
                <a:cubicBezTo>
                  <a:pt x="48" y="98"/>
                  <a:pt x="48" y="99"/>
                  <a:pt x="49" y="100"/>
                </a:cubicBezTo>
                <a:cubicBezTo>
                  <a:pt x="49" y="100"/>
                  <a:pt x="50" y="100"/>
                  <a:pt x="51" y="100"/>
                </a:cubicBezTo>
                <a:cubicBezTo>
                  <a:pt x="60" y="107"/>
                  <a:pt x="68" y="113"/>
                  <a:pt x="77" y="120"/>
                </a:cubicBezTo>
                <a:cubicBezTo>
                  <a:pt x="81" y="122"/>
                  <a:pt x="85" y="125"/>
                  <a:pt x="89" y="127"/>
                </a:cubicBezTo>
                <a:cubicBezTo>
                  <a:pt x="98" y="132"/>
                  <a:pt x="107" y="136"/>
                  <a:pt x="117" y="140"/>
                </a:cubicBezTo>
                <a:cubicBezTo>
                  <a:pt x="123" y="142"/>
                  <a:pt x="129" y="143"/>
                  <a:pt x="135" y="144"/>
                </a:cubicBezTo>
                <a:cubicBezTo>
                  <a:pt x="141" y="146"/>
                  <a:pt x="146" y="146"/>
                  <a:pt x="152" y="147"/>
                </a:cubicBezTo>
                <a:cubicBezTo>
                  <a:pt x="153" y="146"/>
                  <a:pt x="153" y="147"/>
                  <a:pt x="153" y="147"/>
                </a:cubicBezTo>
                <a:cubicBezTo>
                  <a:pt x="154" y="147"/>
                  <a:pt x="155" y="147"/>
                  <a:pt x="155" y="146"/>
                </a:cubicBezTo>
                <a:cubicBezTo>
                  <a:pt x="155" y="147"/>
                  <a:pt x="155" y="147"/>
                  <a:pt x="155" y="147"/>
                </a:cubicBezTo>
                <a:cubicBezTo>
                  <a:pt x="155" y="148"/>
                  <a:pt x="156" y="148"/>
                  <a:pt x="156" y="148"/>
                </a:cubicBezTo>
                <a:cubicBezTo>
                  <a:pt x="177" y="150"/>
                  <a:pt x="196" y="148"/>
                  <a:pt x="215" y="146"/>
                </a:cubicBezTo>
                <a:cubicBezTo>
                  <a:pt x="212" y="134"/>
                  <a:pt x="212" y="134"/>
                  <a:pt x="212" y="134"/>
                </a:cubicBezTo>
                <a:cubicBezTo>
                  <a:pt x="211" y="130"/>
                  <a:pt x="209" y="127"/>
                  <a:pt x="208" y="123"/>
                </a:cubicBezTo>
                <a:cubicBezTo>
                  <a:pt x="209" y="127"/>
                  <a:pt x="210" y="131"/>
                  <a:pt x="211" y="134"/>
                </a:cubicBezTo>
                <a:cubicBezTo>
                  <a:pt x="211" y="134"/>
                  <a:pt x="211" y="134"/>
                  <a:pt x="212" y="134"/>
                </a:cubicBezTo>
                <a:cubicBezTo>
                  <a:pt x="212" y="135"/>
                  <a:pt x="212" y="135"/>
                  <a:pt x="211" y="136"/>
                </a:cubicBezTo>
                <a:cubicBezTo>
                  <a:pt x="210" y="136"/>
                  <a:pt x="210" y="135"/>
                  <a:pt x="210" y="135"/>
                </a:cubicBezTo>
                <a:cubicBezTo>
                  <a:pt x="207" y="126"/>
                  <a:pt x="205" y="116"/>
                  <a:pt x="201" y="106"/>
                </a:cubicBezTo>
                <a:cubicBezTo>
                  <a:pt x="203" y="114"/>
                  <a:pt x="203" y="122"/>
                  <a:pt x="206" y="129"/>
                </a:cubicBezTo>
                <a:cubicBezTo>
                  <a:pt x="206" y="130"/>
                  <a:pt x="205" y="130"/>
                  <a:pt x="205" y="130"/>
                </a:cubicBezTo>
                <a:cubicBezTo>
                  <a:pt x="205" y="130"/>
                  <a:pt x="204" y="130"/>
                  <a:pt x="204" y="129"/>
                </a:cubicBezTo>
                <a:cubicBezTo>
                  <a:pt x="202" y="123"/>
                  <a:pt x="201" y="117"/>
                  <a:pt x="199" y="111"/>
                </a:cubicBezTo>
                <a:cubicBezTo>
                  <a:pt x="198" y="110"/>
                  <a:pt x="198" y="109"/>
                  <a:pt x="198" y="109"/>
                </a:cubicBezTo>
                <a:cubicBezTo>
                  <a:pt x="198" y="110"/>
                  <a:pt x="198" y="110"/>
                  <a:pt x="198" y="111"/>
                </a:cubicBezTo>
                <a:cubicBezTo>
                  <a:pt x="198" y="111"/>
                  <a:pt x="198" y="111"/>
                  <a:pt x="199" y="111"/>
                </a:cubicBezTo>
                <a:cubicBezTo>
                  <a:pt x="198" y="111"/>
                  <a:pt x="198" y="111"/>
                  <a:pt x="198" y="111"/>
                </a:cubicBezTo>
                <a:cubicBezTo>
                  <a:pt x="199" y="119"/>
                  <a:pt x="200" y="126"/>
                  <a:pt x="201" y="134"/>
                </a:cubicBezTo>
                <a:cubicBezTo>
                  <a:pt x="201" y="134"/>
                  <a:pt x="200" y="134"/>
                  <a:pt x="200" y="134"/>
                </a:cubicBezTo>
                <a:cubicBezTo>
                  <a:pt x="198" y="126"/>
                  <a:pt x="195" y="118"/>
                  <a:pt x="193" y="110"/>
                </a:cubicBezTo>
                <a:cubicBezTo>
                  <a:pt x="193" y="117"/>
                  <a:pt x="194" y="124"/>
                  <a:pt x="194" y="131"/>
                </a:cubicBezTo>
                <a:cubicBezTo>
                  <a:pt x="194" y="132"/>
                  <a:pt x="193" y="132"/>
                  <a:pt x="193" y="131"/>
                </a:cubicBezTo>
                <a:cubicBezTo>
                  <a:pt x="191" y="125"/>
                  <a:pt x="190" y="119"/>
                  <a:pt x="188" y="113"/>
                </a:cubicBezTo>
                <a:cubicBezTo>
                  <a:pt x="188" y="120"/>
                  <a:pt x="188" y="120"/>
                  <a:pt x="188" y="120"/>
                </a:cubicBezTo>
                <a:cubicBezTo>
                  <a:pt x="188" y="124"/>
                  <a:pt x="188" y="128"/>
                  <a:pt x="187" y="133"/>
                </a:cubicBezTo>
                <a:cubicBezTo>
                  <a:pt x="187" y="132"/>
                  <a:pt x="186" y="133"/>
                  <a:pt x="186" y="132"/>
                </a:cubicBezTo>
                <a:cubicBezTo>
                  <a:pt x="185" y="127"/>
                  <a:pt x="183" y="121"/>
                  <a:pt x="182" y="115"/>
                </a:cubicBezTo>
                <a:cubicBezTo>
                  <a:pt x="180" y="128"/>
                  <a:pt x="180" y="128"/>
                  <a:pt x="180" y="128"/>
                </a:cubicBezTo>
                <a:cubicBezTo>
                  <a:pt x="180" y="128"/>
                  <a:pt x="179" y="128"/>
                  <a:pt x="179" y="128"/>
                </a:cubicBezTo>
                <a:cubicBezTo>
                  <a:pt x="178" y="124"/>
                  <a:pt x="178" y="120"/>
                  <a:pt x="177" y="116"/>
                </a:cubicBezTo>
                <a:cubicBezTo>
                  <a:pt x="176" y="120"/>
                  <a:pt x="175" y="123"/>
                  <a:pt x="175" y="126"/>
                </a:cubicBezTo>
                <a:cubicBezTo>
                  <a:pt x="174" y="127"/>
                  <a:pt x="173" y="126"/>
                  <a:pt x="173" y="126"/>
                </a:cubicBezTo>
                <a:cubicBezTo>
                  <a:pt x="171" y="124"/>
                  <a:pt x="171" y="121"/>
                  <a:pt x="170" y="119"/>
                </a:cubicBezTo>
                <a:cubicBezTo>
                  <a:pt x="170" y="118"/>
                  <a:pt x="169" y="118"/>
                  <a:pt x="168" y="118"/>
                </a:cubicBezTo>
                <a:cubicBezTo>
                  <a:pt x="166" y="121"/>
                  <a:pt x="164" y="123"/>
                  <a:pt x="162" y="126"/>
                </a:cubicBezTo>
                <a:cubicBezTo>
                  <a:pt x="161" y="127"/>
                  <a:pt x="160" y="128"/>
                  <a:pt x="158" y="128"/>
                </a:cubicBezTo>
                <a:cubicBezTo>
                  <a:pt x="155" y="127"/>
                  <a:pt x="154" y="125"/>
                  <a:pt x="153" y="123"/>
                </a:cubicBezTo>
                <a:cubicBezTo>
                  <a:pt x="155" y="125"/>
                  <a:pt x="156" y="127"/>
                  <a:pt x="159" y="127"/>
                </a:cubicBezTo>
                <a:cubicBezTo>
                  <a:pt x="161" y="125"/>
                  <a:pt x="162" y="124"/>
                  <a:pt x="164" y="122"/>
                </a:cubicBezTo>
                <a:cubicBezTo>
                  <a:pt x="165" y="120"/>
                  <a:pt x="166" y="118"/>
                  <a:pt x="168" y="117"/>
                </a:cubicBezTo>
                <a:cubicBezTo>
                  <a:pt x="169" y="117"/>
                  <a:pt x="170" y="117"/>
                  <a:pt x="170" y="118"/>
                </a:cubicBezTo>
                <a:cubicBezTo>
                  <a:pt x="172" y="119"/>
                  <a:pt x="172" y="122"/>
                  <a:pt x="174" y="125"/>
                </a:cubicBezTo>
                <a:cubicBezTo>
                  <a:pt x="176" y="115"/>
                  <a:pt x="176" y="115"/>
                  <a:pt x="176" y="115"/>
                </a:cubicBezTo>
                <a:cubicBezTo>
                  <a:pt x="176" y="114"/>
                  <a:pt x="177" y="114"/>
                  <a:pt x="177" y="115"/>
                </a:cubicBezTo>
                <a:cubicBezTo>
                  <a:pt x="178" y="117"/>
                  <a:pt x="179" y="120"/>
                  <a:pt x="179" y="123"/>
                </a:cubicBezTo>
                <a:cubicBezTo>
                  <a:pt x="180" y="121"/>
                  <a:pt x="180" y="118"/>
                  <a:pt x="181" y="114"/>
                </a:cubicBezTo>
                <a:cubicBezTo>
                  <a:pt x="181" y="113"/>
                  <a:pt x="183" y="114"/>
                  <a:pt x="183" y="115"/>
                </a:cubicBezTo>
                <a:cubicBezTo>
                  <a:pt x="185" y="119"/>
                  <a:pt x="185" y="124"/>
                  <a:pt x="186" y="128"/>
                </a:cubicBezTo>
                <a:cubicBezTo>
                  <a:pt x="187" y="123"/>
                  <a:pt x="187" y="119"/>
                  <a:pt x="187" y="114"/>
                </a:cubicBezTo>
                <a:cubicBezTo>
                  <a:pt x="187" y="113"/>
                  <a:pt x="186" y="111"/>
                  <a:pt x="187" y="110"/>
                </a:cubicBezTo>
                <a:cubicBezTo>
                  <a:pt x="188" y="110"/>
                  <a:pt x="188" y="110"/>
                  <a:pt x="189" y="111"/>
                </a:cubicBezTo>
                <a:cubicBezTo>
                  <a:pt x="190" y="113"/>
                  <a:pt x="191" y="117"/>
                  <a:pt x="192" y="120"/>
                </a:cubicBezTo>
                <a:cubicBezTo>
                  <a:pt x="191" y="112"/>
                  <a:pt x="191" y="112"/>
                  <a:pt x="191" y="112"/>
                </a:cubicBezTo>
                <a:cubicBezTo>
                  <a:pt x="191" y="111"/>
                  <a:pt x="191" y="109"/>
                  <a:pt x="192" y="108"/>
                </a:cubicBezTo>
                <a:cubicBezTo>
                  <a:pt x="192" y="108"/>
                  <a:pt x="193" y="108"/>
                  <a:pt x="193" y="109"/>
                </a:cubicBezTo>
                <a:cubicBezTo>
                  <a:pt x="198" y="121"/>
                  <a:pt x="198" y="121"/>
                  <a:pt x="198" y="121"/>
                </a:cubicBezTo>
                <a:cubicBezTo>
                  <a:pt x="198" y="122"/>
                  <a:pt x="198" y="122"/>
                  <a:pt x="198" y="122"/>
                </a:cubicBezTo>
                <a:cubicBezTo>
                  <a:pt x="198" y="121"/>
                  <a:pt x="198" y="121"/>
                  <a:pt x="198" y="121"/>
                </a:cubicBezTo>
                <a:cubicBezTo>
                  <a:pt x="196" y="107"/>
                  <a:pt x="196" y="107"/>
                  <a:pt x="196" y="107"/>
                </a:cubicBezTo>
                <a:cubicBezTo>
                  <a:pt x="196" y="106"/>
                  <a:pt x="195" y="104"/>
                  <a:pt x="196" y="102"/>
                </a:cubicBezTo>
                <a:cubicBezTo>
                  <a:pt x="196" y="102"/>
                  <a:pt x="197" y="103"/>
                  <a:pt x="197" y="103"/>
                </a:cubicBezTo>
                <a:cubicBezTo>
                  <a:pt x="199" y="106"/>
                  <a:pt x="200" y="108"/>
                  <a:pt x="200" y="111"/>
                </a:cubicBezTo>
                <a:cubicBezTo>
                  <a:pt x="200" y="107"/>
                  <a:pt x="199" y="102"/>
                  <a:pt x="198" y="98"/>
                </a:cubicBezTo>
                <a:cubicBezTo>
                  <a:pt x="198" y="97"/>
                  <a:pt x="198" y="96"/>
                  <a:pt x="199" y="95"/>
                </a:cubicBezTo>
                <a:cubicBezTo>
                  <a:pt x="198" y="92"/>
                  <a:pt x="197" y="89"/>
                  <a:pt x="196" y="86"/>
                </a:cubicBezTo>
                <a:cubicBezTo>
                  <a:pt x="182" y="91"/>
                  <a:pt x="168" y="94"/>
                  <a:pt x="153" y="96"/>
                </a:cubicBezTo>
                <a:cubicBezTo>
                  <a:pt x="133" y="98"/>
                  <a:pt x="105" y="94"/>
                  <a:pt x="87" y="85"/>
                </a:cubicBezTo>
                <a:cubicBezTo>
                  <a:pt x="77" y="80"/>
                  <a:pt x="69" y="74"/>
                  <a:pt x="64" y="66"/>
                </a:cubicBezTo>
                <a:cubicBezTo>
                  <a:pt x="62" y="61"/>
                  <a:pt x="62" y="61"/>
                  <a:pt x="62" y="61"/>
                </a:cubicBezTo>
                <a:cubicBezTo>
                  <a:pt x="61" y="61"/>
                  <a:pt x="63" y="59"/>
                  <a:pt x="64" y="60"/>
                </a:cubicBezTo>
                <a:cubicBezTo>
                  <a:pt x="68" y="63"/>
                  <a:pt x="68" y="63"/>
                  <a:pt x="68" y="63"/>
                </a:cubicBezTo>
                <a:cubicBezTo>
                  <a:pt x="77" y="55"/>
                  <a:pt x="77" y="55"/>
                  <a:pt x="77" y="55"/>
                </a:cubicBezTo>
                <a:cubicBezTo>
                  <a:pt x="85" y="49"/>
                  <a:pt x="93" y="43"/>
                  <a:pt x="99" y="35"/>
                </a:cubicBezTo>
                <a:cubicBezTo>
                  <a:pt x="94" y="35"/>
                  <a:pt x="90" y="35"/>
                  <a:pt x="85" y="34"/>
                </a:cubicBezTo>
                <a:cubicBezTo>
                  <a:pt x="75" y="32"/>
                  <a:pt x="66" y="31"/>
                  <a:pt x="58" y="29"/>
                </a:cubicBezTo>
                <a:cubicBezTo>
                  <a:pt x="53" y="27"/>
                  <a:pt x="49" y="27"/>
                  <a:pt x="44" y="26"/>
                </a:cubicBezTo>
                <a:cubicBezTo>
                  <a:pt x="43" y="29"/>
                  <a:pt x="40" y="30"/>
                  <a:pt x="38" y="32"/>
                </a:cubicBezTo>
                <a:cubicBezTo>
                  <a:pt x="30" y="41"/>
                  <a:pt x="22" y="48"/>
                  <a:pt x="15" y="59"/>
                </a:cubicBezTo>
                <a:cubicBezTo>
                  <a:pt x="16" y="59"/>
                  <a:pt x="14" y="60"/>
                  <a:pt x="15" y="60"/>
                </a:cubicBezTo>
                <a:cubicBezTo>
                  <a:pt x="16" y="60"/>
                  <a:pt x="17" y="58"/>
                  <a:pt x="18" y="58"/>
                </a:cubicBezTo>
                <a:cubicBezTo>
                  <a:pt x="22" y="53"/>
                  <a:pt x="27" y="49"/>
                  <a:pt x="32" y="44"/>
                </a:cubicBezTo>
                <a:cubicBezTo>
                  <a:pt x="36" y="39"/>
                  <a:pt x="41" y="35"/>
                  <a:pt x="47" y="31"/>
                </a:cubicBezTo>
                <a:cubicBezTo>
                  <a:pt x="47" y="30"/>
                  <a:pt x="48" y="31"/>
                  <a:pt x="48" y="32"/>
                </a:cubicBezTo>
                <a:cubicBezTo>
                  <a:pt x="46" y="34"/>
                  <a:pt x="45" y="35"/>
                  <a:pt x="43" y="37"/>
                </a:cubicBezTo>
                <a:cubicBezTo>
                  <a:pt x="36" y="44"/>
                  <a:pt x="28" y="51"/>
                  <a:pt x="22" y="60"/>
                </a:cubicBezTo>
                <a:cubicBezTo>
                  <a:pt x="21" y="60"/>
                  <a:pt x="21" y="60"/>
                  <a:pt x="21" y="61"/>
                </a:cubicBezTo>
                <a:cubicBezTo>
                  <a:pt x="21" y="60"/>
                  <a:pt x="22" y="60"/>
                  <a:pt x="22" y="60"/>
                </a:cubicBezTo>
                <a:cubicBezTo>
                  <a:pt x="22" y="60"/>
                  <a:pt x="22" y="60"/>
                  <a:pt x="22" y="60"/>
                </a:cubicBezTo>
                <a:cubicBezTo>
                  <a:pt x="24" y="58"/>
                  <a:pt x="25" y="57"/>
                  <a:pt x="26" y="55"/>
                </a:cubicBezTo>
                <a:cubicBezTo>
                  <a:pt x="32" y="51"/>
                  <a:pt x="36" y="46"/>
                  <a:pt x="41" y="43"/>
                </a:cubicBezTo>
                <a:cubicBezTo>
                  <a:pt x="42" y="42"/>
                  <a:pt x="42" y="44"/>
                  <a:pt x="42" y="44"/>
                </a:cubicBezTo>
                <a:cubicBezTo>
                  <a:pt x="37" y="49"/>
                  <a:pt x="33" y="54"/>
                  <a:pt x="29" y="60"/>
                </a:cubicBezTo>
                <a:cubicBezTo>
                  <a:pt x="43" y="50"/>
                  <a:pt x="43" y="50"/>
                  <a:pt x="43" y="50"/>
                </a:cubicBezTo>
                <a:cubicBezTo>
                  <a:pt x="44" y="49"/>
                  <a:pt x="44" y="51"/>
                  <a:pt x="44" y="51"/>
                </a:cubicBezTo>
                <a:cubicBezTo>
                  <a:pt x="42" y="55"/>
                  <a:pt x="39" y="58"/>
                  <a:pt x="36" y="62"/>
                </a:cubicBezTo>
                <a:cubicBezTo>
                  <a:pt x="38" y="61"/>
                  <a:pt x="39" y="60"/>
                  <a:pt x="40" y="59"/>
                </a:cubicBezTo>
                <a:cubicBezTo>
                  <a:pt x="41" y="59"/>
                  <a:pt x="42" y="59"/>
                  <a:pt x="42" y="60"/>
                </a:cubicBezTo>
                <a:cubicBezTo>
                  <a:pt x="42" y="62"/>
                  <a:pt x="41" y="64"/>
                  <a:pt x="41" y="66"/>
                </a:cubicBezTo>
                <a:cubicBezTo>
                  <a:pt x="41" y="66"/>
                  <a:pt x="41" y="67"/>
                  <a:pt x="42" y="67"/>
                </a:cubicBezTo>
                <a:cubicBezTo>
                  <a:pt x="43" y="67"/>
                  <a:pt x="45" y="67"/>
                  <a:pt x="46" y="67"/>
                </a:cubicBezTo>
                <a:cubicBezTo>
                  <a:pt x="46" y="67"/>
                  <a:pt x="46" y="68"/>
                  <a:pt x="45" y="68"/>
                </a:cubicBezTo>
                <a:cubicBezTo>
                  <a:pt x="45" y="68"/>
                  <a:pt x="44" y="68"/>
                  <a:pt x="43" y="69"/>
                </a:cubicBezTo>
                <a:cubicBezTo>
                  <a:pt x="41" y="69"/>
                  <a:pt x="40" y="68"/>
                  <a:pt x="39" y="66"/>
                </a:cubicBezTo>
                <a:cubicBezTo>
                  <a:pt x="39" y="65"/>
                  <a:pt x="39" y="63"/>
                  <a:pt x="40" y="61"/>
                </a:cubicBezTo>
                <a:cubicBezTo>
                  <a:pt x="39" y="62"/>
                  <a:pt x="38" y="62"/>
                  <a:pt x="37" y="63"/>
                </a:cubicBezTo>
                <a:cubicBezTo>
                  <a:pt x="37" y="64"/>
                  <a:pt x="36" y="64"/>
                  <a:pt x="35" y="63"/>
                </a:cubicBezTo>
                <a:cubicBezTo>
                  <a:pt x="34" y="62"/>
                  <a:pt x="35" y="61"/>
                  <a:pt x="36" y="60"/>
                </a:cubicBezTo>
                <a:cubicBezTo>
                  <a:pt x="41" y="53"/>
                  <a:pt x="41" y="53"/>
                  <a:pt x="41" y="53"/>
                </a:cubicBezTo>
                <a:cubicBezTo>
                  <a:pt x="32" y="60"/>
                  <a:pt x="32" y="60"/>
                  <a:pt x="32" y="60"/>
                </a:cubicBezTo>
                <a:cubicBezTo>
                  <a:pt x="31" y="61"/>
                  <a:pt x="30" y="62"/>
                  <a:pt x="28" y="61"/>
                </a:cubicBezTo>
                <a:cubicBezTo>
                  <a:pt x="28" y="61"/>
                  <a:pt x="27" y="60"/>
                  <a:pt x="28" y="59"/>
                </a:cubicBezTo>
                <a:cubicBezTo>
                  <a:pt x="29" y="56"/>
                  <a:pt x="31" y="54"/>
                  <a:pt x="33" y="51"/>
                </a:cubicBezTo>
                <a:close/>
                <a:moveTo>
                  <a:pt x="232" y="140"/>
                </a:moveTo>
                <a:cubicBezTo>
                  <a:pt x="230" y="143"/>
                  <a:pt x="228" y="146"/>
                  <a:pt x="226" y="148"/>
                </a:cubicBezTo>
                <a:cubicBezTo>
                  <a:pt x="228" y="154"/>
                  <a:pt x="228" y="154"/>
                  <a:pt x="228" y="154"/>
                </a:cubicBezTo>
                <a:cubicBezTo>
                  <a:pt x="228" y="154"/>
                  <a:pt x="227" y="155"/>
                  <a:pt x="228" y="156"/>
                </a:cubicBezTo>
                <a:cubicBezTo>
                  <a:pt x="227" y="156"/>
                  <a:pt x="225" y="156"/>
                  <a:pt x="224" y="156"/>
                </a:cubicBezTo>
                <a:cubicBezTo>
                  <a:pt x="223" y="156"/>
                  <a:pt x="222" y="154"/>
                  <a:pt x="222" y="153"/>
                </a:cubicBezTo>
                <a:cubicBezTo>
                  <a:pt x="216" y="158"/>
                  <a:pt x="211" y="163"/>
                  <a:pt x="206" y="169"/>
                </a:cubicBezTo>
                <a:cubicBezTo>
                  <a:pt x="206" y="169"/>
                  <a:pt x="206" y="170"/>
                  <a:pt x="205" y="170"/>
                </a:cubicBezTo>
                <a:cubicBezTo>
                  <a:pt x="207" y="170"/>
                  <a:pt x="207" y="170"/>
                  <a:pt x="207" y="170"/>
                </a:cubicBezTo>
                <a:cubicBezTo>
                  <a:pt x="207" y="170"/>
                  <a:pt x="207" y="169"/>
                  <a:pt x="207" y="169"/>
                </a:cubicBezTo>
                <a:cubicBezTo>
                  <a:pt x="207" y="169"/>
                  <a:pt x="209" y="169"/>
                  <a:pt x="209" y="170"/>
                </a:cubicBezTo>
                <a:cubicBezTo>
                  <a:pt x="210" y="170"/>
                  <a:pt x="210" y="172"/>
                  <a:pt x="209" y="172"/>
                </a:cubicBezTo>
                <a:cubicBezTo>
                  <a:pt x="208" y="173"/>
                  <a:pt x="207" y="174"/>
                  <a:pt x="206" y="174"/>
                </a:cubicBezTo>
                <a:cubicBezTo>
                  <a:pt x="207" y="176"/>
                  <a:pt x="207" y="178"/>
                  <a:pt x="208" y="180"/>
                </a:cubicBezTo>
                <a:cubicBezTo>
                  <a:pt x="209" y="181"/>
                  <a:pt x="209" y="181"/>
                  <a:pt x="209" y="182"/>
                </a:cubicBezTo>
                <a:cubicBezTo>
                  <a:pt x="208" y="183"/>
                  <a:pt x="207" y="184"/>
                  <a:pt x="205" y="183"/>
                </a:cubicBezTo>
                <a:cubicBezTo>
                  <a:pt x="205" y="183"/>
                  <a:pt x="205" y="183"/>
                  <a:pt x="205" y="182"/>
                </a:cubicBezTo>
                <a:cubicBezTo>
                  <a:pt x="205" y="182"/>
                  <a:pt x="204" y="183"/>
                  <a:pt x="204" y="182"/>
                </a:cubicBezTo>
                <a:cubicBezTo>
                  <a:pt x="203" y="180"/>
                  <a:pt x="203" y="177"/>
                  <a:pt x="202" y="175"/>
                </a:cubicBezTo>
                <a:cubicBezTo>
                  <a:pt x="198" y="175"/>
                  <a:pt x="195" y="177"/>
                  <a:pt x="193" y="180"/>
                </a:cubicBezTo>
                <a:cubicBezTo>
                  <a:pt x="193" y="181"/>
                  <a:pt x="192" y="182"/>
                  <a:pt x="191" y="182"/>
                </a:cubicBezTo>
                <a:cubicBezTo>
                  <a:pt x="191" y="183"/>
                  <a:pt x="190" y="183"/>
                  <a:pt x="190" y="183"/>
                </a:cubicBezTo>
                <a:cubicBezTo>
                  <a:pt x="189" y="182"/>
                  <a:pt x="189" y="182"/>
                  <a:pt x="189" y="181"/>
                </a:cubicBezTo>
                <a:cubicBezTo>
                  <a:pt x="189" y="181"/>
                  <a:pt x="189" y="180"/>
                  <a:pt x="188" y="181"/>
                </a:cubicBezTo>
                <a:cubicBezTo>
                  <a:pt x="187" y="179"/>
                  <a:pt x="187" y="177"/>
                  <a:pt x="189" y="176"/>
                </a:cubicBezTo>
                <a:cubicBezTo>
                  <a:pt x="180" y="175"/>
                  <a:pt x="172" y="177"/>
                  <a:pt x="162" y="176"/>
                </a:cubicBezTo>
                <a:cubicBezTo>
                  <a:pt x="162" y="176"/>
                  <a:pt x="161" y="177"/>
                  <a:pt x="161" y="176"/>
                </a:cubicBezTo>
                <a:cubicBezTo>
                  <a:pt x="161" y="175"/>
                  <a:pt x="159" y="175"/>
                  <a:pt x="159" y="175"/>
                </a:cubicBezTo>
                <a:cubicBezTo>
                  <a:pt x="153" y="175"/>
                  <a:pt x="150" y="174"/>
                  <a:pt x="145" y="173"/>
                </a:cubicBezTo>
                <a:cubicBezTo>
                  <a:pt x="145" y="173"/>
                  <a:pt x="145" y="174"/>
                  <a:pt x="144" y="174"/>
                </a:cubicBezTo>
                <a:cubicBezTo>
                  <a:pt x="143" y="174"/>
                  <a:pt x="143" y="173"/>
                  <a:pt x="143" y="173"/>
                </a:cubicBezTo>
                <a:cubicBezTo>
                  <a:pt x="129" y="170"/>
                  <a:pt x="113" y="168"/>
                  <a:pt x="102" y="162"/>
                </a:cubicBezTo>
                <a:cubicBezTo>
                  <a:pt x="94" y="159"/>
                  <a:pt x="87" y="155"/>
                  <a:pt x="80" y="151"/>
                </a:cubicBezTo>
                <a:cubicBezTo>
                  <a:pt x="71" y="146"/>
                  <a:pt x="62" y="139"/>
                  <a:pt x="55" y="133"/>
                </a:cubicBezTo>
                <a:cubicBezTo>
                  <a:pt x="54" y="132"/>
                  <a:pt x="53" y="131"/>
                  <a:pt x="52" y="130"/>
                </a:cubicBezTo>
                <a:cubicBezTo>
                  <a:pt x="51" y="129"/>
                  <a:pt x="52" y="130"/>
                  <a:pt x="52" y="130"/>
                </a:cubicBezTo>
                <a:cubicBezTo>
                  <a:pt x="51" y="132"/>
                  <a:pt x="52" y="133"/>
                  <a:pt x="52" y="135"/>
                </a:cubicBezTo>
                <a:cubicBezTo>
                  <a:pt x="52" y="136"/>
                  <a:pt x="51" y="136"/>
                  <a:pt x="51" y="136"/>
                </a:cubicBezTo>
                <a:cubicBezTo>
                  <a:pt x="50" y="136"/>
                  <a:pt x="48" y="137"/>
                  <a:pt x="48" y="136"/>
                </a:cubicBezTo>
                <a:cubicBezTo>
                  <a:pt x="47" y="132"/>
                  <a:pt x="47" y="129"/>
                  <a:pt x="47" y="126"/>
                </a:cubicBezTo>
                <a:cubicBezTo>
                  <a:pt x="46" y="126"/>
                  <a:pt x="44" y="127"/>
                  <a:pt x="43" y="127"/>
                </a:cubicBezTo>
                <a:cubicBezTo>
                  <a:pt x="36" y="131"/>
                  <a:pt x="31" y="136"/>
                  <a:pt x="26" y="142"/>
                </a:cubicBezTo>
                <a:cubicBezTo>
                  <a:pt x="25" y="143"/>
                  <a:pt x="24" y="144"/>
                  <a:pt x="23" y="144"/>
                </a:cubicBezTo>
                <a:cubicBezTo>
                  <a:pt x="23" y="144"/>
                  <a:pt x="22" y="143"/>
                  <a:pt x="21" y="142"/>
                </a:cubicBezTo>
                <a:cubicBezTo>
                  <a:pt x="22" y="145"/>
                  <a:pt x="24" y="147"/>
                  <a:pt x="24" y="149"/>
                </a:cubicBezTo>
                <a:cubicBezTo>
                  <a:pt x="24" y="150"/>
                  <a:pt x="24" y="152"/>
                  <a:pt x="24" y="152"/>
                </a:cubicBezTo>
                <a:cubicBezTo>
                  <a:pt x="23" y="151"/>
                  <a:pt x="21" y="153"/>
                  <a:pt x="21" y="152"/>
                </a:cubicBezTo>
                <a:cubicBezTo>
                  <a:pt x="19" y="146"/>
                  <a:pt x="17" y="139"/>
                  <a:pt x="15" y="133"/>
                </a:cubicBezTo>
                <a:cubicBezTo>
                  <a:pt x="14" y="133"/>
                  <a:pt x="14" y="133"/>
                  <a:pt x="14" y="133"/>
                </a:cubicBezTo>
                <a:cubicBezTo>
                  <a:pt x="14" y="134"/>
                  <a:pt x="15" y="135"/>
                  <a:pt x="14" y="136"/>
                </a:cubicBezTo>
                <a:cubicBezTo>
                  <a:pt x="14" y="136"/>
                  <a:pt x="12" y="136"/>
                  <a:pt x="11" y="136"/>
                </a:cubicBezTo>
                <a:cubicBezTo>
                  <a:pt x="11" y="135"/>
                  <a:pt x="10" y="133"/>
                  <a:pt x="10" y="133"/>
                </a:cubicBezTo>
                <a:cubicBezTo>
                  <a:pt x="8" y="119"/>
                  <a:pt x="7" y="105"/>
                  <a:pt x="7" y="90"/>
                </a:cubicBezTo>
                <a:cubicBezTo>
                  <a:pt x="7" y="85"/>
                  <a:pt x="7" y="79"/>
                  <a:pt x="6" y="74"/>
                </a:cubicBezTo>
                <a:cubicBezTo>
                  <a:pt x="6" y="70"/>
                  <a:pt x="5" y="65"/>
                  <a:pt x="5" y="60"/>
                </a:cubicBezTo>
                <a:cubicBezTo>
                  <a:pt x="4" y="60"/>
                  <a:pt x="4" y="60"/>
                  <a:pt x="4" y="59"/>
                </a:cubicBezTo>
                <a:cubicBezTo>
                  <a:pt x="5" y="60"/>
                  <a:pt x="5" y="59"/>
                  <a:pt x="5" y="59"/>
                </a:cubicBezTo>
                <a:cubicBezTo>
                  <a:pt x="4" y="59"/>
                  <a:pt x="4" y="58"/>
                  <a:pt x="4" y="58"/>
                </a:cubicBezTo>
                <a:cubicBezTo>
                  <a:pt x="5" y="57"/>
                  <a:pt x="4" y="56"/>
                  <a:pt x="4" y="54"/>
                </a:cubicBezTo>
                <a:cubicBezTo>
                  <a:pt x="4" y="55"/>
                  <a:pt x="4" y="56"/>
                  <a:pt x="4" y="57"/>
                </a:cubicBezTo>
                <a:cubicBezTo>
                  <a:pt x="4" y="58"/>
                  <a:pt x="4" y="60"/>
                  <a:pt x="4" y="61"/>
                </a:cubicBezTo>
                <a:cubicBezTo>
                  <a:pt x="4" y="60"/>
                  <a:pt x="5" y="61"/>
                  <a:pt x="4" y="62"/>
                </a:cubicBezTo>
                <a:cubicBezTo>
                  <a:pt x="4" y="62"/>
                  <a:pt x="4" y="61"/>
                  <a:pt x="4" y="61"/>
                </a:cubicBezTo>
                <a:cubicBezTo>
                  <a:pt x="4" y="62"/>
                  <a:pt x="4" y="64"/>
                  <a:pt x="4" y="65"/>
                </a:cubicBezTo>
                <a:cubicBezTo>
                  <a:pt x="4" y="66"/>
                  <a:pt x="5" y="66"/>
                  <a:pt x="4" y="66"/>
                </a:cubicBezTo>
                <a:cubicBezTo>
                  <a:pt x="3" y="70"/>
                  <a:pt x="4" y="75"/>
                  <a:pt x="4" y="79"/>
                </a:cubicBezTo>
                <a:cubicBezTo>
                  <a:pt x="4" y="79"/>
                  <a:pt x="5" y="80"/>
                  <a:pt x="4" y="81"/>
                </a:cubicBezTo>
                <a:cubicBezTo>
                  <a:pt x="3" y="81"/>
                  <a:pt x="4" y="81"/>
                  <a:pt x="4" y="81"/>
                </a:cubicBezTo>
                <a:cubicBezTo>
                  <a:pt x="4" y="82"/>
                  <a:pt x="4" y="84"/>
                  <a:pt x="5" y="85"/>
                </a:cubicBezTo>
                <a:cubicBezTo>
                  <a:pt x="5" y="85"/>
                  <a:pt x="5" y="85"/>
                  <a:pt x="4" y="85"/>
                </a:cubicBezTo>
                <a:cubicBezTo>
                  <a:pt x="5" y="86"/>
                  <a:pt x="5" y="87"/>
                  <a:pt x="4" y="87"/>
                </a:cubicBezTo>
                <a:cubicBezTo>
                  <a:pt x="4" y="87"/>
                  <a:pt x="4" y="86"/>
                  <a:pt x="4" y="86"/>
                </a:cubicBezTo>
                <a:cubicBezTo>
                  <a:pt x="5" y="98"/>
                  <a:pt x="5" y="98"/>
                  <a:pt x="5" y="98"/>
                </a:cubicBezTo>
                <a:cubicBezTo>
                  <a:pt x="5" y="98"/>
                  <a:pt x="5" y="99"/>
                  <a:pt x="5" y="100"/>
                </a:cubicBezTo>
                <a:cubicBezTo>
                  <a:pt x="4" y="96"/>
                  <a:pt x="4" y="93"/>
                  <a:pt x="3" y="90"/>
                </a:cubicBezTo>
                <a:cubicBezTo>
                  <a:pt x="3" y="87"/>
                  <a:pt x="3" y="84"/>
                  <a:pt x="2" y="81"/>
                </a:cubicBezTo>
                <a:cubicBezTo>
                  <a:pt x="2" y="80"/>
                  <a:pt x="2" y="80"/>
                  <a:pt x="3" y="80"/>
                </a:cubicBezTo>
                <a:cubicBezTo>
                  <a:pt x="3" y="80"/>
                  <a:pt x="2" y="79"/>
                  <a:pt x="2" y="79"/>
                </a:cubicBezTo>
                <a:cubicBezTo>
                  <a:pt x="2" y="76"/>
                  <a:pt x="2" y="73"/>
                  <a:pt x="2" y="70"/>
                </a:cubicBezTo>
                <a:cubicBezTo>
                  <a:pt x="2" y="70"/>
                  <a:pt x="2" y="70"/>
                  <a:pt x="2" y="69"/>
                </a:cubicBezTo>
                <a:cubicBezTo>
                  <a:pt x="2" y="69"/>
                  <a:pt x="2" y="68"/>
                  <a:pt x="2" y="68"/>
                </a:cubicBezTo>
                <a:cubicBezTo>
                  <a:pt x="1" y="58"/>
                  <a:pt x="2" y="48"/>
                  <a:pt x="2" y="38"/>
                </a:cubicBezTo>
                <a:cubicBezTo>
                  <a:pt x="2" y="36"/>
                  <a:pt x="3" y="35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7"/>
                  <a:pt x="2" y="16"/>
                  <a:pt x="3" y="15"/>
                </a:cubicBezTo>
                <a:cubicBezTo>
                  <a:pt x="3" y="16"/>
                  <a:pt x="4" y="15"/>
                  <a:pt x="3" y="15"/>
                </a:cubicBezTo>
                <a:cubicBezTo>
                  <a:pt x="3" y="15"/>
                  <a:pt x="2" y="15"/>
                  <a:pt x="2" y="14"/>
                </a:cubicBezTo>
                <a:cubicBezTo>
                  <a:pt x="3" y="15"/>
                  <a:pt x="4" y="14"/>
                  <a:pt x="3" y="14"/>
                </a:cubicBezTo>
                <a:cubicBezTo>
                  <a:pt x="3" y="13"/>
                  <a:pt x="2" y="13"/>
                  <a:pt x="1" y="13"/>
                </a:cubicBezTo>
                <a:cubicBezTo>
                  <a:pt x="0" y="12"/>
                  <a:pt x="0" y="11"/>
                  <a:pt x="0" y="11"/>
                </a:cubicBezTo>
                <a:cubicBezTo>
                  <a:pt x="1" y="9"/>
                  <a:pt x="1" y="8"/>
                  <a:pt x="2" y="7"/>
                </a:cubicBezTo>
                <a:cubicBezTo>
                  <a:pt x="3" y="7"/>
                  <a:pt x="3" y="7"/>
                  <a:pt x="4" y="7"/>
                </a:cubicBezTo>
                <a:cubicBezTo>
                  <a:pt x="4" y="1"/>
                  <a:pt x="4" y="1"/>
                  <a:pt x="4" y="1"/>
                </a:cubicBezTo>
                <a:cubicBezTo>
                  <a:pt x="5" y="0"/>
                  <a:pt x="6" y="0"/>
                  <a:pt x="7" y="0"/>
                </a:cubicBezTo>
                <a:cubicBezTo>
                  <a:pt x="7" y="2"/>
                  <a:pt x="7" y="4"/>
                  <a:pt x="7" y="6"/>
                </a:cubicBezTo>
                <a:cubicBezTo>
                  <a:pt x="7" y="6"/>
                  <a:pt x="8" y="7"/>
                  <a:pt x="8" y="8"/>
                </a:cubicBezTo>
                <a:cubicBezTo>
                  <a:pt x="8" y="8"/>
                  <a:pt x="8" y="9"/>
                  <a:pt x="8" y="9"/>
                </a:cubicBezTo>
                <a:cubicBezTo>
                  <a:pt x="9" y="9"/>
                  <a:pt x="10" y="8"/>
                  <a:pt x="11" y="9"/>
                </a:cubicBezTo>
                <a:cubicBezTo>
                  <a:pt x="11" y="10"/>
                  <a:pt x="11" y="11"/>
                  <a:pt x="12" y="11"/>
                </a:cubicBezTo>
                <a:cubicBezTo>
                  <a:pt x="17" y="11"/>
                  <a:pt x="21" y="12"/>
                  <a:pt x="26" y="13"/>
                </a:cubicBezTo>
                <a:cubicBezTo>
                  <a:pt x="27" y="13"/>
                  <a:pt x="28" y="13"/>
                  <a:pt x="28" y="13"/>
                </a:cubicBezTo>
                <a:cubicBezTo>
                  <a:pt x="29" y="13"/>
                  <a:pt x="31" y="14"/>
                  <a:pt x="32" y="14"/>
                </a:cubicBezTo>
                <a:cubicBezTo>
                  <a:pt x="32" y="14"/>
                  <a:pt x="33" y="15"/>
                  <a:pt x="33" y="15"/>
                </a:cubicBezTo>
                <a:cubicBezTo>
                  <a:pt x="52" y="17"/>
                  <a:pt x="72" y="21"/>
                  <a:pt x="90" y="26"/>
                </a:cubicBezTo>
                <a:cubicBezTo>
                  <a:pt x="93" y="27"/>
                  <a:pt x="97" y="27"/>
                  <a:pt x="100" y="28"/>
                </a:cubicBezTo>
                <a:cubicBezTo>
                  <a:pt x="100" y="27"/>
                  <a:pt x="99" y="27"/>
                  <a:pt x="100" y="26"/>
                </a:cubicBezTo>
                <a:cubicBezTo>
                  <a:pt x="101" y="26"/>
                  <a:pt x="102" y="25"/>
                  <a:pt x="103" y="25"/>
                </a:cubicBezTo>
                <a:cubicBezTo>
                  <a:pt x="104" y="26"/>
                  <a:pt x="103" y="26"/>
                  <a:pt x="103" y="27"/>
                </a:cubicBezTo>
                <a:cubicBezTo>
                  <a:pt x="103" y="28"/>
                  <a:pt x="104" y="30"/>
                  <a:pt x="104" y="31"/>
                </a:cubicBezTo>
                <a:cubicBezTo>
                  <a:pt x="104" y="31"/>
                  <a:pt x="105" y="31"/>
                  <a:pt x="105" y="31"/>
                </a:cubicBezTo>
                <a:cubicBezTo>
                  <a:pt x="105" y="32"/>
                  <a:pt x="105" y="33"/>
                  <a:pt x="106" y="33"/>
                </a:cubicBezTo>
                <a:cubicBezTo>
                  <a:pt x="106" y="34"/>
                  <a:pt x="104" y="35"/>
                  <a:pt x="104" y="36"/>
                </a:cubicBezTo>
                <a:cubicBezTo>
                  <a:pt x="105" y="42"/>
                  <a:pt x="107" y="47"/>
                  <a:pt x="108" y="53"/>
                </a:cubicBezTo>
                <a:cubicBezTo>
                  <a:pt x="110" y="59"/>
                  <a:pt x="110" y="59"/>
                  <a:pt x="110" y="59"/>
                </a:cubicBezTo>
                <a:cubicBezTo>
                  <a:pt x="110" y="60"/>
                  <a:pt x="108" y="60"/>
                  <a:pt x="107" y="61"/>
                </a:cubicBezTo>
                <a:cubicBezTo>
                  <a:pt x="108" y="63"/>
                  <a:pt x="108" y="64"/>
                  <a:pt x="109" y="65"/>
                </a:cubicBezTo>
                <a:cubicBezTo>
                  <a:pt x="109" y="65"/>
                  <a:pt x="109" y="67"/>
                  <a:pt x="108" y="67"/>
                </a:cubicBezTo>
                <a:cubicBezTo>
                  <a:pt x="107" y="67"/>
                  <a:pt x="106" y="67"/>
                  <a:pt x="105" y="66"/>
                </a:cubicBezTo>
                <a:cubicBezTo>
                  <a:pt x="104" y="64"/>
                  <a:pt x="104" y="61"/>
                  <a:pt x="104" y="58"/>
                </a:cubicBezTo>
                <a:cubicBezTo>
                  <a:pt x="95" y="67"/>
                  <a:pt x="95" y="67"/>
                  <a:pt x="95" y="67"/>
                </a:cubicBezTo>
                <a:cubicBezTo>
                  <a:pt x="92" y="69"/>
                  <a:pt x="88" y="71"/>
                  <a:pt x="85" y="74"/>
                </a:cubicBezTo>
                <a:cubicBezTo>
                  <a:pt x="104" y="83"/>
                  <a:pt x="133" y="91"/>
                  <a:pt x="155" y="89"/>
                </a:cubicBezTo>
                <a:cubicBezTo>
                  <a:pt x="167" y="89"/>
                  <a:pt x="176" y="85"/>
                  <a:pt x="186" y="83"/>
                </a:cubicBezTo>
                <a:cubicBezTo>
                  <a:pt x="188" y="82"/>
                  <a:pt x="191" y="81"/>
                  <a:pt x="193" y="81"/>
                </a:cubicBezTo>
                <a:cubicBezTo>
                  <a:pt x="194" y="81"/>
                  <a:pt x="194" y="81"/>
                  <a:pt x="194" y="80"/>
                </a:cubicBezTo>
                <a:cubicBezTo>
                  <a:pt x="193" y="78"/>
                  <a:pt x="193" y="76"/>
                  <a:pt x="193" y="74"/>
                </a:cubicBezTo>
                <a:cubicBezTo>
                  <a:pt x="193" y="73"/>
                  <a:pt x="193" y="73"/>
                  <a:pt x="193" y="72"/>
                </a:cubicBezTo>
                <a:cubicBezTo>
                  <a:pt x="194" y="72"/>
                  <a:pt x="195" y="72"/>
                  <a:pt x="196" y="72"/>
                </a:cubicBezTo>
                <a:cubicBezTo>
                  <a:pt x="196" y="75"/>
                  <a:pt x="197" y="77"/>
                  <a:pt x="198" y="79"/>
                </a:cubicBezTo>
                <a:cubicBezTo>
                  <a:pt x="198" y="80"/>
                  <a:pt x="199" y="79"/>
                  <a:pt x="199" y="79"/>
                </a:cubicBezTo>
                <a:cubicBezTo>
                  <a:pt x="198" y="77"/>
                  <a:pt x="197" y="76"/>
                  <a:pt x="197" y="74"/>
                </a:cubicBezTo>
                <a:cubicBezTo>
                  <a:pt x="197" y="73"/>
                  <a:pt x="197" y="73"/>
                  <a:pt x="198" y="73"/>
                </a:cubicBezTo>
                <a:cubicBezTo>
                  <a:pt x="198" y="73"/>
                  <a:pt x="199" y="72"/>
                  <a:pt x="200" y="72"/>
                </a:cubicBezTo>
                <a:cubicBezTo>
                  <a:pt x="200" y="72"/>
                  <a:pt x="201" y="73"/>
                  <a:pt x="201" y="74"/>
                </a:cubicBezTo>
                <a:cubicBezTo>
                  <a:pt x="207" y="96"/>
                  <a:pt x="215" y="117"/>
                  <a:pt x="222" y="138"/>
                </a:cubicBezTo>
                <a:cubicBezTo>
                  <a:pt x="222" y="139"/>
                  <a:pt x="223" y="140"/>
                  <a:pt x="224" y="141"/>
                </a:cubicBezTo>
                <a:cubicBezTo>
                  <a:pt x="224" y="141"/>
                  <a:pt x="224" y="140"/>
                  <a:pt x="224" y="140"/>
                </a:cubicBezTo>
                <a:cubicBezTo>
                  <a:pt x="225" y="140"/>
                  <a:pt x="226" y="140"/>
                  <a:pt x="226" y="140"/>
                </a:cubicBezTo>
                <a:cubicBezTo>
                  <a:pt x="226" y="141"/>
                  <a:pt x="227" y="142"/>
                  <a:pt x="226" y="142"/>
                </a:cubicBezTo>
                <a:cubicBezTo>
                  <a:pt x="227" y="143"/>
                  <a:pt x="227" y="142"/>
                  <a:pt x="227" y="142"/>
                </a:cubicBezTo>
                <a:cubicBezTo>
                  <a:pt x="229" y="138"/>
                  <a:pt x="229" y="138"/>
                  <a:pt x="229" y="138"/>
                </a:cubicBezTo>
                <a:cubicBezTo>
                  <a:pt x="230" y="138"/>
                  <a:pt x="231" y="138"/>
                  <a:pt x="232" y="139"/>
                </a:cubicBezTo>
                <a:cubicBezTo>
                  <a:pt x="232" y="139"/>
                  <a:pt x="232" y="140"/>
                  <a:pt x="232" y="140"/>
                </a:cubicBezTo>
                <a:close/>
              </a:path>
            </a:pathLst>
          </a:custGeom>
          <a:solidFill>
            <a:srgbClr val="FFE469"/>
          </a:solidFill>
          <a:ln>
            <a:noFill/>
          </a:ln>
        </p:spPr>
        <p:txBody>
          <a:bodyPr lIns="0" tIns="0" rIns="0" bIns="0" anchor="ctr"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100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/>
          <p:cNvSpPr/>
          <p:nvPr/>
        </p:nvSpPr>
        <p:spPr>
          <a:xfrm>
            <a:off x="874105" y="853451"/>
            <a:ext cx="899090" cy="48149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350" b="0" i="0" u="none" strike="noStrike" kern="1200" cap="none" spc="0" normalizeH="0" baseline="0" noProof="0">
              <a:ln>
                <a:noFill/>
              </a:ln>
              <a:solidFill>
                <a:srgbClr val="769BC9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2" y="1364484"/>
            <a:ext cx="7920000" cy="105874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2" name="文字方塊 60"/>
          <p:cNvSpPr txBox="1"/>
          <p:nvPr/>
        </p:nvSpPr>
        <p:spPr>
          <a:xfrm>
            <a:off x="1763997" y="372442"/>
            <a:ext cx="6156001" cy="8991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spcAft>
                <a:spcPts val="0"/>
              </a:spcAft>
            </a:pPr>
            <a:r>
              <a:rPr lang="zh-TW" altLang="en-US" sz="6600" kern="100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國中超前部署</a:t>
            </a:r>
            <a:endParaRPr lang="zh-TW" sz="6600" kern="100" dirty="0">
              <a:ln>
                <a:solidFill>
                  <a:srgbClr val="000000"/>
                </a:solidFill>
              </a:ln>
              <a:solidFill>
                <a:srgbClr val="FF0000"/>
              </a:solidFill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-3" y="446546"/>
            <a:ext cx="1764000" cy="9179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56" name="图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441" y="-76392"/>
            <a:ext cx="1178560" cy="16662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6" name="內容版面配置區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20" y="1458000"/>
            <a:ext cx="3816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9" y="1459305"/>
            <a:ext cx="3816000" cy="5398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字方塊 60"/>
          <p:cNvSpPr txBox="1"/>
          <p:nvPr/>
        </p:nvSpPr>
        <p:spPr>
          <a:xfrm>
            <a:off x="8098080" y="1470358"/>
            <a:ext cx="1045919" cy="527101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eaVert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spcAft>
                <a:spcPts val="0"/>
              </a:spcAft>
            </a:pPr>
            <a:r>
              <a:rPr lang="zh-TW" altLang="en-US" sz="6000" kern="100" dirty="0" smtClean="0">
                <a:ln>
                  <a:solidFill>
                    <a:srgbClr val="000000"/>
                  </a:solidFill>
                </a:ln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高中邁向頂尖</a:t>
            </a:r>
            <a:endParaRPr lang="zh-TW" sz="6000" kern="100" dirty="0">
              <a:ln>
                <a:solidFill>
                  <a:srgbClr val="000000"/>
                </a:solidFill>
              </a:ln>
              <a:solidFill>
                <a:srgbClr val="0000CC"/>
              </a:solidFill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7740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197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學生多元學習</a:t>
            </a:r>
            <a:r>
              <a:rPr kumimoji="0" lang="en-US" altLang="zh-TW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--</a:t>
            </a:r>
            <a:r>
              <a:rPr kumimoji="0" lang="zh-TW" altLang="en-US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精緻社團活動</a:t>
            </a:r>
            <a:endParaRPr kumimoji="0" lang="zh-TW" altLang="en-US" sz="3600" b="1" dirty="0">
              <a:solidFill>
                <a:srgbClr val="FF99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249240"/>
              </p:ext>
            </p:extLst>
          </p:nvPr>
        </p:nvGraphicFramePr>
        <p:xfrm>
          <a:off x="130743" y="1359683"/>
          <a:ext cx="8856984" cy="54364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28492">
                  <a:extLst>
                    <a:ext uri="{9D8B030D-6E8A-4147-A177-3AD203B41FA5}">
                      <a16:colId xmlns:a16="http://schemas.microsoft.com/office/drawing/2014/main" val="2811349463"/>
                    </a:ext>
                  </a:extLst>
                </a:gridCol>
                <a:gridCol w="4428492">
                  <a:extLst>
                    <a:ext uri="{9D8B030D-6E8A-4147-A177-3AD203B41FA5}">
                      <a16:colId xmlns:a16="http://schemas.microsoft.com/office/drawing/2014/main" val="569082891"/>
                    </a:ext>
                  </a:extLst>
                </a:gridCol>
              </a:tblGrid>
              <a:tr h="251054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846466"/>
                  </a:ext>
                </a:extLst>
              </a:tr>
              <a:tr h="363630"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zh-TW" altLang="en-US" sz="1600" kern="12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  <a:cs typeface="+mn-cs"/>
                        </a:rPr>
                        <a:t>行進鼓旗隊</a:t>
                      </a:r>
                      <a:r>
                        <a:rPr lang="en-US" altLang="zh-TW" sz="1600" kern="1200" dirty="0" smtClean="0">
                          <a:solidFill>
                            <a:schemeClr val="tx1"/>
                          </a:solidFill>
                          <a:latin typeface="清松手寫體1" pitchFamily="2" charset="-120"/>
                          <a:ea typeface="清松手寫體1" pitchFamily="2" charset="-120"/>
                          <a:cs typeface="+mn-cs"/>
                        </a:rPr>
                        <a:t>-</a:t>
                      </a:r>
                      <a:r>
                        <a:rPr lang="zh-TW" altLang="en-US" sz="1600" kern="1200" dirty="0" smtClean="0">
                          <a:solidFill>
                            <a:schemeClr val="tx1"/>
                          </a:solidFill>
                          <a:latin typeface="清松手寫體1" pitchFamily="2" charset="-120"/>
                          <a:ea typeface="清松手寫體1" pitchFamily="2" charset="-120"/>
                          <a:cs typeface="+mn-cs"/>
                        </a:rPr>
                        <a:t>校內外表演</a:t>
                      </a:r>
                      <a:endParaRPr lang="zh-TW" altLang="en-US" sz="1600" kern="1200" dirty="0">
                        <a:solidFill>
                          <a:schemeClr val="tx1"/>
                        </a:solidFill>
                        <a:latin typeface="清松手寫體1" pitchFamily="2" charset="-120"/>
                        <a:ea typeface="清松手寫體1" pitchFamily="2" charset="-120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592578"/>
                  </a:ext>
                </a:extLst>
              </a:tr>
              <a:tr h="210706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32602"/>
                  </a:ext>
                </a:extLst>
              </a:tr>
              <a:tr h="36363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韓風</a:t>
                      </a:r>
                      <a:r>
                        <a:rPr lang="en-US" altLang="zh-TW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MV</a:t>
                      </a:r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舞蹈社</a:t>
                      </a:r>
                      <a:r>
                        <a:rPr lang="en-US" altLang="zh-TW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-</a:t>
                      </a:r>
                      <a:r>
                        <a:rPr lang="zh-TW" altLang="en-US" sz="1600" dirty="0" smtClean="0">
                          <a:latin typeface="清松手寫體1" pitchFamily="2" charset="-120"/>
                          <a:ea typeface="清松手寫體1" pitchFamily="2" charset="-120"/>
                        </a:rPr>
                        <a:t>專業舞蹈教室</a:t>
                      </a:r>
                      <a:r>
                        <a:rPr lang="en-US" altLang="zh-TW" sz="1600" dirty="0" smtClean="0">
                          <a:latin typeface="清松手寫體1" pitchFamily="2" charset="-120"/>
                          <a:ea typeface="清松手寫體1" pitchFamily="2" charset="-120"/>
                        </a:rPr>
                        <a:t>-</a:t>
                      </a:r>
                      <a:r>
                        <a:rPr lang="zh-TW" altLang="en-US" sz="1600" dirty="0" smtClean="0">
                          <a:latin typeface="清松手寫體1" pitchFamily="2" charset="-120"/>
                          <a:ea typeface="清松手寫體1" pitchFamily="2" charset="-120"/>
                        </a:rPr>
                        <a:t>專業師資授課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 smtClean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113400"/>
                  </a:ext>
                </a:extLst>
              </a:tr>
            </a:tbl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3" y="1426256"/>
            <a:ext cx="3102756" cy="249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" y="4387314"/>
            <a:ext cx="2969636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368" y="4387314"/>
            <a:ext cx="2967734" cy="198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951" y="1381181"/>
            <a:ext cx="1681874" cy="252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722" y="1365868"/>
            <a:ext cx="1999390" cy="1319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2888" y="2551229"/>
            <a:ext cx="2179836" cy="143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9894" y="4387314"/>
            <a:ext cx="2969634" cy="198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C:\Users\kfshuser\Desktop\IMG_29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39" y="1426256"/>
            <a:ext cx="2219488" cy="236278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8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7740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341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學生多元學習</a:t>
            </a:r>
            <a:r>
              <a:rPr kumimoji="0" lang="en-US" altLang="zh-TW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--</a:t>
            </a:r>
            <a:r>
              <a:rPr kumimoji="0" lang="zh-TW" altLang="en-US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精緻社團活動</a:t>
            </a:r>
            <a:endParaRPr kumimoji="0" lang="zh-TW" altLang="en-US" sz="3600" b="1" dirty="0">
              <a:solidFill>
                <a:srgbClr val="FF99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613801"/>
              </p:ext>
            </p:extLst>
          </p:nvPr>
        </p:nvGraphicFramePr>
        <p:xfrm>
          <a:off x="130743" y="1359683"/>
          <a:ext cx="8856984" cy="54364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28492">
                  <a:extLst>
                    <a:ext uri="{9D8B030D-6E8A-4147-A177-3AD203B41FA5}">
                      <a16:colId xmlns:a16="http://schemas.microsoft.com/office/drawing/2014/main" val="2811349463"/>
                    </a:ext>
                  </a:extLst>
                </a:gridCol>
                <a:gridCol w="4428492">
                  <a:extLst>
                    <a:ext uri="{9D8B030D-6E8A-4147-A177-3AD203B41FA5}">
                      <a16:colId xmlns:a16="http://schemas.microsoft.com/office/drawing/2014/main" val="569082891"/>
                    </a:ext>
                  </a:extLst>
                </a:gridCol>
              </a:tblGrid>
              <a:tr h="251054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846466"/>
                  </a:ext>
                </a:extLst>
              </a:tr>
              <a:tr h="363630"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zh-TW" altLang="en-US" sz="1600" kern="12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  <a:cs typeface="+mn-cs"/>
                        </a:rPr>
                        <a:t>馬術社</a:t>
                      </a:r>
                      <a:endParaRPr lang="zh-TW" altLang="en-US" sz="1600" kern="1200" dirty="0">
                        <a:solidFill>
                          <a:schemeClr val="tx1"/>
                        </a:solidFill>
                        <a:latin typeface="清松手寫體1" pitchFamily="2" charset="-120"/>
                        <a:ea typeface="清松手寫體1" pitchFamily="2" charset="-120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592578"/>
                  </a:ext>
                </a:extLst>
              </a:tr>
              <a:tr h="210706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32602"/>
                  </a:ext>
                </a:extLst>
              </a:tr>
              <a:tr h="36363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科學實驗社</a:t>
                      </a:r>
                      <a:endParaRPr lang="zh-TW" altLang="en-US" sz="1600" dirty="0" smtClean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 smtClean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113400"/>
                  </a:ext>
                </a:extLst>
              </a:tr>
            </a:tbl>
          </a:graphicData>
        </a:graphic>
      </p:graphicFrame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85" y="1380141"/>
            <a:ext cx="4098377" cy="2520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419" y="1352396"/>
            <a:ext cx="3784271" cy="25200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85" y="4219132"/>
            <a:ext cx="4098377" cy="2304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418" y="4220466"/>
            <a:ext cx="3784271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7740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197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學生多元學習</a:t>
            </a:r>
            <a:r>
              <a:rPr kumimoji="0" lang="en-US" altLang="zh-TW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--</a:t>
            </a:r>
            <a:r>
              <a:rPr kumimoji="0" lang="zh-TW" altLang="en-US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精緻社團活動</a:t>
            </a:r>
            <a:endParaRPr kumimoji="0" lang="zh-TW" altLang="en-US" sz="3600" b="1" dirty="0">
              <a:solidFill>
                <a:srgbClr val="FF99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703476"/>
              </p:ext>
            </p:extLst>
          </p:nvPr>
        </p:nvGraphicFramePr>
        <p:xfrm>
          <a:off x="130743" y="1359683"/>
          <a:ext cx="8856984" cy="54364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28492">
                  <a:extLst>
                    <a:ext uri="{9D8B030D-6E8A-4147-A177-3AD203B41FA5}">
                      <a16:colId xmlns:a16="http://schemas.microsoft.com/office/drawing/2014/main" val="2811349463"/>
                    </a:ext>
                  </a:extLst>
                </a:gridCol>
                <a:gridCol w="4428492">
                  <a:extLst>
                    <a:ext uri="{9D8B030D-6E8A-4147-A177-3AD203B41FA5}">
                      <a16:colId xmlns:a16="http://schemas.microsoft.com/office/drawing/2014/main" val="569082891"/>
                    </a:ext>
                  </a:extLst>
                </a:gridCol>
              </a:tblGrid>
              <a:tr h="251054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846466"/>
                  </a:ext>
                </a:extLst>
              </a:tr>
              <a:tr h="363630"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zh-TW" altLang="en-US" sz="1600" kern="12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  <a:cs typeface="+mn-cs"/>
                        </a:rPr>
                        <a:t>烘焙社</a:t>
                      </a:r>
                      <a:endParaRPr lang="zh-TW" altLang="en-US" sz="1600" kern="1200" dirty="0">
                        <a:solidFill>
                          <a:schemeClr val="tx1"/>
                        </a:solidFill>
                        <a:latin typeface="清松手寫體1" pitchFamily="2" charset="-120"/>
                        <a:ea typeface="清松手寫體1" pitchFamily="2" charset="-120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592578"/>
                  </a:ext>
                </a:extLst>
              </a:tr>
              <a:tr h="210706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32602"/>
                  </a:ext>
                </a:extLst>
              </a:tr>
              <a:tr h="36363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高爾夫球社</a:t>
                      </a:r>
                      <a:endParaRPr lang="zh-TW" altLang="en-US" sz="1600" dirty="0" smtClean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 smtClean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113400"/>
                  </a:ext>
                </a:extLst>
              </a:tr>
            </a:tbl>
          </a:graphicData>
        </a:graphic>
      </p:graphicFrame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671" y="1359683"/>
            <a:ext cx="3868950" cy="252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827" y="4267415"/>
            <a:ext cx="2873320" cy="216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8" y="4248575"/>
            <a:ext cx="3240791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cheng-che\Desktop\下載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65" y="4267414"/>
            <a:ext cx="2417816" cy="216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照片集錦\社團照片\DSC_02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7097" r="11121" b="10105"/>
          <a:stretch/>
        </p:blipFill>
        <p:spPr bwMode="auto">
          <a:xfrm>
            <a:off x="123833" y="1394893"/>
            <a:ext cx="4680520" cy="252028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499" y="584353"/>
            <a:ext cx="1314572" cy="77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7560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7061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學生多元學習</a:t>
            </a:r>
            <a:r>
              <a:rPr kumimoji="0" lang="en-US" altLang="zh-TW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--</a:t>
            </a:r>
            <a:r>
              <a:rPr kumimoji="0" lang="zh-TW" altLang="en-US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精緻社團活動</a:t>
            </a:r>
            <a:endParaRPr kumimoji="0" lang="zh-TW" altLang="en-US" sz="3600" b="1" dirty="0">
              <a:solidFill>
                <a:srgbClr val="FF99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68445"/>
              </p:ext>
            </p:extLst>
          </p:nvPr>
        </p:nvGraphicFramePr>
        <p:xfrm>
          <a:off x="130743" y="1359683"/>
          <a:ext cx="8856984" cy="54364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28492">
                  <a:extLst>
                    <a:ext uri="{9D8B030D-6E8A-4147-A177-3AD203B41FA5}">
                      <a16:colId xmlns:a16="http://schemas.microsoft.com/office/drawing/2014/main" val="2811349463"/>
                    </a:ext>
                  </a:extLst>
                </a:gridCol>
                <a:gridCol w="4428492">
                  <a:extLst>
                    <a:ext uri="{9D8B030D-6E8A-4147-A177-3AD203B41FA5}">
                      <a16:colId xmlns:a16="http://schemas.microsoft.com/office/drawing/2014/main" val="569082891"/>
                    </a:ext>
                  </a:extLst>
                </a:gridCol>
              </a:tblGrid>
              <a:tr h="251054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846466"/>
                  </a:ext>
                </a:extLst>
              </a:tr>
              <a:tr h="363630"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zh-TW" altLang="en-US" sz="1600" kern="12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  <a:cs typeface="+mn-cs"/>
                        </a:rPr>
                        <a:t>創客機器人社</a:t>
                      </a:r>
                      <a:endParaRPr lang="zh-TW" altLang="en-US" sz="1600" kern="1200" dirty="0">
                        <a:solidFill>
                          <a:schemeClr val="tx1"/>
                        </a:solidFill>
                        <a:latin typeface="清松手寫體1" pitchFamily="2" charset="-120"/>
                        <a:ea typeface="清松手寫體1" pitchFamily="2" charset="-120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592578"/>
                  </a:ext>
                </a:extLst>
              </a:tr>
              <a:tr h="210706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32602"/>
                  </a:ext>
                </a:extLst>
              </a:tr>
              <a:tr h="36363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籃球社</a:t>
                      </a:r>
                      <a:r>
                        <a:rPr lang="en-US" altLang="zh-TW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-</a:t>
                      </a:r>
                      <a:r>
                        <a:rPr lang="en-US" altLang="zh-TW" sz="1600" dirty="0" err="1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HBL</a:t>
                      </a: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籃球隊培育的搖籃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600" dirty="0" smtClean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113400"/>
                  </a:ext>
                </a:extLst>
              </a:tr>
            </a:tbl>
          </a:graphicData>
        </a:graphic>
      </p:graphicFrame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084" y="1471789"/>
            <a:ext cx="9144000" cy="2412000"/>
            <a:chOff x="0" y="0"/>
            <a:chExt cx="9144000" cy="2412000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2"/>
            <a:srcRect l="7722" r="5173"/>
            <a:stretch/>
          </p:blipFill>
          <p:spPr>
            <a:xfrm>
              <a:off x="3594900" y="0"/>
              <a:ext cx="3123930" cy="2412000"/>
            </a:xfrm>
            <a:prstGeom prst="rect">
              <a:avLst/>
            </a:prstGeom>
          </p:spPr>
        </p:pic>
        <p:pic>
          <p:nvPicPr>
            <p:cNvPr id="17" name="Picture 4" descr="C:\Users\kfshuser\Desktop\104國中招生DM照片\20141212-21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959"/>
            <a:stretch/>
          </p:blipFill>
          <p:spPr bwMode="auto">
            <a:xfrm>
              <a:off x="6695728" y="0"/>
              <a:ext cx="2448272" cy="241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3618001" cy="241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5"/>
          <a:srcRect l="1600" t="12711" r="1664"/>
          <a:stretch/>
        </p:blipFill>
        <p:spPr>
          <a:xfrm>
            <a:off x="5223730" y="4302914"/>
            <a:ext cx="3624405" cy="22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66" y="4238378"/>
            <a:ext cx="1360133" cy="22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65" y="4302914"/>
            <a:ext cx="2975999" cy="22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256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474369"/>
              </p:ext>
            </p:extLst>
          </p:nvPr>
        </p:nvGraphicFramePr>
        <p:xfrm>
          <a:off x="107504" y="1382307"/>
          <a:ext cx="8691280" cy="518145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val="2811349463"/>
                    </a:ext>
                  </a:extLst>
                </a:gridCol>
                <a:gridCol w="3146664">
                  <a:extLst>
                    <a:ext uri="{9D8B030D-6E8A-4147-A177-3AD203B41FA5}">
                      <a16:colId xmlns:a16="http://schemas.microsoft.com/office/drawing/2014/main" val="569082891"/>
                    </a:ext>
                  </a:extLst>
                </a:gridCol>
              </a:tblGrid>
              <a:tr h="2040205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846466"/>
                  </a:ext>
                </a:extLst>
              </a:tr>
              <a:tr h="3893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游泳社</a:t>
                      </a:r>
                      <a:r>
                        <a:rPr lang="en-US" altLang="zh-TW" sz="1600" dirty="0" smtClean="0">
                          <a:latin typeface="清松手寫體1" pitchFamily="2" charset="-120"/>
                          <a:ea typeface="清松手寫體1" pitchFamily="2" charset="-120"/>
                        </a:rPr>
                        <a:t>---</a:t>
                      </a:r>
                      <a:r>
                        <a:rPr lang="zh-TW" altLang="en-US" sz="1600" dirty="0" smtClean="0">
                          <a:latin typeface="清松手寫體1" pitchFamily="2" charset="-120"/>
                          <a:ea typeface="清松手寫體1" pitchFamily="2" charset="-120"/>
                        </a:rPr>
                        <a:t>室內溫水游泳池</a:t>
                      </a:r>
                      <a:endParaRPr lang="zh-TW" altLang="en-US" sz="1600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   哈日文化社</a:t>
                      </a:r>
                      <a:endParaRPr lang="zh-TW" altLang="en-US" sz="1600" dirty="0">
                        <a:solidFill>
                          <a:srgbClr val="C00000"/>
                        </a:solidFill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4592578"/>
                  </a:ext>
                </a:extLst>
              </a:tr>
              <a:tr h="222382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32602"/>
                  </a:ext>
                </a:extLst>
              </a:tr>
              <a:tr h="52805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桌球社</a:t>
                      </a:r>
                      <a:endParaRPr lang="zh-TW" altLang="en-US" sz="1600" dirty="0">
                        <a:solidFill>
                          <a:srgbClr val="C00000"/>
                        </a:solidFill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   羽球社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113400"/>
                  </a:ext>
                </a:extLst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30" y="1406312"/>
            <a:ext cx="3007206" cy="1998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1" y="3861048"/>
            <a:ext cx="2724307" cy="218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7740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686519" y="500254"/>
            <a:ext cx="6341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學</a:t>
            </a:r>
            <a:r>
              <a:rPr kumimoji="0" lang="zh-TW" altLang="en-US" sz="3600" b="1" dirty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生</a:t>
            </a:r>
            <a:r>
              <a:rPr kumimoji="0" lang="zh-TW" altLang="en-US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多元學習</a:t>
            </a:r>
            <a:r>
              <a:rPr kumimoji="0" lang="en-US" altLang="zh-TW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--</a:t>
            </a:r>
            <a:r>
              <a:rPr kumimoji="0" lang="zh-TW" altLang="en-US" sz="3600" b="1" dirty="0" smtClean="0">
                <a:solidFill>
                  <a:srgbClr val="FF9900"/>
                </a:solidFill>
                <a:latin typeface="清松手寫體1" pitchFamily="2" charset="-120"/>
                <a:ea typeface="清松手寫體1" pitchFamily="2" charset="-120"/>
              </a:rPr>
              <a:t>精緻社團活動</a:t>
            </a:r>
            <a:endParaRPr kumimoji="0" lang="zh-TW" altLang="en-US" sz="3600" b="1" dirty="0">
              <a:solidFill>
                <a:srgbClr val="FF99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77" y="3950178"/>
            <a:ext cx="276460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30" y="3937058"/>
            <a:ext cx="3079415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5108"/>
          <a:stretch/>
        </p:blipFill>
        <p:spPr>
          <a:xfrm>
            <a:off x="76088" y="1416108"/>
            <a:ext cx="2592288" cy="1989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35063" r="1393"/>
          <a:stretch/>
        </p:blipFill>
        <p:spPr>
          <a:xfrm>
            <a:off x="6034177" y="1416108"/>
            <a:ext cx="2642279" cy="1989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9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91"/>
            <a:ext cx="9162325" cy="173333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7" y="1714642"/>
            <a:ext cx="4168644" cy="495471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38" y="1714642"/>
            <a:ext cx="3868380" cy="5052682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2627784" y="4653136"/>
            <a:ext cx="108012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5724128" y="2780928"/>
            <a:ext cx="2268000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67544" y="2708920"/>
            <a:ext cx="2628000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76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12764" y="238114"/>
            <a:ext cx="7444716" cy="1020577"/>
            <a:chOff x="-12764" y="238114"/>
            <a:chExt cx="7444716" cy="1020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8F1EF8-D55F-4EAB-9B5F-B1D632BB5452}"/>
                </a:ext>
              </a:extLst>
            </p:cNvPr>
            <p:cNvSpPr/>
            <p:nvPr/>
          </p:nvSpPr>
          <p:spPr>
            <a:xfrm>
              <a:off x="-12764" y="1153968"/>
              <a:ext cx="6840000" cy="104723"/>
            </a:xfrm>
            <a:prstGeom prst="rect">
              <a:avLst/>
            </a:prstGeom>
            <a:pattFill prst="zigZag">
              <a:fgClr>
                <a:schemeClr val="accent5">
                  <a:lumMod val="75000"/>
                </a:schemeClr>
              </a:fgClr>
              <a:bgClr>
                <a:schemeClr val="accent5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686519" y="500254"/>
              <a:ext cx="57454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學生多元學習</a:t>
              </a:r>
              <a:r>
                <a:rPr kumimoji="0" lang="en-US" altLang="zh-TW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—</a:t>
              </a: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校外教學</a:t>
              </a:r>
              <a:endPara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endParaRP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38C37A62-D4DE-47E8-8D85-CB5A7DC56BA2}"/>
                </a:ext>
              </a:extLst>
            </p:cNvPr>
            <p:cNvSpPr/>
            <p:nvPr/>
          </p:nvSpPr>
          <p:spPr>
            <a:xfrm>
              <a:off x="0" y="238114"/>
              <a:ext cx="1764000" cy="9158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光復</a:t>
              </a: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國中部</a:t>
              </a:r>
              <a:endParaRPr kumimoji="0" lang="en-US" altLang="zh-TW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特色招生</a:t>
              </a:r>
              <a:endParaRPr kumimoji="0" lang="en-US" altLang="zh-TW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</p:txBody>
        </p:sp>
      </p:grpSp>
      <p:sp>
        <p:nvSpPr>
          <p:cNvPr id="15" name="向右箭號 14"/>
          <p:cNvSpPr/>
          <p:nvPr/>
        </p:nvSpPr>
        <p:spPr>
          <a:xfrm>
            <a:off x="285428" y="1268759"/>
            <a:ext cx="8784976" cy="2317113"/>
          </a:xfrm>
          <a:prstGeom prst="rightArrow">
            <a:avLst>
              <a:gd name="adj1" fmla="val 71645"/>
              <a:gd name="adj2" fmla="val 51556"/>
            </a:avLst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48403" y="2472008"/>
            <a:ext cx="360000" cy="648000"/>
          </a:xfrm>
          <a:prstGeom prst="rect">
            <a:avLst/>
          </a:prstGeom>
          <a:pattFill prst="dkDnDiag">
            <a:fgClr>
              <a:srgbClr val="92D05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vert="eaVert" lIns="0" tIns="0" rIns="0" bIns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華康中特圓體" pitchFamily="49" charset="-120"/>
                <a:ea typeface="華康中特圓體" pitchFamily="49" charset="-120"/>
              </a:rPr>
              <a:t>暑假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1700714" y="2472008"/>
            <a:ext cx="324000" cy="648000"/>
          </a:xfrm>
          <a:prstGeom prst="rect">
            <a:avLst/>
          </a:prstGeom>
          <a:pattFill prst="dkUpDiag">
            <a:fgClr>
              <a:srgbClr val="00B0F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vert="eaVert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寒假</a:t>
            </a:r>
          </a:p>
        </p:txBody>
      </p:sp>
      <p:sp>
        <p:nvSpPr>
          <p:cNvPr id="22" name="文字方塊 5"/>
          <p:cNvSpPr txBox="1">
            <a:spLocks noChangeArrowheads="1"/>
          </p:cNvSpPr>
          <p:nvPr/>
        </p:nvSpPr>
        <p:spPr bwMode="auto">
          <a:xfrm>
            <a:off x="720725" y="2471738"/>
            <a:ext cx="971550" cy="6477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latin typeface="華康中特圓體" pitchFamily="49" charset="-120"/>
                <a:ea typeface="華康中特圓體" pitchFamily="49" charset="-120"/>
              </a:rPr>
              <a:t>上學期</a:t>
            </a:r>
          </a:p>
        </p:txBody>
      </p:sp>
      <p:sp>
        <p:nvSpPr>
          <p:cNvPr id="23" name="文字方塊 10"/>
          <p:cNvSpPr txBox="1">
            <a:spLocks noChangeArrowheads="1"/>
          </p:cNvSpPr>
          <p:nvPr/>
        </p:nvSpPr>
        <p:spPr bwMode="auto">
          <a:xfrm>
            <a:off x="2039938" y="2471738"/>
            <a:ext cx="971550" cy="6477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latin typeface="華康中特圓體" pitchFamily="49" charset="-120"/>
                <a:ea typeface="華康中特圓體" pitchFamily="49" charset="-120"/>
              </a:rPr>
              <a:t>下學期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2996714" y="2472008"/>
            <a:ext cx="360000" cy="648000"/>
          </a:xfrm>
          <a:prstGeom prst="rect">
            <a:avLst/>
          </a:prstGeom>
          <a:pattFill prst="dkDnDiag">
            <a:fgClr>
              <a:srgbClr val="92D05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vert="eaVert" lIns="0" tIns="0" rIns="0" bIns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華康中特圓體" pitchFamily="49" charset="-120"/>
                <a:ea typeface="華康中特圓體" pitchFamily="49" charset="-120"/>
              </a:rPr>
              <a:t>暑假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4353761" y="2472008"/>
            <a:ext cx="324000" cy="648000"/>
          </a:xfrm>
          <a:prstGeom prst="rect">
            <a:avLst/>
          </a:prstGeom>
          <a:pattFill prst="dkUpDiag">
            <a:fgClr>
              <a:srgbClr val="00B0F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vert="eaVert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寒假</a:t>
            </a:r>
          </a:p>
        </p:txBody>
      </p:sp>
      <p:sp>
        <p:nvSpPr>
          <p:cNvPr id="26" name="文字方塊 14"/>
          <p:cNvSpPr txBox="1">
            <a:spLocks noChangeArrowheads="1"/>
          </p:cNvSpPr>
          <p:nvPr/>
        </p:nvSpPr>
        <p:spPr bwMode="auto">
          <a:xfrm>
            <a:off x="3375025" y="2471738"/>
            <a:ext cx="971550" cy="647700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latin typeface="華康中特圓體" pitchFamily="49" charset="-120"/>
                <a:ea typeface="華康中特圓體" pitchFamily="49" charset="-120"/>
              </a:rPr>
              <a:t>上學期</a:t>
            </a:r>
          </a:p>
        </p:txBody>
      </p:sp>
      <p:sp>
        <p:nvSpPr>
          <p:cNvPr id="27" name="文字方塊 15"/>
          <p:cNvSpPr txBox="1">
            <a:spLocks noChangeArrowheads="1"/>
          </p:cNvSpPr>
          <p:nvPr/>
        </p:nvSpPr>
        <p:spPr bwMode="auto">
          <a:xfrm>
            <a:off x="4692650" y="2471738"/>
            <a:ext cx="971550" cy="647700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latin typeface="華康中特圓體" pitchFamily="49" charset="-120"/>
                <a:ea typeface="華康中特圓體" pitchFamily="49" charset="-120"/>
              </a:rPr>
              <a:t>下學期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5671850" y="2472008"/>
            <a:ext cx="360000" cy="648000"/>
          </a:xfrm>
          <a:prstGeom prst="rect">
            <a:avLst/>
          </a:prstGeom>
          <a:pattFill prst="dkDnDiag">
            <a:fgClr>
              <a:srgbClr val="92D05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vert="eaVert" lIns="0" tIns="0" rIns="0" bIns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華康中特圓體" pitchFamily="49" charset="-120"/>
                <a:ea typeface="華康中特圓體" pitchFamily="49" charset="-120"/>
              </a:rPr>
              <a:t>暑假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7025372" y="2472008"/>
            <a:ext cx="324000" cy="648000"/>
          </a:xfrm>
          <a:prstGeom prst="rect">
            <a:avLst/>
          </a:prstGeom>
          <a:pattFill prst="dkUpDiag">
            <a:fgClr>
              <a:srgbClr val="00B0F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vert="eaVert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華康中特圓體" pitchFamily="49" charset="-120"/>
                <a:ea typeface="華康中特圓體" pitchFamily="49" charset="-120"/>
              </a:rPr>
              <a:t>寒假</a:t>
            </a:r>
          </a:p>
        </p:txBody>
      </p:sp>
      <p:sp>
        <p:nvSpPr>
          <p:cNvPr id="30" name="文字方塊 18"/>
          <p:cNvSpPr txBox="1">
            <a:spLocks noChangeArrowheads="1"/>
          </p:cNvSpPr>
          <p:nvPr/>
        </p:nvSpPr>
        <p:spPr bwMode="auto">
          <a:xfrm>
            <a:off x="6045200" y="2471738"/>
            <a:ext cx="971550" cy="647700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latin typeface="華康中特圓體" pitchFamily="49" charset="-120"/>
                <a:ea typeface="華康中特圓體" pitchFamily="49" charset="-120"/>
              </a:rPr>
              <a:t>上學期</a:t>
            </a:r>
          </a:p>
        </p:txBody>
      </p:sp>
      <p:sp>
        <p:nvSpPr>
          <p:cNvPr id="31" name="文字方塊 19"/>
          <p:cNvSpPr txBox="1">
            <a:spLocks noChangeArrowheads="1"/>
          </p:cNvSpPr>
          <p:nvPr/>
        </p:nvSpPr>
        <p:spPr bwMode="auto">
          <a:xfrm>
            <a:off x="7362825" y="2471738"/>
            <a:ext cx="973138" cy="647700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latin typeface="華康中特圓體" pitchFamily="49" charset="-120"/>
                <a:ea typeface="華康中特圓體" pitchFamily="49" charset="-120"/>
              </a:rPr>
              <a:t>下學期</a:t>
            </a:r>
          </a:p>
        </p:txBody>
      </p:sp>
      <p:grpSp>
        <p:nvGrpSpPr>
          <p:cNvPr id="32" name="群組 56"/>
          <p:cNvGrpSpPr>
            <a:grpSpLocks/>
          </p:cNvGrpSpPr>
          <p:nvPr/>
        </p:nvGrpSpPr>
        <p:grpSpPr bwMode="auto">
          <a:xfrm>
            <a:off x="883923" y="3124200"/>
            <a:ext cx="383313" cy="3613151"/>
            <a:chOff x="401008" y="3125337"/>
            <a:chExt cx="276720" cy="3611241"/>
          </a:xfrm>
        </p:grpSpPr>
        <p:sp>
          <p:nvSpPr>
            <p:cNvPr id="33" name="文字方塊 32"/>
            <p:cNvSpPr txBox="1"/>
            <p:nvPr/>
          </p:nvSpPr>
          <p:spPr bwMode="auto">
            <a:xfrm>
              <a:off x="401008" y="3677496"/>
              <a:ext cx="276720" cy="3059082"/>
            </a:xfrm>
            <a:prstGeom prst="rect">
              <a:avLst/>
            </a:prstGeo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tIns="72000" rIns="0" bIns="72000" anchor="ctr">
              <a:spAutoFit/>
            </a:bodyPr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隔宿露營</a:t>
              </a:r>
              <a:r>
                <a:rPr kumimoji="0" lang="zh-TW" altLang="en-US" sz="1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＆</a:t>
              </a: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服務學習</a:t>
              </a:r>
              <a:r>
                <a:rPr kumimoji="0" lang="zh-TW" altLang="en-US" b="1" spc="-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（二天）</a:t>
              </a:r>
            </a:p>
          </p:txBody>
        </p:sp>
        <p:cxnSp>
          <p:nvCxnSpPr>
            <p:cNvPr id="34" name="直線單箭頭接點 33"/>
            <p:cNvCxnSpPr>
              <a:stCxn id="33" idx="0"/>
            </p:cNvCxnSpPr>
            <p:nvPr/>
          </p:nvCxnSpPr>
          <p:spPr bwMode="auto">
            <a:xfrm flipH="1" flipV="1">
              <a:off x="537594" y="3125337"/>
              <a:ext cx="1776" cy="552159"/>
            </a:xfrm>
            <a:prstGeom prst="straightConnector1">
              <a:avLst/>
            </a:prstGeom>
            <a:ln w="5080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群組 59"/>
          <p:cNvGrpSpPr>
            <a:grpSpLocks/>
          </p:cNvGrpSpPr>
          <p:nvPr/>
        </p:nvGrpSpPr>
        <p:grpSpPr bwMode="auto">
          <a:xfrm>
            <a:off x="1706564" y="3124200"/>
            <a:ext cx="432796" cy="3589338"/>
            <a:chOff x="2309084" y="3117852"/>
            <a:chExt cx="360000" cy="3596132"/>
          </a:xfrm>
        </p:grpSpPr>
        <p:sp>
          <p:nvSpPr>
            <p:cNvPr id="37" name="文字方塊 36"/>
            <p:cNvSpPr txBox="1"/>
            <p:nvPr/>
          </p:nvSpPr>
          <p:spPr bwMode="auto">
            <a:xfrm>
              <a:off x="2309084" y="3649081"/>
              <a:ext cx="360000" cy="3064903"/>
            </a:xfrm>
            <a:prstGeom prst="rect">
              <a:avLst/>
            </a:prstGeo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tIns="72000" rIns="0" bIns="72000" anchor="ctr">
              <a:spAutoFit/>
            </a:bodyPr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童軍訓練</a:t>
              </a:r>
              <a:r>
                <a:rPr kumimoji="0" lang="zh-TW" altLang="en-US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＆</a:t>
              </a: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職業探索</a:t>
              </a:r>
              <a:r>
                <a:rPr kumimoji="0" lang="zh-TW" altLang="en-US" b="1" spc="-35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（二天）</a:t>
              </a:r>
            </a:p>
          </p:txBody>
        </p:sp>
        <p:cxnSp>
          <p:nvCxnSpPr>
            <p:cNvPr id="38" name="直線單箭頭接點 37"/>
            <p:cNvCxnSpPr>
              <a:stCxn id="37" idx="0"/>
            </p:cNvCxnSpPr>
            <p:nvPr/>
          </p:nvCxnSpPr>
          <p:spPr bwMode="auto">
            <a:xfrm flipV="1">
              <a:off x="2489083" y="3117852"/>
              <a:ext cx="0" cy="531229"/>
            </a:xfrm>
            <a:prstGeom prst="straightConnector1">
              <a:avLst/>
            </a:prstGeom>
            <a:ln w="5080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群組 58"/>
          <p:cNvGrpSpPr>
            <a:grpSpLocks/>
          </p:cNvGrpSpPr>
          <p:nvPr/>
        </p:nvGrpSpPr>
        <p:grpSpPr bwMode="auto">
          <a:xfrm>
            <a:off x="2945423" y="3113897"/>
            <a:ext cx="431592" cy="3617342"/>
            <a:chOff x="3048126" y="3121148"/>
            <a:chExt cx="276720" cy="3616033"/>
          </a:xfrm>
        </p:grpSpPr>
        <p:sp>
          <p:nvSpPr>
            <p:cNvPr id="40" name="文字方塊 39"/>
            <p:cNvSpPr txBox="1"/>
            <p:nvPr/>
          </p:nvSpPr>
          <p:spPr bwMode="auto">
            <a:xfrm>
              <a:off x="3048126" y="3677588"/>
              <a:ext cx="276720" cy="3059593"/>
            </a:xfrm>
            <a:prstGeom prst="rect">
              <a:avLst/>
            </a:prstGeo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tIns="72000" rIns="0" bIns="72000" anchor="ctr">
              <a:spAutoFit/>
            </a:bodyPr>
            <a:lstStyle/>
            <a:p>
              <a:pPr algn="dist">
                <a:defRPr/>
              </a:pPr>
              <a:r>
                <a:rPr kumimoji="0" lang="zh-TW" alt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標楷體" pitchFamily="65" charset="-120"/>
                </a:rPr>
                <a:t>主</a:t>
              </a: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標楷體" pitchFamily="65" charset="-120"/>
                </a:rPr>
                <a:t>題</a:t>
              </a:r>
              <a:r>
                <a:rPr kumimoji="0" lang="zh-TW" alt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標楷體" pitchFamily="65" charset="-120"/>
                </a:rPr>
                <a:t>活動</a:t>
              </a:r>
              <a:r>
                <a:rPr kumimoji="0" lang="zh-TW" altLang="en-US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標楷體" pitchFamily="65" charset="-120"/>
                </a:rPr>
                <a:t>＆</a:t>
              </a: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標楷體" pitchFamily="65" charset="-120"/>
                </a:rPr>
                <a:t>服務學習</a:t>
              </a:r>
              <a:r>
                <a:rPr kumimoji="0" lang="zh-TW" altLang="en-US" b="1" spc="-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標楷體" pitchFamily="65" charset="-120"/>
                </a:rPr>
                <a:t>（二天）</a:t>
              </a:r>
            </a:p>
          </p:txBody>
        </p:sp>
        <p:cxnSp>
          <p:nvCxnSpPr>
            <p:cNvPr id="41" name="直線單箭頭接點 40"/>
            <p:cNvCxnSpPr>
              <a:stCxn id="40" idx="0"/>
              <a:endCxn id="24" idx="2"/>
            </p:cNvCxnSpPr>
            <p:nvPr/>
          </p:nvCxnSpPr>
          <p:spPr bwMode="auto">
            <a:xfrm flipH="1" flipV="1">
              <a:off x="3176304" y="3121148"/>
              <a:ext cx="10183" cy="556440"/>
            </a:xfrm>
            <a:prstGeom prst="straightConnector1">
              <a:avLst/>
            </a:prstGeom>
            <a:ln w="5080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群組 41"/>
          <p:cNvGrpSpPr>
            <a:grpSpLocks/>
          </p:cNvGrpSpPr>
          <p:nvPr/>
        </p:nvGrpSpPr>
        <p:grpSpPr bwMode="auto">
          <a:xfrm>
            <a:off x="3723090" y="3119438"/>
            <a:ext cx="405753" cy="3617912"/>
            <a:chOff x="3723173" y="3120008"/>
            <a:chExt cx="276721" cy="3410944"/>
          </a:xfrm>
        </p:grpSpPr>
        <p:sp>
          <p:nvSpPr>
            <p:cNvPr id="44" name="文字方塊 43"/>
            <p:cNvSpPr txBox="1"/>
            <p:nvPr/>
          </p:nvSpPr>
          <p:spPr>
            <a:xfrm>
              <a:off x="3723173" y="3645344"/>
              <a:ext cx="276721" cy="2885608"/>
            </a:xfrm>
            <a:prstGeom prst="rect">
              <a:avLst/>
            </a:prstGeo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tIns="72000" rIns="0" bIns="72000" anchor="ctr">
              <a:spAutoFit/>
            </a:bodyPr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海洋科技藝術人文教育</a:t>
              </a:r>
              <a:r>
                <a:rPr kumimoji="0" lang="zh-TW" altLang="en-US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（一天）</a:t>
              </a:r>
            </a:p>
          </p:txBody>
        </p:sp>
        <p:cxnSp>
          <p:nvCxnSpPr>
            <p:cNvPr id="45" name="直線單箭頭接點 44"/>
            <p:cNvCxnSpPr>
              <a:stCxn id="44" idx="0"/>
              <a:endCxn id="26" idx="2"/>
            </p:cNvCxnSpPr>
            <p:nvPr/>
          </p:nvCxnSpPr>
          <p:spPr>
            <a:xfrm flipH="1" flipV="1">
              <a:off x="3860745" y="3120008"/>
              <a:ext cx="789" cy="525336"/>
            </a:xfrm>
            <a:prstGeom prst="straightConnector1">
              <a:avLst/>
            </a:prstGeom>
            <a:ln w="5080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/>
          <p:cNvGrpSpPr>
            <a:grpSpLocks/>
          </p:cNvGrpSpPr>
          <p:nvPr/>
        </p:nvGrpSpPr>
        <p:grpSpPr bwMode="auto">
          <a:xfrm>
            <a:off x="4945635" y="3119438"/>
            <a:ext cx="376848" cy="3617912"/>
            <a:chOff x="5077922" y="3120008"/>
            <a:chExt cx="213647" cy="3410948"/>
          </a:xfrm>
        </p:grpSpPr>
        <p:sp>
          <p:nvSpPr>
            <p:cNvPr id="48" name="文字方塊 47"/>
            <p:cNvSpPr txBox="1"/>
            <p:nvPr/>
          </p:nvSpPr>
          <p:spPr>
            <a:xfrm>
              <a:off x="5077922" y="3645344"/>
              <a:ext cx="213647" cy="2885612"/>
            </a:xfrm>
            <a:prstGeom prst="rect">
              <a:avLst/>
            </a:prstGeo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tIns="72000" rIns="0" bIns="72000" anchor="ctr">
              <a:spAutoFit/>
            </a:bodyPr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科學營隊活動</a:t>
              </a: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（二天）</a:t>
              </a:r>
            </a:p>
          </p:txBody>
        </p:sp>
        <p:cxnSp>
          <p:nvCxnSpPr>
            <p:cNvPr id="49" name="直線單箭頭接點 48"/>
            <p:cNvCxnSpPr>
              <a:stCxn id="48" idx="0"/>
              <a:endCxn id="27" idx="2"/>
            </p:cNvCxnSpPr>
            <p:nvPr/>
          </p:nvCxnSpPr>
          <p:spPr>
            <a:xfrm flipH="1" flipV="1">
              <a:off x="5180459" y="3120008"/>
              <a:ext cx="4287" cy="525336"/>
            </a:xfrm>
            <a:prstGeom prst="straightConnector1">
              <a:avLst/>
            </a:prstGeom>
            <a:ln w="5080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群組 49"/>
          <p:cNvGrpSpPr>
            <a:grpSpLocks/>
          </p:cNvGrpSpPr>
          <p:nvPr/>
        </p:nvGrpSpPr>
        <p:grpSpPr bwMode="auto">
          <a:xfrm>
            <a:off x="5680075" y="3119438"/>
            <a:ext cx="360363" cy="3617912"/>
            <a:chOff x="5680695" y="3120546"/>
            <a:chExt cx="360000" cy="3410413"/>
          </a:xfrm>
        </p:grpSpPr>
        <p:sp>
          <p:nvSpPr>
            <p:cNvPr id="51" name="文字方塊 50"/>
            <p:cNvSpPr txBox="1"/>
            <p:nvPr/>
          </p:nvSpPr>
          <p:spPr>
            <a:xfrm>
              <a:off x="5680695" y="3645800"/>
              <a:ext cx="360000" cy="2885159"/>
            </a:xfrm>
            <a:prstGeom prst="rect">
              <a:avLst/>
            </a:prstGeo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tIns="72000" rIns="0" bIns="72000" anchor="ctr">
              <a:spAutoFit/>
            </a:bodyPr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校外參訪</a:t>
              </a:r>
              <a:r>
                <a:rPr kumimoji="0" lang="en-US" altLang="zh-TW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(</a:t>
              </a: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畢業旅行三天</a:t>
              </a:r>
              <a:r>
                <a:rPr kumimoji="0" lang="en-US" altLang="zh-TW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)</a:t>
              </a:r>
              <a:endParaRPr kumimoji="0"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endParaRPr>
            </a:p>
          </p:txBody>
        </p:sp>
        <p:cxnSp>
          <p:nvCxnSpPr>
            <p:cNvPr id="52" name="直線單箭頭接點 51"/>
            <p:cNvCxnSpPr>
              <a:stCxn id="51" idx="0"/>
              <a:endCxn id="28" idx="2"/>
            </p:cNvCxnSpPr>
            <p:nvPr/>
          </p:nvCxnSpPr>
          <p:spPr>
            <a:xfrm flipH="1" flipV="1">
              <a:off x="5851972" y="3120546"/>
              <a:ext cx="9515" cy="525254"/>
            </a:xfrm>
            <a:prstGeom prst="straightConnector1">
              <a:avLst/>
            </a:prstGeom>
            <a:ln w="5080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群組 52"/>
          <p:cNvGrpSpPr>
            <a:grpSpLocks/>
          </p:cNvGrpSpPr>
          <p:nvPr/>
        </p:nvGrpSpPr>
        <p:grpSpPr bwMode="auto">
          <a:xfrm>
            <a:off x="7573963" y="3117850"/>
            <a:ext cx="276225" cy="1979613"/>
            <a:chOff x="7573461" y="3118007"/>
            <a:chExt cx="276999" cy="1823161"/>
          </a:xfrm>
        </p:grpSpPr>
        <p:sp>
          <p:nvSpPr>
            <p:cNvPr id="54" name="文字方塊 53"/>
            <p:cNvSpPr txBox="1"/>
            <p:nvPr/>
          </p:nvSpPr>
          <p:spPr>
            <a:xfrm>
              <a:off x="7573461" y="3860722"/>
              <a:ext cx="276999" cy="1080446"/>
            </a:xfrm>
            <a:prstGeom prst="rect">
              <a:avLst/>
            </a:prstGeo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tIns="72000" rIns="0" bIns="72000" anchor="ctr">
              <a:spAutoFit/>
            </a:bodyPr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教育會考</a:t>
              </a:r>
            </a:p>
          </p:txBody>
        </p:sp>
        <p:cxnSp>
          <p:nvCxnSpPr>
            <p:cNvPr id="55" name="直線單箭頭接點 54"/>
            <p:cNvCxnSpPr/>
            <p:nvPr/>
          </p:nvCxnSpPr>
          <p:spPr>
            <a:xfrm flipH="1" flipV="1">
              <a:off x="7702408" y="3118007"/>
              <a:ext cx="0" cy="720785"/>
            </a:xfrm>
            <a:prstGeom prst="straightConnector1">
              <a:avLst/>
            </a:prstGeom>
            <a:ln w="5080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群組 55"/>
          <p:cNvGrpSpPr>
            <a:grpSpLocks/>
          </p:cNvGrpSpPr>
          <p:nvPr/>
        </p:nvGrpSpPr>
        <p:grpSpPr bwMode="auto">
          <a:xfrm>
            <a:off x="7880350" y="3124200"/>
            <a:ext cx="277813" cy="1979613"/>
            <a:chOff x="7880543" y="3124619"/>
            <a:chExt cx="276999" cy="1816549"/>
          </a:xfrm>
        </p:grpSpPr>
        <p:sp>
          <p:nvSpPr>
            <p:cNvPr id="57" name="文字方塊 56"/>
            <p:cNvSpPr txBox="1"/>
            <p:nvPr/>
          </p:nvSpPr>
          <p:spPr>
            <a:xfrm>
              <a:off x="7880543" y="3860271"/>
              <a:ext cx="276999" cy="1080897"/>
            </a:xfrm>
            <a:prstGeom prst="rect">
              <a:avLst/>
            </a:prstGeo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tIns="72000" rIns="0" bIns="72000" anchor="ctr">
              <a:spAutoFit/>
            </a:bodyPr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體能挑戰</a:t>
              </a:r>
            </a:p>
          </p:txBody>
        </p:sp>
        <p:cxnSp>
          <p:nvCxnSpPr>
            <p:cNvPr id="58" name="直線單箭頭接點 57"/>
            <p:cNvCxnSpPr/>
            <p:nvPr/>
          </p:nvCxnSpPr>
          <p:spPr>
            <a:xfrm flipH="1" flipV="1">
              <a:off x="8004005" y="3124619"/>
              <a:ext cx="0" cy="719627"/>
            </a:xfrm>
            <a:prstGeom prst="straightConnector1">
              <a:avLst/>
            </a:prstGeom>
            <a:ln w="5080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群組 58"/>
          <p:cNvGrpSpPr>
            <a:grpSpLocks/>
          </p:cNvGrpSpPr>
          <p:nvPr/>
        </p:nvGrpSpPr>
        <p:grpSpPr bwMode="auto">
          <a:xfrm>
            <a:off x="8183563" y="3124200"/>
            <a:ext cx="276225" cy="1979613"/>
            <a:chOff x="8183433" y="3124619"/>
            <a:chExt cx="276999" cy="1816549"/>
          </a:xfrm>
        </p:grpSpPr>
        <p:sp>
          <p:nvSpPr>
            <p:cNvPr id="60" name="文字方塊 59"/>
            <p:cNvSpPr txBox="1"/>
            <p:nvPr/>
          </p:nvSpPr>
          <p:spPr>
            <a:xfrm>
              <a:off x="8183433" y="3860271"/>
              <a:ext cx="276999" cy="1080897"/>
            </a:xfrm>
            <a:prstGeom prst="rect">
              <a:avLst/>
            </a:prstGeo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tIns="72000" rIns="0" bIns="72000" anchor="ctr">
              <a:spAutoFit/>
            </a:bodyPr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畢業典禮</a:t>
              </a:r>
            </a:p>
          </p:txBody>
        </p:sp>
        <p:cxnSp>
          <p:nvCxnSpPr>
            <p:cNvPr id="61" name="直線單箭頭接點 60"/>
            <p:cNvCxnSpPr/>
            <p:nvPr/>
          </p:nvCxnSpPr>
          <p:spPr>
            <a:xfrm flipH="1" flipV="1">
              <a:off x="8306013" y="3124619"/>
              <a:ext cx="0" cy="719627"/>
            </a:xfrm>
            <a:prstGeom prst="straightConnector1">
              <a:avLst/>
            </a:prstGeom>
            <a:ln w="5080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2" name="資料庫圖表 61"/>
          <p:cNvGraphicFramePr/>
          <p:nvPr>
            <p:extLst>
              <p:ext uri="{D42A27DB-BD31-4B8C-83A1-F6EECF244321}">
                <p14:modId xmlns:p14="http://schemas.microsoft.com/office/powerpoint/2010/main" val="2481911006"/>
              </p:ext>
            </p:extLst>
          </p:nvPr>
        </p:nvGraphicFramePr>
        <p:xfrm>
          <a:off x="364821" y="1727101"/>
          <a:ext cx="8196194" cy="665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3" name="群組 62"/>
          <p:cNvGrpSpPr>
            <a:grpSpLocks/>
          </p:cNvGrpSpPr>
          <p:nvPr/>
        </p:nvGrpSpPr>
        <p:grpSpPr bwMode="auto">
          <a:xfrm>
            <a:off x="6439837" y="3124200"/>
            <a:ext cx="358775" cy="3617912"/>
            <a:chOff x="5045773" y="3120010"/>
            <a:chExt cx="277945" cy="3410946"/>
          </a:xfrm>
        </p:grpSpPr>
        <p:sp>
          <p:nvSpPr>
            <p:cNvPr id="64" name="文字方塊 63"/>
            <p:cNvSpPr txBox="1"/>
            <p:nvPr/>
          </p:nvSpPr>
          <p:spPr>
            <a:xfrm>
              <a:off x="5045773" y="3645346"/>
              <a:ext cx="277945" cy="2885610"/>
            </a:xfrm>
            <a:prstGeom prst="rect">
              <a:avLst/>
            </a:prstGeom>
            <a:solidFill>
              <a:srgbClr val="7030A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tIns="72000" rIns="0" bIns="72000" anchor="ctr">
              <a:spAutoFit/>
            </a:bodyPr>
            <a:lstStyle/>
            <a:p>
              <a:pPr algn="di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</a:rPr>
                <a:t>社區服務學習（一天）</a:t>
              </a:r>
            </a:p>
          </p:txBody>
        </p:sp>
        <p:cxnSp>
          <p:nvCxnSpPr>
            <p:cNvPr id="65" name="直線單箭頭接點 64"/>
            <p:cNvCxnSpPr>
              <a:stCxn id="64" idx="0"/>
            </p:cNvCxnSpPr>
            <p:nvPr/>
          </p:nvCxnSpPr>
          <p:spPr>
            <a:xfrm flipH="1" flipV="1">
              <a:off x="5178596" y="3120010"/>
              <a:ext cx="6150" cy="525336"/>
            </a:xfrm>
            <a:prstGeom prst="straightConnector1">
              <a:avLst/>
            </a:prstGeom>
            <a:ln w="50800">
              <a:solidFill>
                <a:srgbClr val="A500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550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8136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91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學生多元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學習</a:t>
            </a:r>
            <a:r>
              <a:rPr kumimoji="0" lang="en-US" altLang="zh-TW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--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校外</a:t>
            </a: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活動及競賽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7544" y="1343562"/>
            <a:ext cx="4572000" cy="53078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海外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教育旅行</a:t>
            </a:r>
          </a:p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天文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營、科學營</a:t>
            </a:r>
          </a:p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國家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太空中心參訪</a:t>
            </a:r>
          </a:p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清松手寫體1" pitchFamily="2" charset="-120"/>
                <a:ea typeface="清松手寫體1" pitchFamily="2" charset="-120"/>
              </a:rPr>
              <a:t>X-PARK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海洋博物館參訪</a:t>
            </a:r>
          </a:p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童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軍露營生涯體驗營</a:t>
            </a:r>
          </a:p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溯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溪清境山林活動</a:t>
            </a:r>
          </a:p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詩歌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朗讀競賽特優</a:t>
            </a:r>
          </a:p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職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場體驗參觀</a:t>
            </a:r>
          </a:p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職業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試探活動</a:t>
            </a:r>
          </a:p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社區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及校園服務學習</a:t>
            </a:r>
          </a:p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九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年級體能挑戰營活動</a:t>
            </a:r>
          </a:p>
          <a:p>
            <a:pPr marL="285750" indent="-28575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物理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奧林匹亞競賽</a:t>
            </a:r>
          </a:p>
        </p:txBody>
      </p:sp>
      <p:pic>
        <p:nvPicPr>
          <p:cNvPr id="27" name="圖片 26" descr="G:\desktop\107招生\圖檔\童軍天文營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28" y="3144994"/>
            <a:ext cx="25812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圖片 27" descr="C:\Users\kfshuser\Desktop\WP_20130819_13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21" y="1315416"/>
            <a:ext cx="24012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3" r="-168"/>
          <a:stretch/>
        </p:blipFill>
        <p:spPr>
          <a:xfrm>
            <a:off x="6421604" y="1300722"/>
            <a:ext cx="25812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64" y="3152970"/>
            <a:ext cx="2401083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63" y="4967664"/>
            <a:ext cx="2401084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31969" r="12886" b="20097"/>
          <a:stretch/>
        </p:blipFill>
        <p:spPr>
          <a:xfrm>
            <a:off x="6414347" y="4959688"/>
            <a:ext cx="25812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45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8136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91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學生多元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學習</a:t>
            </a:r>
            <a:r>
              <a:rPr kumimoji="0" lang="en-US" altLang="zh-TW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--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校外</a:t>
            </a: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活動及競賽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4472" y="1371368"/>
            <a:ext cx="4572000" cy="21441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合歡山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地理實察營</a:t>
            </a: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十八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尖山中學生地理營</a:t>
            </a: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清松手寫體1" pitchFamily="2" charset="-120"/>
                <a:ea typeface="清松手寫體1" pitchFamily="2" charset="-120"/>
              </a:rPr>
              <a:t>GPS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、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GIS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體驗營</a:t>
            </a: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隆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汀水圳實察營</a:t>
            </a: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南投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大觀電廠蝙蝠洞實察營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196" y="3610470"/>
            <a:ext cx="2376264" cy="305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3" y="3515545"/>
            <a:ext cx="4426272" cy="335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324271"/>
            <a:ext cx="3017782" cy="2286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799" y="3515545"/>
            <a:ext cx="2548397" cy="331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93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8136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91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學生多元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學習</a:t>
            </a:r>
            <a:r>
              <a:rPr kumimoji="0" lang="en-US" altLang="zh-TW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--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校內活動</a:t>
            </a: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及競賽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7918" y="1401673"/>
            <a:ext cx="32784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清松手寫體1" pitchFamily="2" charset="-120"/>
                <a:ea typeface="清松手寫體1" pitchFamily="2" charset="-120"/>
              </a:rPr>
              <a:t>國語文競賽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清松手寫體1" pitchFamily="2" charset="-120"/>
                <a:ea typeface="清松手寫體1" pitchFamily="2" charset="-120"/>
              </a:rPr>
              <a:t>英語歌唱暨本土語競賽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清松手寫體1" pitchFamily="2" charset="-120"/>
                <a:ea typeface="清松手寫體1" pitchFamily="2" charset="-120"/>
              </a:rPr>
              <a:t>美術比賽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lang="zh-TW" altLang="en-US" sz="2000" dirty="0" smtClean="0">
                <a:latin typeface="清松手寫體1" pitchFamily="2" charset="-120"/>
                <a:ea typeface="清松手寫體1" pitchFamily="2" charset="-120"/>
              </a:rPr>
              <a:t>青年懷</a:t>
            </a:r>
            <a:r>
              <a:rPr lang="zh-TW" altLang="en-US" sz="2000" dirty="0">
                <a:latin typeface="清松手寫體1" pitchFamily="2" charset="-120"/>
                <a:ea typeface="清松手寫體1" pitchFamily="2" charset="-120"/>
              </a:rPr>
              <a:t>樸文學徵文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清松手寫體1" pitchFamily="2" charset="-120"/>
                <a:ea typeface="清松手寫體1" pitchFamily="2" charset="-120"/>
              </a:rPr>
              <a:t>卡拉</a:t>
            </a:r>
            <a:r>
              <a:rPr lang="en-US" altLang="zh-TW" sz="2000" dirty="0">
                <a:latin typeface="清松手寫體1" pitchFamily="2" charset="-120"/>
                <a:ea typeface="清松手寫體1" pitchFamily="2" charset="-120"/>
              </a:rPr>
              <a:t>OK</a:t>
            </a:r>
            <a:r>
              <a:rPr lang="zh-TW" altLang="en-US" sz="2000" dirty="0">
                <a:latin typeface="清松手寫體1" pitchFamily="2" charset="-120"/>
                <a:ea typeface="清松手寫體1" pitchFamily="2" charset="-120"/>
              </a:rPr>
              <a:t>比賽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清松手寫體1" pitchFamily="2" charset="-120"/>
                <a:ea typeface="清松手寫體1" pitchFamily="2" charset="-120"/>
              </a:rPr>
              <a:t>班際盃籃球比賽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清松手寫體1" pitchFamily="2" charset="-120"/>
                <a:ea typeface="清松手寫體1" pitchFamily="2" charset="-120"/>
              </a:rPr>
              <a:t>班際盃游泳比賽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清松手寫體1" pitchFamily="2" charset="-120"/>
                <a:ea typeface="清松手寫體1" pitchFamily="2" charset="-120"/>
              </a:rPr>
              <a:t>跳繩比賽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000" dirty="0" smtClean="0">
                <a:latin typeface="清松手寫體1" pitchFamily="2" charset="-120"/>
                <a:ea typeface="清松手寫體1" pitchFamily="2" charset="-120"/>
              </a:rPr>
              <a:t>校慶運動會競賽</a:t>
            </a:r>
            <a:endParaRPr lang="zh-TW" altLang="en-US" sz="2000" dirty="0"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0" y="4368718"/>
            <a:ext cx="3360253" cy="238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43" y="4438875"/>
            <a:ext cx="1762439" cy="2327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482" y="4438875"/>
            <a:ext cx="3760014" cy="2296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7137" r="7841"/>
          <a:stretch/>
        </p:blipFill>
        <p:spPr>
          <a:xfrm>
            <a:off x="5276482" y="1258691"/>
            <a:ext cx="3760014" cy="3132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43" y="1312942"/>
            <a:ext cx="1762439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84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8136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91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學生多元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學習</a:t>
            </a:r>
            <a:r>
              <a:rPr kumimoji="0" lang="en-US" altLang="zh-TW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--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校內活動</a:t>
            </a: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及競賽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3643" y="141610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國際交流活動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日本姊妹校交流參訪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日本東京電子學校研習課程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國立清華大學科學營隊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國立交通大學光電營隊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台積電職業試探參訪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校內各科職業試探實作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活動</a:t>
            </a:r>
            <a:endParaRPr lang="zh-TW" altLang="en-US" sz="2400" dirty="0"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643" y="4093764"/>
            <a:ext cx="3668805" cy="262591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38" y="1304001"/>
            <a:ext cx="3839310" cy="291605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/>
          <a:srcRect t="19846" b="22342"/>
          <a:stretch/>
        </p:blipFill>
        <p:spPr>
          <a:xfrm>
            <a:off x="363643" y="4093764"/>
            <a:ext cx="4540657" cy="2527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8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12764" y="238114"/>
            <a:ext cx="7444716" cy="1020577"/>
            <a:chOff x="-12764" y="238114"/>
            <a:chExt cx="7444716" cy="1020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8F1EF8-D55F-4EAB-9B5F-B1D632BB5452}"/>
                </a:ext>
              </a:extLst>
            </p:cNvPr>
            <p:cNvSpPr/>
            <p:nvPr/>
          </p:nvSpPr>
          <p:spPr>
            <a:xfrm>
              <a:off x="-12764" y="1153968"/>
              <a:ext cx="6840000" cy="104723"/>
            </a:xfrm>
            <a:prstGeom prst="rect">
              <a:avLst/>
            </a:prstGeom>
            <a:pattFill prst="zigZag">
              <a:fgClr>
                <a:schemeClr val="accent5">
                  <a:lumMod val="75000"/>
                </a:schemeClr>
              </a:fgClr>
              <a:bgClr>
                <a:schemeClr val="accent5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686519" y="500254"/>
              <a:ext cx="57454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學生多元學習</a:t>
              </a:r>
              <a:r>
                <a:rPr kumimoji="0" lang="en-US" altLang="zh-TW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--</a:t>
              </a: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績優表</a:t>
              </a:r>
              <a:r>
                <a:rPr kumimoji="0" lang="zh-TW" altLang="en-US" sz="3600" b="1" dirty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現</a:t>
              </a: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38C37A62-D4DE-47E8-8D85-CB5A7DC56BA2}"/>
                </a:ext>
              </a:extLst>
            </p:cNvPr>
            <p:cNvSpPr/>
            <p:nvPr/>
          </p:nvSpPr>
          <p:spPr>
            <a:xfrm>
              <a:off x="0" y="238114"/>
              <a:ext cx="1764000" cy="9158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光復</a:t>
              </a: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國中部</a:t>
              </a:r>
              <a:endParaRPr kumimoji="0" lang="en-US" altLang="zh-TW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特色招生</a:t>
              </a:r>
              <a:endParaRPr kumimoji="0" lang="en-US" altLang="zh-TW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8244408" y="2095215"/>
            <a:ext cx="81416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600" b="1" cap="none" spc="200" dirty="0" smtClean="0">
                <a:ln w="29210">
                  <a:noFill/>
                </a:ln>
                <a:solidFill>
                  <a:srgbClr val="C0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清松手寫體1" pitchFamily="2" charset="-120"/>
                <a:ea typeface="清松手寫體1" pitchFamily="2" charset="-120"/>
              </a:rPr>
              <a:t>108</a:t>
            </a:r>
            <a:r>
              <a:rPr lang="zh-TW" altLang="en-US" sz="3600" b="1" cap="none" spc="200" dirty="0" smtClean="0">
                <a:ln w="29210">
                  <a:noFill/>
                </a:ln>
                <a:solidFill>
                  <a:srgbClr val="C0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清松手寫體1" pitchFamily="2" charset="-120"/>
                <a:ea typeface="清松手寫體1" pitchFamily="2" charset="-120"/>
              </a:rPr>
              <a:t>年度新竹市</a:t>
            </a:r>
            <a:endParaRPr lang="en-US" altLang="zh-TW" sz="3600" b="1" cap="none" spc="200" dirty="0" smtClean="0">
              <a:ln w="29210">
                <a:noFill/>
              </a:ln>
              <a:solidFill>
                <a:srgbClr val="C0000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074"/>
            <a:ext cx="7431952" cy="5573964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7487351" y="1153968"/>
            <a:ext cx="81416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1" cap="none" spc="200" dirty="0" smtClean="0">
                <a:ln w="29210">
                  <a:noFill/>
                </a:ln>
                <a:solidFill>
                  <a:srgbClr val="C0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清松手寫體1" pitchFamily="2" charset="-120"/>
                <a:ea typeface="清松手寫體1" pitchFamily="2" charset="-120"/>
              </a:rPr>
              <a:t>奧林匹亞科學趣味競賽</a:t>
            </a:r>
            <a:endParaRPr lang="zh-TW" altLang="en-US" sz="3600" b="1" cap="none" spc="200" dirty="0">
              <a:ln w="29210">
                <a:noFill/>
              </a:ln>
              <a:solidFill>
                <a:srgbClr val="C0000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622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12764" y="238114"/>
            <a:ext cx="7444716" cy="1020577"/>
            <a:chOff x="-12764" y="238114"/>
            <a:chExt cx="7444716" cy="1020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8F1EF8-D55F-4EAB-9B5F-B1D632BB5452}"/>
                </a:ext>
              </a:extLst>
            </p:cNvPr>
            <p:cNvSpPr/>
            <p:nvPr/>
          </p:nvSpPr>
          <p:spPr>
            <a:xfrm>
              <a:off x="-12764" y="1153968"/>
              <a:ext cx="6840000" cy="104723"/>
            </a:xfrm>
            <a:prstGeom prst="rect">
              <a:avLst/>
            </a:prstGeom>
            <a:pattFill prst="zigZag">
              <a:fgClr>
                <a:schemeClr val="accent5">
                  <a:lumMod val="75000"/>
                </a:schemeClr>
              </a:fgClr>
              <a:bgClr>
                <a:schemeClr val="accent5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686519" y="500254"/>
              <a:ext cx="57454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學生多元學習</a:t>
              </a:r>
              <a:r>
                <a:rPr kumimoji="0" lang="en-US" altLang="zh-TW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--</a:t>
              </a: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績優表</a:t>
              </a:r>
              <a:r>
                <a:rPr kumimoji="0" lang="zh-TW" altLang="en-US" sz="3600" b="1" dirty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現</a:t>
              </a: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38C37A62-D4DE-47E8-8D85-CB5A7DC56BA2}"/>
                </a:ext>
              </a:extLst>
            </p:cNvPr>
            <p:cNvSpPr/>
            <p:nvPr/>
          </p:nvSpPr>
          <p:spPr>
            <a:xfrm>
              <a:off x="0" y="238114"/>
              <a:ext cx="1764000" cy="9158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光復</a:t>
              </a: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國中部</a:t>
              </a:r>
              <a:endParaRPr kumimoji="0" lang="en-US" altLang="zh-TW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特色招生</a:t>
              </a:r>
              <a:endParaRPr kumimoji="0" lang="en-US" altLang="zh-TW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</p:txBody>
        </p:sp>
      </p:grpSp>
      <p:pic>
        <p:nvPicPr>
          <p:cNvPr id="10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4" y="1258690"/>
            <a:ext cx="7476128" cy="559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10"/>
          <p:cNvSpPr/>
          <p:nvPr/>
        </p:nvSpPr>
        <p:spPr>
          <a:xfrm>
            <a:off x="-12764" y="1258689"/>
            <a:ext cx="747612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zh-TW" altLang="en-US" sz="44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新竹市公私立</a:t>
            </a:r>
            <a:r>
              <a:rPr kumimoji="0" lang="en-US" altLang="zh-TW" sz="44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19</a:t>
            </a:r>
            <a:r>
              <a:rPr kumimoji="0" lang="zh-TW" altLang="en-US" sz="44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所國中</a:t>
            </a:r>
            <a:endParaRPr kumimoji="0" lang="en-US" altLang="zh-TW" sz="4400" b="1" dirty="0">
              <a:ln w="25400">
                <a:solidFill>
                  <a:schemeClr val="tx1"/>
                </a:solidFill>
              </a:ln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/>
            <a:r>
              <a:rPr kumimoji="0" lang="zh-TW" altLang="en-US" sz="4400" b="1" dirty="0" smtClean="0">
                <a:ln w="25400">
                  <a:solidFill>
                    <a:srgbClr val="C00000"/>
                  </a:solidFill>
                </a:ln>
                <a:solidFill>
                  <a:srgbClr val="FFFF00"/>
                </a:solidFill>
                <a:latin typeface="清松手寫體1" pitchFamily="2" charset="-120"/>
                <a:ea typeface="清松手寫體1" pitchFamily="2" charset="-120"/>
              </a:rPr>
              <a:t>唯一各項</a:t>
            </a:r>
            <a:r>
              <a:rPr kumimoji="0" lang="zh-TW" altLang="en-US" sz="4400" b="1" dirty="0">
                <a:ln w="25400">
                  <a:solidFill>
                    <a:srgbClr val="C00000"/>
                  </a:solidFill>
                </a:ln>
                <a:solidFill>
                  <a:srgbClr val="FFFF00"/>
                </a:solidFill>
                <a:latin typeface="清松手寫體1" pitchFamily="2" charset="-120"/>
                <a:ea typeface="清松手寫體1" pitchFamily="2" charset="-120"/>
              </a:rPr>
              <a:t>競賽皆獲獎學校</a:t>
            </a:r>
          </a:p>
        </p:txBody>
      </p:sp>
      <p:sp>
        <p:nvSpPr>
          <p:cNvPr id="14" name="矩形 13"/>
          <p:cNvSpPr/>
          <p:nvPr/>
        </p:nvSpPr>
        <p:spPr>
          <a:xfrm>
            <a:off x="7308304" y="23200"/>
            <a:ext cx="1847060" cy="1384995"/>
          </a:xfrm>
          <a:prstGeom prst="rect">
            <a:avLst/>
          </a:prstGeom>
          <a:solidFill>
            <a:schemeClr val="accent2"/>
          </a:solidFill>
          <a:ln w="38100">
            <a:solidFill>
              <a:srgbClr val="00CC99"/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zh-TW" altLang="en-US" sz="2800" b="1" dirty="0" smtClean="0">
                <a:ln w="254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最多冠軍</a:t>
            </a:r>
            <a:endParaRPr kumimoji="0" lang="en-US" altLang="zh-TW" sz="2800" b="1" dirty="0" smtClean="0">
              <a:ln w="25400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algn="ctr">
              <a:lnSpc>
                <a:spcPct val="150000"/>
              </a:lnSpc>
            </a:pPr>
            <a:r>
              <a:rPr kumimoji="0" lang="zh-TW" altLang="en-US" sz="2800" b="1" dirty="0" smtClean="0">
                <a:ln w="254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全</a:t>
            </a:r>
            <a:r>
              <a:rPr kumimoji="0" lang="zh-TW" altLang="en-US" sz="2800" b="1" dirty="0">
                <a:ln w="254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市</a:t>
            </a:r>
            <a:r>
              <a:rPr kumimoji="0" lang="zh-TW" altLang="en-US" sz="2800" b="1" dirty="0" smtClean="0">
                <a:ln w="254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第一</a:t>
            </a:r>
            <a:r>
              <a:rPr kumimoji="0" lang="en-US" altLang="zh-TW" sz="2800" b="1" dirty="0" smtClean="0">
                <a:ln w="254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!</a:t>
            </a:r>
            <a:endParaRPr kumimoji="0" lang="zh-TW" altLang="en-US" sz="2800" b="1" dirty="0">
              <a:ln w="25400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5" name="內容版面配置區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b="8328"/>
          <a:stretch/>
        </p:blipFill>
        <p:spPr>
          <a:xfrm>
            <a:off x="7355364" y="1424878"/>
            <a:ext cx="18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 t="13194" r="6931" b="6134"/>
          <a:stretch/>
        </p:blipFill>
        <p:spPr>
          <a:xfrm>
            <a:off x="7344000" y="4124878"/>
            <a:ext cx="18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133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12764" y="238114"/>
            <a:ext cx="7444716" cy="1020577"/>
            <a:chOff x="-12764" y="238114"/>
            <a:chExt cx="7444716" cy="1020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8F1EF8-D55F-4EAB-9B5F-B1D632BB5452}"/>
                </a:ext>
              </a:extLst>
            </p:cNvPr>
            <p:cNvSpPr/>
            <p:nvPr/>
          </p:nvSpPr>
          <p:spPr>
            <a:xfrm>
              <a:off x="-12764" y="1153968"/>
              <a:ext cx="6840000" cy="104723"/>
            </a:xfrm>
            <a:prstGeom prst="rect">
              <a:avLst/>
            </a:prstGeom>
            <a:pattFill prst="zigZag">
              <a:fgClr>
                <a:schemeClr val="accent5">
                  <a:lumMod val="75000"/>
                </a:schemeClr>
              </a:fgClr>
              <a:bgClr>
                <a:schemeClr val="accent5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686519" y="500254"/>
              <a:ext cx="57454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學生多元學習</a:t>
              </a:r>
              <a:r>
                <a:rPr kumimoji="0" lang="en-US" altLang="zh-TW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--</a:t>
              </a: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績優表</a:t>
              </a:r>
              <a:r>
                <a:rPr kumimoji="0" lang="zh-TW" altLang="en-US" sz="3600" b="1" dirty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現</a:t>
              </a: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38C37A62-D4DE-47E8-8D85-CB5A7DC56BA2}"/>
                </a:ext>
              </a:extLst>
            </p:cNvPr>
            <p:cNvSpPr/>
            <p:nvPr/>
          </p:nvSpPr>
          <p:spPr>
            <a:xfrm>
              <a:off x="0" y="238114"/>
              <a:ext cx="1764000" cy="9158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光復</a:t>
              </a: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國中部</a:t>
              </a:r>
              <a:endParaRPr kumimoji="0" lang="en-US" altLang="zh-TW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特色招生</a:t>
              </a:r>
              <a:endParaRPr kumimoji="0" lang="en-US" altLang="zh-TW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</p:txBody>
        </p:sp>
      </p:grpSp>
      <p:sp>
        <p:nvSpPr>
          <p:cNvPr id="13" name="內容版面配置區 2"/>
          <p:cNvSpPr>
            <a:spLocks noGrp="1"/>
          </p:cNvSpPr>
          <p:nvPr>
            <p:ph idx="1"/>
          </p:nvPr>
        </p:nvSpPr>
        <p:spPr>
          <a:xfrm>
            <a:off x="395536" y="1348187"/>
            <a:ext cx="9073009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2019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年全國英文單字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大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賽     榮獲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團體組季軍</a:t>
            </a:r>
            <a:endParaRPr lang="en-US" altLang="zh-TW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marL="0" indent="0">
              <a:buNone/>
            </a:pP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107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學年度英語字彙王        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榮獲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第一名及多項優等</a:t>
            </a:r>
            <a:endParaRPr lang="en-US" altLang="zh-TW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marL="0" indent="0">
              <a:buNone/>
            </a:pP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107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年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金竹獎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英語競賽        榮獲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演說特優</a:t>
            </a:r>
            <a:endParaRPr lang="en-US" altLang="zh-TW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marL="0" lvl="0" indent="0">
              <a:buNone/>
            </a:pPr>
            <a:r>
              <a:rPr lang="en-US" altLang="zh-TW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106</a:t>
            </a:r>
            <a:r>
              <a:rPr lang="zh-TW" altLang="zh-T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年</a:t>
            </a:r>
            <a:r>
              <a:rPr lang="zh-TW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金竹獎</a:t>
            </a:r>
            <a:r>
              <a:rPr lang="zh-TW" altLang="zh-T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英語</a:t>
            </a:r>
            <a:r>
              <a:rPr lang="zh-TW" altLang="zh-TW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競賽</a:t>
            </a:r>
            <a:r>
              <a:rPr lang="zh-TW" alt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        </a:t>
            </a:r>
            <a:r>
              <a:rPr lang="zh-TW" altLang="zh-TW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榮獲</a:t>
            </a:r>
            <a:r>
              <a:rPr lang="zh-TW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英語讀者劇場</a:t>
            </a:r>
            <a:r>
              <a:rPr lang="zh-TW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優等</a:t>
            </a:r>
            <a:endParaRPr lang="en-US" altLang="zh-TW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marL="0" lvl="0" indent="0">
              <a:buNone/>
            </a:pPr>
            <a:r>
              <a:rPr lang="en-US" altLang="zh-TW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106</a:t>
            </a:r>
            <a:r>
              <a:rPr lang="zh-TW" altLang="zh-TW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學年度新竹英語</a:t>
            </a:r>
            <a:r>
              <a:rPr lang="zh-TW" altLang="zh-T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字彙王</a:t>
            </a:r>
            <a:r>
              <a:rPr lang="zh-TW" altLang="zh-TW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競賽</a:t>
            </a:r>
            <a:r>
              <a:rPr lang="en-US" altLang="zh-TW" sz="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   </a:t>
            </a:r>
            <a:r>
              <a:rPr lang="zh-TW" alt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榮獲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金腦獎</a:t>
            </a:r>
            <a:endParaRPr lang="zh-TW" altLang="zh-TW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marL="0" lvl="0" indent="0">
              <a:buNone/>
            </a:pPr>
            <a:endParaRPr lang="zh-TW" altLang="zh-TW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marL="0" indent="0">
              <a:buNone/>
            </a:pPr>
            <a:endParaRPr lang="en-US" altLang="zh-TW" dirty="0" smtClean="0"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47" y="3724761"/>
            <a:ext cx="4017936" cy="2988214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072" y="3958194"/>
            <a:ext cx="2877561" cy="2015999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366831" y="5974193"/>
            <a:ext cx="22668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新竹市金</a:t>
            </a:r>
            <a:r>
              <a:rPr lang="zh-TW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竹</a:t>
            </a:r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獎</a:t>
            </a:r>
            <a:endParaRPr lang="en-US" altLang="zh-TW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英語演說優等</a:t>
            </a:r>
            <a:endParaRPr lang="zh-TW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r="6320"/>
          <a:stretch/>
        </p:blipFill>
        <p:spPr>
          <a:xfrm>
            <a:off x="7063348" y="3356992"/>
            <a:ext cx="1973148" cy="3450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878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12764" y="238114"/>
            <a:ext cx="7444716" cy="1020577"/>
            <a:chOff x="-12764" y="238114"/>
            <a:chExt cx="7444716" cy="1020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8F1EF8-D55F-4EAB-9B5F-B1D632BB5452}"/>
                </a:ext>
              </a:extLst>
            </p:cNvPr>
            <p:cNvSpPr/>
            <p:nvPr/>
          </p:nvSpPr>
          <p:spPr>
            <a:xfrm>
              <a:off x="-12764" y="1153968"/>
              <a:ext cx="6840000" cy="104723"/>
            </a:xfrm>
            <a:prstGeom prst="rect">
              <a:avLst/>
            </a:prstGeom>
            <a:pattFill prst="zigZag">
              <a:fgClr>
                <a:schemeClr val="accent5">
                  <a:lumMod val="75000"/>
                </a:schemeClr>
              </a:fgClr>
              <a:bgClr>
                <a:schemeClr val="accent5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686519" y="500254"/>
              <a:ext cx="57454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學生多元學習</a:t>
              </a:r>
              <a:r>
                <a:rPr kumimoji="0" lang="en-US" altLang="zh-TW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--</a:t>
              </a: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績優表</a:t>
              </a:r>
              <a:r>
                <a:rPr kumimoji="0" lang="zh-TW" altLang="en-US" sz="3600" b="1" dirty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現</a:t>
              </a: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38C37A62-D4DE-47E8-8D85-CB5A7DC56BA2}"/>
                </a:ext>
              </a:extLst>
            </p:cNvPr>
            <p:cNvSpPr/>
            <p:nvPr/>
          </p:nvSpPr>
          <p:spPr>
            <a:xfrm>
              <a:off x="0" y="238114"/>
              <a:ext cx="1764000" cy="9158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光復</a:t>
              </a: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國中部</a:t>
              </a:r>
              <a:endParaRPr kumimoji="0" lang="en-US" altLang="zh-TW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特色招生</a:t>
              </a:r>
              <a:endParaRPr kumimoji="0" lang="en-US" altLang="zh-TW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</p:txBody>
        </p:sp>
      </p:grp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50" y="1548916"/>
            <a:ext cx="2691835" cy="179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25352" r="6766"/>
          <a:stretch/>
        </p:blipFill>
        <p:spPr>
          <a:xfrm>
            <a:off x="5432541" y="3377857"/>
            <a:ext cx="3445644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矩形 15"/>
          <p:cNvSpPr/>
          <p:nvPr/>
        </p:nvSpPr>
        <p:spPr>
          <a:xfrm>
            <a:off x="412893" y="1350400"/>
            <a:ext cx="75229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zh-TW" sz="2400" b="1" dirty="0">
                <a:latin typeface="清松手寫體1" pitchFamily="2" charset="-120"/>
                <a:ea typeface="清松手寫體1" pitchFamily="2" charset="-120"/>
              </a:rPr>
              <a:t>2018 Power Tech</a:t>
            </a:r>
            <a:r>
              <a:rPr lang="zh-TW" altLang="zh-TW" sz="2400" b="1" dirty="0">
                <a:latin typeface="清松手寫體1" pitchFamily="2" charset="-120"/>
                <a:ea typeface="清松手寫體1" pitchFamily="2" charset="-120"/>
              </a:rPr>
              <a:t>青少年科技創作競賽全國賽</a:t>
            </a:r>
            <a:endParaRPr lang="en-US" altLang="zh-TW" sz="2400" b="1" dirty="0">
              <a:latin typeface="清松手寫體1" pitchFamily="2" charset="-120"/>
              <a:ea typeface="清松手寫體1" pitchFamily="2" charset="-120"/>
            </a:endParaRPr>
          </a:p>
          <a:p>
            <a:pPr marL="0" lvl="1" indent="0">
              <a:buNone/>
            </a:pP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榮獲</a:t>
            </a:r>
            <a:r>
              <a:rPr lang="zh-TW" altLang="en-US" sz="2400" b="1" dirty="0" smtClean="0">
                <a:solidFill>
                  <a:srgbClr val="FF0000"/>
                </a:solidFill>
                <a:latin typeface="清松手寫體1" pitchFamily="2" charset="-120"/>
                <a:ea typeface="清松手寫體1" pitchFamily="2" charset="-120"/>
              </a:rPr>
              <a:t> </a:t>
            </a:r>
            <a:r>
              <a:rPr lang="zh-TW" altLang="zh-TW" sz="2400" b="1" dirty="0" smtClean="0">
                <a:solidFill>
                  <a:srgbClr val="FF0000"/>
                </a:solidFill>
                <a:latin typeface="清松手寫體1" pitchFamily="2" charset="-120"/>
                <a:ea typeface="清松手寫體1" pitchFamily="2" charset="-120"/>
              </a:rPr>
              <a:t>「</a:t>
            </a:r>
            <a:r>
              <a:rPr lang="en-US" altLang="zh-TW" sz="2400" b="1" dirty="0">
                <a:solidFill>
                  <a:srgbClr val="FF0000"/>
                </a:solidFill>
                <a:latin typeface="清松手寫體1" pitchFamily="2" charset="-120"/>
                <a:ea typeface="清松手寫體1" pitchFamily="2" charset="-120"/>
              </a:rPr>
              <a:t>mini-com</a:t>
            </a:r>
            <a:r>
              <a:rPr lang="zh-TW" altLang="zh-TW" sz="2400" b="1" dirty="0">
                <a:solidFill>
                  <a:srgbClr val="FF0000"/>
                </a:solidFill>
                <a:latin typeface="清松手寫體1" pitchFamily="2" charset="-120"/>
                <a:ea typeface="清松手寫體1" pitchFamily="2" charset="-120"/>
              </a:rPr>
              <a:t>國中組」積分獎優勝</a:t>
            </a:r>
            <a:endParaRPr lang="en-US" altLang="zh-TW" sz="2400" b="1" dirty="0">
              <a:solidFill>
                <a:srgbClr val="FF00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3" y="3365944"/>
            <a:ext cx="4840884" cy="3395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矩形 21"/>
          <p:cNvSpPr/>
          <p:nvPr/>
        </p:nvSpPr>
        <p:spPr>
          <a:xfrm>
            <a:off x="412893" y="2399376"/>
            <a:ext cx="69298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清松手寫體1" pitchFamily="2" charset="-120"/>
                <a:ea typeface="清松手寫體1" pitchFamily="2" charset="-120"/>
              </a:rPr>
              <a:t>107</a:t>
            </a:r>
            <a:r>
              <a:rPr lang="zh-TW" altLang="en-US" sz="2400" b="1" dirty="0">
                <a:latin typeface="清松手寫體1" pitchFamily="2" charset="-120"/>
                <a:ea typeface="清松手寫體1" pitchFamily="2" charset="-120"/>
              </a:rPr>
              <a:t>年度新竹市百變機器人大賽</a:t>
            </a:r>
            <a:r>
              <a:rPr lang="en-US" altLang="zh-TW" sz="2400" b="1" dirty="0">
                <a:latin typeface="清松手寫體1" pitchFamily="2" charset="-120"/>
                <a:ea typeface="清松手寫體1" pitchFamily="2" charset="-120"/>
              </a:rPr>
              <a:t>-</a:t>
            </a:r>
            <a:r>
              <a:rPr lang="zh-TW" altLang="en-US" sz="2400" b="1" dirty="0">
                <a:latin typeface="清松手寫體1" pitchFamily="2" charset="-120"/>
                <a:ea typeface="清松手寫體1" pitchFamily="2" charset="-120"/>
              </a:rPr>
              <a:t>蟲蟲大戰</a:t>
            </a:r>
          </a:p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榮獲</a:t>
            </a:r>
            <a:r>
              <a:rPr lang="zh-TW" altLang="en-US" sz="2400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  國中</a:t>
            </a:r>
            <a:r>
              <a:rPr lang="zh-TW" altLang="en-US" sz="2400" b="1" dirty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創意組第三名</a:t>
            </a:r>
          </a:p>
        </p:txBody>
      </p:sp>
    </p:spTree>
    <p:extLst>
      <p:ext uri="{BB962C8B-B14F-4D97-AF65-F5344CB8AC3E}">
        <p14:creationId xmlns:p14="http://schemas.microsoft.com/office/powerpoint/2010/main" val="383660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12764" y="238114"/>
            <a:ext cx="7444716" cy="1020577"/>
            <a:chOff x="-12764" y="238114"/>
            <a:chExt cx="7444716" cy="1020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8F1EF8-D55F-4EAB-9B5F-B1D632BB5452}"/>
                </a:ext>
              </a:extLst>
            </p:cNvPr>
            <p:cNvSpPr/>
            <p:nvPr/>
          </p:nvSpPr>
          <p:spPr>
            <a:xfrm>
              <a:off x="-12764" y="1153968"/>
              <a:ext cx="6840000" cy="104723"/>
            </a:xfrm>
            <a:prstGeom prst="rect">
              <a:avLst/>
            </a:prstGeom>
            <a:pattFill prst="zigZag">
              <a:fgClr>
                <a:schemeClr val="accent5">
                  <a:lumMod val="75000"/>
                </a:schemeClr>
              </a:fgClr>
              <a:bgClr>
                <a:schemeClr val="accent5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686519" y="500254"/>
              <a:ext cx="57454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學生多元學習</a:t>
              </a:r>
              <a:r>
                <a:rPr kumimoji="0" lang="en-US" altLang="zh-TW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--</a:t>
              </a: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績優表</a:t>
              </a:r>
              <a:r>
                <a:rPr kumimoji="0" lang="zh-TW" altLang="en-US" sz="3600" b="1" dirty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現</a:t>
              </a: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38C37A62-D4DE-47E8-8D85-CB5A7DC56BA2}"/>
                </a:ext>
              </a:extLst>
            </p:cNvPr>
            <p:cNvSpPr/>
            <p:nvPr/>
          </p:nvSpPr>
          <p:spPr>
            <a:xfrm>
              <a:off x="0" y="238114"/>
              <a:ext cx="1764000" cy="9158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光復</a:t>
              </a: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國中部</a:t>
              </a:r>
              <a:endParaRPr kumimoji="0" lang="en-US" altLang="zh-TW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特色招生</a:t>
              </a:r>
              <a:endParaRPr kumimoji="0" lang="en-US" altLang="zh-TW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9906" y="1268670"/>
            <a:ext cx="8820472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altLang="zh-TW" dirty="0">
                <a:latin typeface="清松手寫體1" pitchFamily="2" charset="-120"/>
                <a:ea typeface="清松手寫體1" pitchFamily="2" charset="-120"/>
              </a:rPr>
              <a:t>2019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韓國競技疊杯</a:t>
            </a: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錦標賽榮獲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第二</a:t>
            </a: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名</a:t>
            </a:r>
            <a:endParaRPr lang="en-US" altLang="zh-TW" dirty="0" smtClean="0">
              <a:latin typeface="清松手寫體1" pitchFamily="2" charset="-120"/>
              <a:ea typeface="清松手寫體1" pitchFamily="2" charset="-12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altLang="zh-TW" dirty="0" smtClean="0">
                <a:latin typeface="清松手寫體1" pitchFamily="2" charset="-120"/>
                <a:ea typeface="清松手寫體1" pitchFamily="2" charset="-120"/>
              </a:rPr>
              <a:t>2019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年馬來西亞體操</a:t>
            </a: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錦標賽榮獲第二名佳績</a:t>
            </a:r>
            <a:endParaRPr lang="en-US" altLang="zh-TW" dirty="0" smtClean="0">
              <a:latin typeface="清松手寫體1" pitchFamily="2" charset="-120"/>
              <a:ea typeface="清松手寫體1" pitchFamily="2" charset="-12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日本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第五十回世界兒童畫展國內徵畫</a:t>
            </a: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比賽特優獎</a:t>
            </a:r>
            <a:endParaRPr lang="en-US" altLang="zh-TW" dirty="0" smtClean="0">
              <a:latin typeface="清松手寫體1" pitchFamily="2" charset="-120"/>
              <a:ea typeface="清松手寫體1" pitchFamily="2" charset="-12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altLang="zh-TW" dirty="0" smtClean="0">
                <a:latin typeface="清松手寫體1" pitchFamily="2" charset="-120"/>
                <a:ea typeface="清松手寫體1" pitchFamily="2" charset="-120"/>
              </a:rPr>
              <a:t>2019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第十四屆全國英文單字大賽</a:t>
            </a: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決賽國中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組第三</a:t>
            </a: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名</a:t>
            </a:r>
            <a:endParaRPr lang="en-US" altLang="zh-TW" dirty="0" smtClean="0">
              <a:latin typeface="清松手寫體1" pitchFamily="2" charset="-120"/>
              <a:ea typeface="清松手寫體1" pitchFamily="2" charset="-12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altLang="zh-TW" dirty="0" smtClean="0">
                <a:latin typeface="清松手寫體1" pitchFamily="2" charset="-120"/>
                <a:ea typeface="清松手寫體1" pitchFamily="2" charset="-120"/>
              </a:rPr>
              <a:t>2019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參加新竹文化盃音樂大賽 榮獲鋼琴四手聯彈國中</a:t>
            </a: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組第一名</a:t>
            </a:r>
            <a:endParaRPr lang="en-US" altLang="zh-TW" dirty="0" smtClean="0">
              <a:latin typeface="清松手寫體1" pitchFamily="2" charset="-120"/>
              <a:ea typeface="清松手寫體1" pitchFamily="2" charset="-12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第十三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屆聯合盃全國作文大賽</a:t>
            </a:r>
            <a:r>
              <a:rPr lang="en-US" altLang="zh-TW" dirty="0">
                <a:latin typeface="清松手寫體1" pitchFamily="2" charset="-120"/>
                <a:ea typeface="清松手寫體1" pitchFamily="2" charset="-120"/>
              </a:rPr>
              <a:t>2019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新竹區</a:t>
            </a: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初賽國中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九年級組</a:t>
            </a: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佳作</a:t>
            </a:r>
            <a:endParaRPr lang="en-US" altLang="zh-TW" dirty="0" smtClean="0">
              <a:latin typeface="清松手寫體1" pitchFamily="2" charset="-120"/>
              <a:ea typeface="清松手寫體1" pitchFamily="2" charset="-12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altLang="zh-TW" dirty="0" smtClean="0">
                <a:latin typeface="清松手寫體1" pitchFamily="2" charset="-120"/>
                <a:ea typeface="清松手寫體1" pitchFamily="2" charset="-120"/>
              </a:rPr>
              <a:t>2019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年</a:t>
            </a:r>
            <a:r>
              <a:rPr lang="en-US" altLang="zh-TW" dirty="0">
                <a:latin typeface="清松手寫體1" pitchFamily="2" charset="-120"/>
                <a:ea typeface="清松手寫體1" pitchFamily="2" charset="-120"/>
              </a:rPr>
              <a:t>ECO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達人校園分享會</a:t>
            </a:r>
            <a:r>
              <a:rPr lang="en-US" altLang="zh-TW" dirty="0">
                <a:latin typeface="清松手寫體1" pitchFamily="2" charset="-120"/>
                <a:ea typeface="清松手寫體1" pitchFamily="2" charset="-120"/>
              </a:rPr>
              <a:t>-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心得作品徵選</a:t>
            </a:r>
            <a:r>
              <a:rPr lang="en-US" altLang="zh-TW" dirty="0">
                <a:latin typeface="清松手寫體1" pitchFamily="2" charset="-120"/>
                <a:ea typeface="清松手寫體1" pitchFamily="2" charset="-120"/>
              </a:rPr>
              <a:t>-</a:t>
            </a:r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縣市複選</a:t>
            </a:r>
            <a:r>
              <a:rPr lang="zh-TW" altLang="en-US" dirty="0" smtClean="0">
                <a:latin typeface="清松手寫體1" pitchFamily="2" charset="-120"/>
                <a:ea typeface="清松手寫體1" pitchFamily="2" charset="-120"/>
              </a:rPr>
              <a:t>優良</a:t>
            </a:r>
            <a:endParaRPr lang="zh-TW" altLang="en-US" dirty="0"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36" y="1370233"/>
            <a:ext cx="2225003" cy="5052559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594" y="3590084"/>
            <a:ext cx="3168642" cy="321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39" y="3590084"/>
            <a:ext cx="1603498" cy="3081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0" b="18744"/>
          <a:stretch/>
        </p:blipFill>
        <p:spPr>
          <a:xfrm>
            <a:off x="47314" y="3590084"/>
            <a:ext cx="2011667" cy="321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63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/>
          <p:cNvSpPr/>
          <p:nvPr/>
        </p:nvSpPr>
        <p:spPr>
          <a:xfrm>
            <a:off x="874105" y="853451"/>
            <a:ext cx="899090" cy="48149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350">
              <a:solidFill>
                <a:srgbClr val="769BC9">
                  <a:lumMod val="75000"/>
                </a:srgbClr>
              </a:solidFill>
              <a:latin typeface="Calibri Light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-3" y="446547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110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" y="1334947"/>
            <a:ext cx="8640000" cy="8935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 sz="135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63997" y="445827"/>
            <a:ext cx="1439851" cy="97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ln w="0">
                  <a:solidFill>
                    <a:srgbClr val="000000"/>
                  </a:solidFill>
                </a:ln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新課綱</a:t>
            </a:r>
            <a:endParaRPr kumimoji="0" lang="en-US" altLang="zh-TW" sz="3200" b="1" dirty="0" smtClean="0">
              <a:ln w="0">
                <a:solidFill>
                  <a:srgbClr val="000000"/>
                </a:solidFill>
              </a:ln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  <a:p>
            <a:pPr defTabSz="685800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ln w="0">
                  <a:solidFill>
                    <a:srgbClr val="000000"/>
                  </a:solidFill>
                </a:ln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新思維</a:t>
            </a:r>
            <a:endParaRPr kumimoji="0" lang="zh-TW" altLang="en-US" sz="900" b="1" dirty="0">
              <a:ln>
                <a:solidFill>
                  <a:srgbClr val="000000"/>
                </a:solidFill>
              </a:ln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49606" y="6411964"/>
            <a:ext cx="117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spc="-200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Q  &amp;  A</a:t>
            </a:r>
            <a:endParaRPr kumimoji="0" lang="zh-TW" altLang="en-US" sz="2000" b="1" spc="-200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52483" y="51590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獎學金</a:t>
            </a:r>
          </a:p>
        </p:txBody>
      </p:sp>
      <p:sp>
        <p:nvSpPr>
          <p:cNvPr id="23" name="矩形 22"/>
          <p:cNvSpPr/>
          <p:nvPr/>
        </p:nvSpPr>
        <p:spPr>
          <a:xfrm>
            <a:off x="2949104" y="468567"/>
            <a:ext cx="5690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00" b="1" dirty="0" smtClean="0">
                <a:ln w="0">
                  <a:solidFill>
                    <a:srgbClr val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大學主要入學管道</a:t>
            </a:r>
            <a:endParaRPr kumimoji="0" lang="zh-TW" altLang="en-US" sz="2400" b="1" dirty="0">
              <a:ln>
                <a:solidFill>
                  <a:srgbClr val="000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5792"/>
          <a:stretch/>
        </p:blipFill>
        <p:spPr>
          <a:xfrm>
            <a:off x="323528" y="1474875"/>
            <a:ext cx="8447619" cy="5024422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812034" y="6021288"/>
            <a:ext cx="2916000" cy="390676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2275731" y="1474875"/>
            <a:ext cx="2261268" cy="1088873"/>
          </a:xfrm>
          <a:prstGeom prst="rect">
            <a:avLst/>
          </a:prstGeom>
          <a:noFill/>
        </p:spPr>
        <p:txBody>
          <a:bodyPr wrap="square" lIns="102982" tIns="51491" rIns="102982" bIns="51491" rtlCol="0">
            <a:spAutoFit/>
          </a:bodyPr>
          <a:lstStyle/>
          <a:p>
            <a:pPr algn="dist"/>
            <a:r>
              <a:rPr lang="en-US" altLang="zh-TW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111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學年起</a:t>
            </a:r>
            <a:r>
              <a:rPr lang="en-US" altLang="zh-TW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/>
            </a:r>
            <a:br>
              <a:rPr lang="en-US" altLang="zh-TW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</a:b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多元入學</a:t>
            </a:r>
            <a:endParaRPr lang="zh-TW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758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12764" y="238114"/>
            <a:ext cx="7444716" cy="1020577"/>
            <a:chOff x="-12764" y="238114"/>
            <a:chExt cx="7444716" cy="1020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8F1EF8-D55F-4EAB-9B5F-B1D632BB5452}"/>
                </a:ext>
              </a:extLst>
            </p:cNvPr>
            <p:cNvSpPr/>
            <p:nvPr/>
          </p:nvSpPr>
          <p:spPr>
            <a:xfrm>
              <a:off x="-12764" y="1153968"/>
              <a:ext cx="6840000" cy="104723"/>
            </a:xfrm>
            <a:prstGeom prst="rect">
              <a:avLst/>
            </a:prstGeom>
            <a:pattFill prst="zigZag">
              <a:fgClr>
                <a:schemeClr val="accent5">
                  <a:lumMod val="75000"/>
                </a:schemeClr>
              </a:fgClr>
              <a:bgClr>
                <a:schemeClr val="accent5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686519" y="500254"/>
              <a:ext cx="57454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學生多元學習</a:t>
              </a:r>
              <a:r>
                <a:rPr kumimoji="0" lang="en-US" altLang="zh-TW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--</a:t>
              </a: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績優表</a:t>
              </a:r>
              <a:r>
                <a:rPr kumimoji="0" lang="zh-TW" altLang="en-US" sz="3600" b="1" dirty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現</a:t>
              </a: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38C37A62-D4DE-47E8-8D85-CB5A7DC56BA2}"/>
                </a:ext>
              </a:extLst>
            </p:cNvPr>
            <p:cNvSpPr/>
            <p:nvPr/>
          </p:nvSpPr>
          <p:spPr>
            <a:xfrm>
              <a:off x="0" y="238114"/>
              <a:ext cx="1764000" cy="9158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光復</a:t>
              </a: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國中部</a:t>
              </a:r>
              <a:endParaRPr kumimoji="0" lang="en-US" altLang="zh-TW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特色招生</a:t>
              </a:r>
              <a:endParaRPr kumimoji="0" lang="en-US" altLang="zh-TW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38754" y="1416108"/>
            <a:ext cx="89052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2019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年</a:t>
            </a:r>
            <a:r>
              <a:rPr lang="en-US" altLang="zh-TW" sz="2400" dirty="0" err="1">
                <a:latin typeface="清松手寫體1" pitchFamily="2" charset="-120"/>
                <a:ea typeface="清松手寫體1" pitchFamily="2" charset="-120"/>
              </a:rPr>
              <a:t>AMC10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榮獲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優良                                   </a:t>
            </a:r>
            <a:endParaRPr lang="en-US" altLang="zh-TW" sz="2400" dirty="0" smtClean="0">
              <a:latin typeface="清松手寫體1" pitchFamily="2" charset="-120"/>
              <a:ea typeface="清松手寫體1" pitchFamily="2" charset="-12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新竹市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108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學年度國中數學能力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競賽銀牌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、銅牌及優勝獎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新竹市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108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學年度新竹市國中生活科技創作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競賽科技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技術獎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新竹市 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108 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學年度國中奧林匹亞科學趣味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競賽第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1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名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清松手寫體1" pitchFamily="2" charset="-120"/>
                <a:ea typeface="清松手寫體1" pitchFamily="2" charset="-120"/>
              </a:rPr>
              <a:t>109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年溫世仁中小學作文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比賽入圍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決賽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清松手寫體1" pitchFamily="2" charset="-120"/>
                <a:ea typeface="清松手寫體1" pitchFamily="2" charset="-120"/>
              </a:rPr>
              <a:t>2020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年坤泰盃作文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競賽入選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獎及優選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獎</a:t>
            </a:r>
            <a:endParaRPr lang="zh-TW" altLang="en-US" sz="2400" dirty="0"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9" name="Picture 3" descr="國中奧林匹亞趣味競賽_191220_0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4" y="3939790"/>
            <a:ext cx="4202368" cy="2801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 descr="D:\108學年度\暑假\科學魔力營\1080802\P112097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60" y="2963308"/>
            <a:ext cx="3176519" cy="2185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2517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83" y="4653136"/>
            <a:ext cx="2793413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IMG-71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4"/>
          <a:stretch/>
        </p:blipFill>
        <p:spPr bwMode="auto">
          <a:xfrm>
            <a:off x="7022928" y="5149093"/>
            <a:ext cx="2090115" cy="1613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7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-12764" y="238114"/>
            <a:ext cx="7444716" cy="1020577"/>
            <a:chOff x="-12764" y="238114"/>
            <a:chExt cx="7444716" cy="1020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8F1EF8-D55F-4EAB-9B5F-B1D632BB5452}"/>
                </a:ext>
              </a:extLst>
            </p:cNvPr>
            <p:cNvSpPr/>
            <p:nvPr/>
          </p:nvSpPr>
          <p:spPr>
            <a:xfrm>
              <a:off x="-12764" y="1153968"/>
              <a:ext cx="6840000" cy="104723"/>
            </a:xfrm>
            <a:prstGeom prst="rect">
              <a:avLst/>
            </a:prstGeom>
            <a:pattFill prst="zigZag">
              <a:fgClr>
                <a:schemeClr val="accent5">
                  <a:lumMod val="75000"/>
                </a:schemeClr>
              </a:fgClr>
              <a:bgClr>
                <a:schemeClr val="accent5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686519" y="500254"/>
              <a:ext cx="57454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學生多元學習</a:t>
              </a:r>
              <a:r>
                <a:rPr kumimoji="0" lang="en-US" altLang="zh-TW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--</a:t>
              </a:r>
              <a:r>
                <a:rPr kumimoji="0" lang="zh-TW" altLang="en-US" sz="3600" b="1" dirty="0" smtClean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績優表</a:t>
              </a:r>
              <a:r>
                <a:rPr kumimoji="0" lang="zh-TW" altLang="en-US" sz="3600" b="1" dirty="0">
                  <a:solidFill>
                    <a:srgbClr val="009999"/>
                  </a:solidFill>
                  <a:latin typeface="清松手寫體1" pitchFamily="2" charset="-120"/>
                  <a:ea typeface="清松手寫體1" pitchFamily="2" charset="-120"/>
                </a:rPr>
                <a:t>現</a:t>
              </a:r>
            </a:p>
          </p:txBody>
        </p:sp>
        <p:sp>
          <p:nvSpPr>
            <p:cNvPr id="35" name="Rectangle 3">
              <a:extLst>
                <a:ext uri="{FF2B5EF4-FFF2-40B4-BE49-F238E27FC236}">
                  <a16:creationId xmlns:a16="http://schemas.microsoft.com/office/drawing/2014/main" id="{38C37A62-D4DE-47E8-8D85-CB5A7DC56BA2}"/>
                </a:ext>
              </a:extLst>
            </p:cNvPr>
            <p:cNvSpPr/>
            <p:nvPr/>
          </p:nvSpPr>
          <p:spPr>
            <a:xfrm>
              <a:off x="0" y="238114"/>
              <a:ext cx="1764000" cy="9158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光復</a:t>
              </a: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國中部</a:t>
              </a:r>
              <a:endParaRPr kumimoji="0" lang="en-US" altLang="zh-TW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zh-TW" altLang="en-US" sz="2400" b="1" dirty="0" smtClean="0">
                  <a:solidFill>
                    <a:schemeClr val="bg1"/>
                  </a:solidFill>
                  <a:latin typeface="清松手寫體1" pitchFamily="2" charset="-120"/>
                  <a:ea typeface="清松手寫體1" pitchFamily="2" charset="-120"/>
                </a:rPr>
                <a:t>特色招生</a:t>
              </a:r>
              <a:endParaRPr kumimoji="0" lang="en-US" altLang="zh-TW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38754" y="1416108"/>
            <a:ext cx="89052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TW" sz="2400" dirty="0" smtClean="0">
                <a:latin typeface="清松手寫體1" pitchFamily="2" charset="-120"/>
                <a:ea typeface="清松手寫體1" pitchFamily="2" charset="-120"/>
              </a:rPr>
              <a:t>2019 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G-</a:t>
            </a:r>
            <a:r>
              <a:rPr lang="en-US" altLang="zh-TW" sz="2400" dirty="0" err="1">
                <a:latin typeface="清松手寫體1" pitchFamily="2" charset="-120"/>
                <a:ea typeface="清松手寫體1" pitchFamily="2" charset="-120"/>
              </a:rPr>
              <a:t>TELP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美國通用國際英檢檢定通過證書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全民英文檢定初級通過證書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新竹英語字彙王競賽 國一組第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1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名及國中組團體第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3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名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新竹英語字彙王競賽 國二組第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1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名及國中組團體第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3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名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Cool English 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英閱王比賽 榮獲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-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英閱王獎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教育部國教署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109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年度「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Cool English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英聽王」國中組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-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英閱王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獎</a:t>
            </a:r>
            <a:endParaRPr lang="zh-TW" altLang="en-US" sz="2400" dirty="0"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8" name="Picture 2" descr="P11004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16234"/>
            <a:ext cx="4235696" cy="2383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P11104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50" y="4316234"/>
            <a:ext cx="4235699" cy="2383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5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8136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91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學生多元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學習</a:t>
            </a:r>
            <a:r>
              <a:rPr kumimoji="0" lang="en-US" altLang="zh-TW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--</a:t>
            </a: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英語文活動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成果</a:t>
            </a:r>
            <a:endParaRPr kumimoji="0" lang="zh-TW" altLang="en-US" sz="3600" b="1" dirty="0">
              <a:solidFill>
                <a:srgbClr val="009999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64" y="4165406"/>
            <a:ext cx="4638326" cy="260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576" y="4183095"/>
            <a:ext cx="1642189" cy="2591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548553"/>
            <a:ext cx="3040871" cy="261685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9512" y="1435388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英語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才藝表演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話劇「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金竹獎」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( Golden Bamboo ) 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競賽 </a:t>
            </a:r>
            <a:endParaRPr lang="en-US" altLang="zh-TW" sz="2400" dirty="0" smtClean="0">
              <a:latin typeface="清松手寫體1" pitchFamily="2" charset="-120"/>
              <a:ea typeface="清松手寫體1" pitchFamily="2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活化教學</a:t>
            </a:r>
            <a:r>
              <a:rPr lang="en-US" altLang="zh-TW" sz="2400" dirty="0">
                <a:latin typeface="清松手寫體1" pitchFamily="2" charset="-120"/>
                <a:ea typeface="清松手寫體1" pitchFamily="2" charset="-120"/>
              </a:rPr>
              <a:t>- Mother's Day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卡片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製作</a:t>
            </a:r>
            <a:endParaRPr lang="en-US" altLang="zh-TW" sz="2400" dirty="0" smtClean="0">
              <a:latin typeface="清松手寫體1" pitchFamily="2" charset="-120"/>
              <a:ea typeface="清松手寫體1" pitchFamily="2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每周外師授課</a:t>
            </a:r>
            <a:endParaRPr lang="en-US" altLang="zh-TW" sz="2400" dirty="0" smtClean="0">
              <a:latin typeface="清松手寫體1" pitchFamily="2" charset="-120"/>
              <a:ea typeface="清松手寫體1" pitchFamily="2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每周英聽閱讀</a:t>
            </a:r>
            <a:endParaRPr lang="zh-TW" altLang="en-US" sz="2400" dirty="0"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102" y="2562640"/>
            <a:ext cx="3248928" cy="154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32" y="3449486"/>
            <a:ext cx="2574218" cy="1818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7"/>
          <a:srcRect t="11340" r="10703"/>
          <a:stretch/>
        </p:blipFill>
        <p:spPr>
          <a:xfrm>
            <a:off x="173338" y="5273498"/>
            <a:ext cx="2670470" cy="150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50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6840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91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學生多元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學習</a:t>
            </a:r>
            <a:r>
              <a:rPr kumimoji="0" lang="en-US" altLang="zh-TW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—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素養生活</a:t>
            </a:r>
            <a:endParaRPr kumimoji="0" lang="zh-TW" altLang="en-US" sz="3600" b="1" dirty="0">
              <a:solidFill>
                <a:srgbClr val="009999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0820" y="1266074"/>
            <a:ext cx="374441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圖書館自主學習</a:t>
            </a:r>
            <a:r>
              <a:rPr lang="en-US" altLang="zh-TW" sz="2400" dirty="0" smtClean="0">
                <a:latin typeface="清松手寫體1" pitchFamily="2" charset="-120"/>
                <a:ea typeface="清松手寫體1" pitchFamily="2" charset="-120"/>
              </a:rPr>
              <a:t>…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晨間運動樂活時間</a:t>
            </a:r>
            <a:endParaRPr lang="en-US" altLang="zh-TW" sz="2400" dirty="0" smtClean="0">
              <a:latin typeface="清松手寫體1" pitchFamily="2" charset="-120"/>
              <a:ea typeface="清松手寫體1" pitchFamily="2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朝會表達台風訓練</a:t>
            </a:r>
            <a:endParaRPr lang="en-US" altLang="zh-TW" sz="2400" dirty="0" smtClean="0"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8"/>
          <a:stretch/>
        </p:blipFill>
        <p:spPr bwMode="auto">
          <a:xfrm>
            <a:off x="4797831" y="4293097"/>
            <a:ext cx="4346169" cy="2542962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694" y="1408725"/>
            <a:ext cx="4218029" cy="2812363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542" y="5229200"/>
            <a:ext cx="2375711" cy="158400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29200"/>
            <a:ext cx="2327345" cy="15840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7" b="27886"/>
          <a:stretch/>
        </p:blipFill>
        <p:spPr>
          <a:xfrm>
            <a:off x="55398" y="2924945"/>
            <a:ext cx="4688499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15185"/>
            <a:ext cx="3280277" cy="228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8136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91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學生多元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學習</a:t>
            </a:r>
            <a:r>
              <a:rPr kumimoji="0" lang="en-US" altLang="zh-TW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—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素養融入生活</a:t>
            </a:r>
            <a:endParaRPr kumimoji="0" lang="zh-TW" altLang="en-US" sz="3600" b="1" dirty="0">
              <a:solidFill>
                <a:srgbClr val="009999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1520" y="1416108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生涯發展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評鑑</a:t>
            </a:r>
            <a:r>
              <a:rPr lang="en-US" altLang="zh-TW" sz="2400" dirty="0" smtClean="0">
                <a:latin typeface="清松手寫體1" pitchFamily="2" charset="-120"/>
                <a:ea typeface="清松手寫體1" pitchFamily="2" charset="-120"/>
              </a:rPr>
              <a:t>-</a:t>
            </a:r>
            <a:r>
              <a:rPr lang="zh-TW" altLang="en-US" sz="2400" dirty="0" smtClean="0">
                <a:latin typeface="清松手寫體1" pitchFamily="2" charset="-120"/>
                <a:ea typeface="清松手寫體1" pitchFamily="2" charset="-120"/>
              </a:rPr>
              <a:t>優等</a:t>
            </a:r>
            <a:r>
              <a:rPr lang="zh-TW" altLang="en-US" sz="2400" dirty="0">
                <a:latin typeface="清松手寫體1" pitchFamily="2" charset="-120"/>
                <a:ea typeface="清松手寫體1" pitchFamily="2" charset="-120"/>
              </a:rPr>
              <a:t>學校</a:t>
            </a:r>
          </a:p>
          <a:p>
            <a:r>
              <a:rPr lang="en-US" altLang="zh-TW" sz="2400" dirty="0" smtClean="0">
                <a:latin typeface="清松手寫體1" pitchFamily="2" charset="-120"/>
                <a:ea typeface="清松手寫體1" pitchFamily="2" charset="-120"/>
              </a:rPr>
              <a:t/>
            </a:r>
            <a:br>
              <a:rPr lang="en-US" altLang="zh-TW" sz="2400" dirty="0" smtClean="0">
                <a:latin typeface="清松手寫體1" pitchFamily="2" charset="-120"/>
                <a:ea typeface="清松手寫體1" pitchFamily="2" charset="-120"/>
              </a:rPr>
            </a:br>
            <a:endParaRPr lang="zh-TW" altLang="en-US" sz="2400" dirty="0"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2" name="圖片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1" y="1961499"/>
            <a:ext cx="2880000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171218" y="1961499"/>
            <a:ext cx="2880000" cy="1980000"/>
          </a:xfrm>
          <a:prstGeom prst="rect">
            <a:avLst/>
          </a:prstGeom>
        </p:spPr>
      </p:pic>
      <p:pic>
        <p:nvPicPr>
          <p:cNvPr id="14" name="圖片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23356" y="1961499"/>
            <a:ext cx="2880000" cy="1980000"/>
          </a:xfrm>
          <a:prstGeom prst="rect">
            <a:avLst/>
          </a:prstGeom>
        </p:spPr>
      </p:pic>
      <p:pic>
        <p:nvPicPr>
          <p:cNvPr id="19" name="圖片 1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84921" y="4300860"/>
            <a:ext cx="2880000" cy="1980000"/>
          </a:xfrm>
          <a:prstGeom prst="rect">
            <a:avLst/>
          </a:prstGeom>
        </p:spPr>
      </p:pic>
      <p:pic>
        <p:nvPicPr>
          <p:cNvPr id="20" name="圖片 19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164921" y="4300860"/>
            <a:ext cx="2880000" cy="1980000"/>
          </a:xfrm>
          <a:prstGeom prst="rect">
            <a:avLst/>
          </a:prstGeom>
        </p:spPr>
      </p:pic>
      <p:pic>
        <p:nvPicPr>
          <p:cNvPr id="21" name="圖片 2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044921" y="4300860"/>
            <a:ext cx="2880000" cy="19800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959117" y="387058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資訊、電子</a:t>
            </a:r>
          </a:p>
        </p:txBody>
      </p:sp>
      <p:sp>
        <p:nvSpPr>
          <p:cNvPr id="23" name="矩形 22"/>
          <p:cNvSpPr/>
          <p:nvPr/>
        </p:nvSpPr>
        <p:spPr>
          <a:xfrm>
            <a:off x="4078245" y="387058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汽車修護</a:t>
            </a:r>
          </a:p>
        </p:txBody>
      </p:sp>
      <p:sp>
        <p:nvSpPr>
          <p:cNvPr id="24" name="矩形 23"/>
          <p:cNvSpPr/>
          <p:nvPr/>
        </p:nvSpPr>
        <p:spPr>
          <a:xfrm>
            <a:off x="6992751" y="387058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餐飲、觀光</a:t>
            </a:r>
          </a:p>
        </p:txBody>
      </p:sp>
      <p:sp>
        <p:nvSpPr>
          <p:cNvPr id="26" name="矩形 25"/>
          <p:cNvSpPr/>
          <p:nvPr/>
        </p:nvSpPr>
        <p:spPr>
          <a:xfrm>
            <a:off x="1107458" y="628086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資料處理</a:t>
            </a:r>
          </a:p>
        </p:txBody>
      </p:sp>
      <p:sp>
        <p:nvSpPr>
          <p:cNvPr id="27" name="矩形 26"/>
          <p:cNvSpPr/>
          <p:nvPr/>
        </p:nvSpPr>
        <p:spPr>
          <a:xfrm>
            <a:off x="3365821" y="6280860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廣告、室內、多媒體設計</a:t>
            </a:r>
          </a:p>
        </p:txBody>
      </p:sp>
      <p:sp>
        <p:nvSpPr>
          <p:cNvPr id="28" name="矩形 27"/>
          <p:cNvSpPr/>
          <p:nvPr/>
        </p:nvSpPr>
        <p:spPr>
          <a:xfrm>
            <a:off x="7240011" y="628086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清松手寫體1" pitchFamily="2" charset="-120"/>
                <a:ea typeface="清松手寫體1" pitchFamily="2" charset="-120"/>
              </a:rPr>
              <a:t>幼兒保育</a:t>
            </a:r>
          </a:p>
        </p:txBody>
      </p:sp>
    </p:spTree>
    <p:extLst>
      <p:ext uri="{BB962C8B-B14F-4D97-AF65-F5344CB8AC3E}">
        <p14:creationId xmlns:p14="http://schemas.microsoft.com/office/powerpoint/2010/main" val="66520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5400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91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校園環境舒服優質</a:t>
            </a:r>
            <a:endParaRPr kumimoji="0" lang="zh-TW" altLang="en-US" sz="3600" b="1" dirty="0">
              <a:solidFill>
                <a:srgbClr val="009999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964" y="3848159"/>
            <a:ext cx="4286178" cy="2857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4" y="3861048"/>
            <a:ext cx="4285655" cy="2857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矩形 30"/>
          <p:cNvSpPr/>
          <p:nvPr/>
        </p:nvSpPr>
        <p:spPr>
          <a:xfrm>
            <a:off x="175974" y="1221042"/>
            <a:ext cx="34578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室內溫水游泳池</a:t>
            </a:r>
            <a:endParaRPr lang="en-US" altLang="zh-TW" sz="2800" dirty="0" smtClean="0">
              <a:solidFill>
                <a:srgbClr val="002060"/>
              </a:solidFill>
              <a:latin typeface="清松手寫體1" pitchFamily="2" charset="-120"/>
              <a:ea typeface="清松手寫體1" pitchFamily="2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室內木地板球場</a:t>
            </a:r>
            <a:endParaRPr lang="en-US" altLang="zh-TW" sz="2800" dirty="0" smtClean="0">
              <a:solidFill>
                <a:srgbClr val="002060"/>
              </a:solidFill>
              <a:latin typeface="清松手寫體1" pitchFamily="2" charset="-120"/>
              <a:ea typeface="清松手寫體1" pitchFamily="2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明亮鮮豔圖書</a:t>
            </a:r>
            <a:r>
              <a:rPr lang="zh-TW" altLang="en-US" sz="2800" dirty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館</a:t>
            </a:r>
            <a:endParaRPr lang="en-US" altLang="zh-TW" sz="2800" dirty="0" smtClean="0">
              <a:solidFill>
                <a:srgbClr val="002060"/>
              </a:solidFill>
              <a:latin typeface="清松手寫體1" pitchFamily="2" charset="-120"/>
              <a:ea typeface="清松手寫體1" pitchFamily="2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高中專業實驗室</a:t>
            </a:r>
            <a:endParaRPr lang="zh-TW" altLang="en-US" sz="2800" dirty="0">
              <a:solidFill>
                <a:srgbClr val="00206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0" name="圖片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21" y="2538291"/>
            <a:ext cx="1368000" cy="11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l="1600" t="12711" r="1664"/>
          <a:stretch/>
        </p:blipFill>
        <p:spPr>
          <a:xfrm>
            <a:off x="4634964" y="1350291"/>
            <a:ext cx="4250203" cy="248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清大土地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21" y="1350291"/>
            <a:ext cx="1368000" cy="11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05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6840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917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校車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接送</a:t>
            </a:r>
            <a:r>
              <a:rPr kumimoji="0" lang="en-US" altLang="zh-TW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--</a:t>
            </a:r>
            <a:r>
              <a:rPr kumimoji="0" lang="zh-TW" altLang="en-US" sz="3600" b="1" dirty="0" smtClean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完善</a:t>
            </a:r>
            <a:r>
              <a:rPr kumimoji="0" lang="zh-TW" altLang="en-US" sz="3600" b="1" dirty="0">
                <a:solidFill>
                  <a:srgbClr val="009999"/>
                </a:solidFill>
                <a:latin typeface="清松手寫體1" pitchFamily="2" charset="-120"/>
                <a:ea typeface="清松手寫體1" pitchFamily="2" charset="-120"/>
              </a:rPr>
              <a:t>的交通網</a:t>
            </a:r>
          </a:p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 dirty="0">
              <a:solidFill>
                <a:srgbClr val="009999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466" y="1283364"/>
            <a:ext cx="4946645" cy="3297764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186" y="2932246"/>
            <a:ext cx="5820984" cy="388113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-921465" y="4912422"/>
            <a:ext cx="52159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800" b="1" dirty="0" smtClean="0">
                <a:ln w="254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kumimoji="0" lang="zh-TW" altLang="en-US" sz="4800" b="1" dirty="0" smtClean="0">
                <a:ln w="2540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  <a:r>
              <a:rPr kumimoji="0" lang="en-US" altLang="zh-TW" sz="4800" b="1" dirty="0" smtClean="0">
                <a:ln w="2540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altLang="zh-TW" sz="4800" b="1" dirty="0" smtClean="0">
                <a:ln w="2540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zh-TW" altLang="en-US" sz="4800" b="1" dirty="0" smtClean="0">
                <a:ln w="2540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校車路線</a:t>
            </a:r>
            <a:endParaRPr kumimoji="0" lang="zh-TW" altLang="en-US" sz="4800" b="1" dirty="0">
              <a:ln w="2540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160229" y="1297382"/>
            <a:ext cx="36328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dirty="0" smtClean="0">
                <a:ln w="254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北埔線</a:t>
            </a:r>
            <a:r>
              <a:rPr kumimoji="0" lang="zh-TW" altLang="en-US" sz="2800" b="1" dirty="0" smtClean="0">
                <a:ln w="254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kumimoji="0" lang="zh-TW" altLang="en-US" sz="4000" b="1" dirty="0" smtClean="0">
                <a:ln w="25400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大肚線</a:t>
            </a:r>
            <a:endParaRPr kumimoji="0" lang="en-US" altLang="zh-TW" sz="4000" b="1" dirty="0" smtClean="0">
              <a:ln w="25400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dirty="0" smtClean="0">
                <a:ln w="2540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竹北線  </a:t>
            </a:r>
            <a:r>
              <a:rPr kumimoji="0" lang="zh-TW" altLang="en-US" sz="4000" b="1" dirty="0" smtClean="0">
                <a:ln w="25400">
                  <a:noFill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南寮線</a:t>
            </a:r>
            <a:endParaRPr kumimoji="0" lang="en-US" altLang="zh-TW" sz="4000" b="1" dirty="0" smtClean="0">
              <a:ln w="25400">
                <a:noFill/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 smtClean="0">
                <a:ln w="254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0" lang="zh-TW" altLang="en-US" sz="2800" b="1" dirty="0" smtClean="0">
                <a:ln w="2540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線國中生專車</a:t>
            </a:r>
            <a:endParaRPr kumimoji="0" lang="zh-TW" altLang="en-US" sz="2800" b="1" dirty="0">
              <a:ln w="2540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254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6840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86519" y="500254"/>
            <a:ext cx="6917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高額獎學金</a:t>
            </a:r>
            <a:r>
              <a:rPr kumimoji="0" lang="en-US" altLang="zh-TW" sz="36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—</a:t>
            </a:r>
            <a:r>
              <a:rPr kumimoji="0" lang="zh-TW" altLang="en-US" sz="36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通通送給你</a:t>
            </a:r>
            <a:endParaRPr kumimoji="0" lang="zh-TW" altLang="en-US" sz="3600" b="1" dirty="0"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 dirty="0"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19180" r="5769" b="5725"/>
          <a:stretch/>
        </p:blipFill>
        <p:spPr>
          <a:xfrm>
            <a:off x="1403648" y="3453213"/>
            <a:ext cx="593929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310820" y="1374386"/>
            <a:ext cx="7488832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專案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(110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日前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早鳥報名獎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>
              <a:lnSpc>
                <a:spcPts val="4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參加本校新生入學學能測驗成績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優等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最高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r>
              <a:rPr lang="en-US" altLang="zh-TW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國小班級畢業學業成績榮獲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縣市長獎</a:t>
            </a:r>
            <a:r>
              <a:rPr lang="en-US" altLang="zh-TW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>
              <a:lnSpc>
                <a:spcPts val="4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學期總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頒發成績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優等</a:t>
            </a:r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最高獎</a:t>
            </a:r>
            <a:r>
              <a:rPr lang="en-US" altLang="zh-TW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>
              <a:lnSpc>
                <a:spcPts val="4000"/>
              </a:lnSpc>
            </a:pP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76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8208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756025" y="303322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政府的</a:t>
            </a:r>
            <a:r>
              <a:rPr kumimoji="0" lang="zh-TW" altLang="en-US" sz="28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肯定</a:t>
            </a:r>
            <a:r>
              <a:rPr kumimoji="0" lang="en-US" altLang="zh-TW" sz="28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!</a:t>
            </a:r>
            <a:r>
              <a:rPr kumimoji="0" lang="zh-TW" altLang="en-US" sz="60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王牌教師</a:t>
            </a:r>
            <a:r>
              <a:rPr kumimoji="0" lang="zh-TW" altLang="en-US" sz="28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為您領航</a:t>
            </a:r>
            <a:endParaRPr kumimoji="0" lang="zh-TW" altLang="en-US" sz="3600" b="1" dirty="0"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17" y="1340769"/>
            <a:ext cx="5291347" cy="533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23480" r="4816"/>
          <a:stretch/>
        </p:blipFill>
        <p:spPr>
          <a:xfrm>
            <a:off x="755576" y="1339709"/>
            <a:ext cx="2969002" cy="327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2"/>
          <p:cNvGrpSpPr/>
          <p:nvPr/>
        </p:nvGrpSpPr>
        <p:grpSpPr>
          <a:xfrm>
            <a:off x="277140" y="4158135"/>
            <a:ext cx="3925874" cy="2543258"/>
            <a:chOff x="179512" y="4185319"/>
            <a:chExt cx="3990904" cy="2543258"/>
          </a:xfrm>
        </p:grpSpPr>
        <p:sp>
          <p:nvSpPr>
            <p:cNvPr id="10" name="圓角矩形 9"/>
            <p:cNvSpPr/>
            <p:nvPr/>
          </p:nvSpPr>
          <p:spPr>
            <a:xfrm>
              <a:off x="259807" y="4185319"/>
              <a:ext cx="3806440" cy="2494289"/>
            </a:xfrm>
            <a:prstGeom prst="roundRect">
              <a:avLst/>
            </a:prstGeom>
            <a:solidFill>
              <a:schemeClr val="accent5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3000"/>
                </a:lnSpc>
                <a:spcAft>
                  <a:spcPts val="0"/>
                </a:spcAft>
              </a:pPr>
              <a:endParaRPr lang="zh-TW" sz="1200" kern="100" dirty="0"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endParaRPr>
            </a:p>
          </p:txBody>
        </p:sp>
        <p:sp>
          <p:nvSpPr>
            <p:cNvPr id="2" name="文字方塊 1"/>
            <p:cNvSpPr txBox="1"/>
            <p:nvPr/>
          </p:nvSpPr>
          <p:spPr>
            <a:xfrm>
              <a:off x="179512" y="4212504"/>
              <a:ext cx="3990904" cy="2516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TW" sz="2000" b="1" kern="100" dirty="0">
                  <a:solidFill>
                    <a:schemeClr val="accent4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107~109</a:t>
              </a:r>
              <a:r>
                <a:rPr lang="zh-TW" altLang="en-US" sz="2000" b="1" kern="100" dirty="0">
                  <a:solidFill>
                    <a:schemeClr val="accent4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年年獲獎</a:t>
              </a:r>
              <a:endParaRPr lang="en-US" altLang="zh-TW" sz="2000" b="1" kern="100" dirty="0">
                <a:solidFill>
                  <a:schemeClr val="accent4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zh-TW" altLang="en-US" sz="2000" b="1" kern="100" dirty="0">
                  <a:solidFill>
                    <a:schemeClr val="accent4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新竹縣市私校唯一得獎學校</a:t>
              </a:r>
              <a:endParaRPr lang="en-US" altLang="zh-TW" sz="2000" b="1" kern="100" dirty="0">
                <a:solidFill>
                  <a:schemeClr val="accent4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ts val="4500"/>
                </a:lnSpc>
                <a:spcAft>
                  <a:spcPts val="0"/>
                </a:spcAft>
              </a:pPr>
              <a:r>
                <a:rPr lang="zh-TW" altLang="zh-TW" sz="4000" kern="100" dirty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王春秀</a:t>
              </a:r>
              <a:r>
                <a:rPr lang="en-US" altLang="zh-TW" sz="1400" kern="100" dirty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107</a:t>
              </a:r>
              <a:r>
                <a:rPr lang="zh-TW" altLang="zh-TW" sz="1400" kern="100" dirty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年新竹市特殊優良老師</a:t>
              </a:r>
            </a:p>
            <a:p>
              <a:pPr algn="ctr">
                <a:lnSpc>
                  <a:spcPts val="4500"/>
                </a:lnSpc>
                <a:spcAft>
                  <a:spcPts val="0"/>
                </a:spcAft>
              </a:pPr>
              <a:r>
                <a:rPr lang="zh-TW" altLang="zh-TW" sz="4000" kern="100" dirty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張淑芬</a:t>
              </a:r>
              <a:r>
                <a:rPr lang="en-US" altLang="zh-TW" sz="1400" kern="100" dirty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108</a:t>
              </a:r>
              <a:r>
                <a:rPr lang="zh-TW" altLang="zh-TW" sz="1400" kern="100" dirty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年新竹市特殊優良老師</a:t>
              </a:r>
            </a:p>
            <a:p>
              <a:pPr algn="ctr">
                <a:lnSpc>
                  <a:spcPts val="4500"/>
                </a:lnSpc>
                <a:spcAft>
                  <a:spcPts val="0"/>
                </a:spcAft>
              </a:pPr>
              <a:r>
                <a:rPr lang="zh-TW" altLang="zh-TW" sz="4000" kern="100" dirty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王譚景</a:t>
              </a:r>
              <a:r>
                <a:rPr lang="en-US" altLang="zh-TW" sz="1400" kern="100" dirty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109</a:t>
              </a:r>
              <a:r>
                <a:rPr lang="zh-TW" altLang="zh-TW" sz="1400" kern="100" dirty="0">
                  <a:solidFill>
                    <a:srgbClr val="C00000"/>
                  </a:solidFill>
                  <a:latin typeface="清松手寫體1" pitchFamily="2" charset="-120"/>
                  <a:ea typeface="清松手寫體1" pitchFamily="2" charset="-120"/>
                  <a:cs typeface="Times New Roman" panose="02020603050405020304" pitchFamily="18" charset="0"/>
                </a:rPr>
                <a:t>年新竹市特殊優良老師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95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6840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91680" y="332656"/>
            <a:ext cx="6917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學習時段</a:t>
            </a:r>
            <a:r>
              <a:rPr kumimoji="0" lang="en-US" altLang="zh-TW" sz="36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—</a:t>
            </a:r>
            <a:r>
              <a:rPr kumimoji="0" lang="zh-TW" altLang="en-US" sz="36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全套規劃</a:t>
            </a:r>
            <a:endParaRPr kumimoji="0" lang="zh-TW" altLang="en-US" sz="3600" b="1" dirty="0"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 dirty="0"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268823"/>
              </p:ext>
            </p:extLst>
          </p:nvPr>
        </p:nvGraphicFramePr>
        <p:xfrm>
          <a:off x="467547" y="1397000"/>
          <a:ext cx="8208907" cy="39600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22301">
                  <a:extLst>
                    <a:ext uri="{9D8B030D-6E8A-4147-A177-3AD203B41FA5}">
                      <a16:colId xmlns:a16="http://schemas.microsoft.com/office/drawing/2014/main" val="191638257"/>
                    </a:ext>
                  </a:extLst>
                </a:gridCol>
                <a:gridCol w="1023101">
                  <a:extLst>
                    <a:ext uri="{9D8B030D-6E8A-4147-A177-3AD203B41FA5}">
                      <a16:colId xmlns:a16="http://schemas.microsoft.com/office/drawing/2014/main" val="7436458"/>
                    </a:ext>
                  </a:extLst>
                </a:gridCol>
                <a:gridCol w="1172701">
                  <a:extLst>
                    <a:ext uri="{9D8B030D-6E8A-4147-A177-3AD203B41FA5}">
                      <a16:colId xmlns:a16="http://schemas.microsoft.com/office/drawing/2014/main" val="809240070"/>
                    </a:ext>
                  </a:extLst>
                </a:gridCol>
                <a:gridCol w="1172701">
                  <a:extLst>
                    <a:ext uri="{9D8B030D-6E8A-4147-A177-3AD203B41FA5}">
                      <a16:colId xmlns:a16="http://schemas.microsoft.com/office/drawing/2014/main" val="2318181284"/>
                    </a:ext>
                  </a:extLst>
                </a:gridCol>
                <a:gridCol w="1172701">
                  <a:extLst>
                    <a:ext uri="{9D8B030D-6E8A-4147-A177-3AD203B41FA5}">
                      <a16:colId xmlns:a16="http://schemas.microsoft.com/office/drawing/2014/main" val="983837846"/>
                    </a:ext>
                  </a:extLst>
                </a:gridCol>
                <a:gridCol w="1172701">
                  <a:extLst>
                    <a:ext uri="{9D8B030D-6E8A-4147-A177-3AD203B41FA5}">
                      <a16:colId xmlns:a16="http://schemas.microsoft.com/office/drawing/2014/main" val="3963664240"/>
                    </a:ext>
                  </a:extLst>
                </a:gridCol>
                <a:gridCol w="1172701">
                  <a:extLst>
                    <a:ext uri="{9D8B030D-6E8A-4147-A177-3AD203B41FA5}">
                      <a16:colId xmlns:a16="http://schemas.microsoft.com/office/drawing/2014/main" val="1756630489"/>
                    </a:ext>
                  </a:extLst>
                </a:gridCol>
              </a:tblGrid>
              <a:tr h="500165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時段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週一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週二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週三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週四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週五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週六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1378275"/>
                  </a:ext>
                </a:extLst>
              </a:tr>
              <a:tr h="50016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7:30~8:00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早自習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6485518"/>
                  </a:ext>
                </a:extLst>
              </a:tr>
              <a:tr h="458845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8:10~15:40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1~7</a:t>
                      </a:r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節每節</a:t>
                      </a:r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50</a:t>
                      </a:r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分鐘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b="1" dirty="0" err="1" smtClean="0">
                          <a:latin typeface="清松手寫體1" pitchFamily="2" charset="-120"/>
                          <a:ea typeface="清松手寫體1" pitchFamily="2" charset="-120"/>
                        </a:rPr>
                        <a:t>5A</a:t>
                      </a:r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國保班</a:t>
                      </a:r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/>
                      </a:r>
                      <a:b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</a:br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2</a:t>
                      </a:r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年級開始</a:t>
                      </a:r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/>
                      </a:r>
                      <a:b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</a:br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返校自習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8658319"/>
                  </a:ext>
                </a:extLst>
              </a:tr>
              <a:tr h="50016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15:55~16:45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第</a:t>
                      </a:r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8</a:t>
                      </a:r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節增廣教學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4486562"/>
                  </a:ext>
                </a:extLst>
              </a:tr>
              <a:tr h="50016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17:00~18:00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夜間活動</a:t>
                      </a:r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9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返家學習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rowSpan="4"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0011560"/>
                  </a:ext>
                </a:extLst>
              </a:tr>
              <a:tr h="50016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18:00~18:30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晚餐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7165661"/>
                  </a:ext>
                </a:extLst>
              </a:tr>
              <a:tr h="50016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18:30~18:50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晚休睡覺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2286232"/>
                  </a:ext>
                </a:extLst>
              </a:tr>
              <a:tr h="50016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18:55~20:30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夜間自主學習</a:t>
                      </a:r>
                      <a:r>
                        <a:rPr lang="en-US" altLang="zh-TW" b="1" dirty="0" smtClean="0">
                          <a:latin typeface="清松手寫體1" pitchFamily="2" charset="-120"/>
                          <a:ea typeface="清松手寫體1" pitchFamily="2" charset="-120"/>
                        </a:rPr>
                        <a:t>10~11</a:t>
                      </a:r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33203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 flipH="1">
            <a:off x="395534" y="5479195"/>
            <a:ext cx="4536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寒假輔導課</a:t>
            </a:r>
            <a:r>
              <a:rPr lang="en-US" altLang="zh-TW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週</a:t>
            </a:r>
            <a:endParaRPr lang="en-US" altLang="zh-TW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暑假輔導課</a:t>
            </a:r>
            <a:r>
              <a:rPr lang="en-US" altLang="zh-TW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週</a:t>
            </a:r>
            <a:endParaRPr lang="en-US" altLang="zh-TW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週六</a:t>
            </a:r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自習</a:t>
            </a: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AI</a:t>
            </a:r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數理班得參加</a:t>
            </a:r>
          </a:p>
        </p:txBody>
      </p:sp>
    </p:spTree>
    <p:extLst>
      <p:ext uri="{BB962C8B-B14F-4D97-AF65-F5344CB8AC3E}">
        <p14:creationId xmlns:p14="http://schemas.microsoft.com/office/powerpoint/2010/main" val="20522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/>
          <p:cNvSpPr/>
          <p:nvPr/>
        </p:nvSpPr>
        <p:spPr>
          <a:xfrm>
            <a:off x="874105" y="853451"/>
            <a:ext cx="899090" cy="481496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 sz="1350">
              <a:solidFill>
                <a:srgbClr val="769BC9">
                  <a:lumMod val="75000"/>
                </a:srgbClr>
              </a:solidFill>
              <a:latin typeface="Calibri Light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-3" y="446547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110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" y="1334947"/>
            <a:ext cx="8640000" cy="8935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kumimoji="0" lang="en-US" sz="135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63997" y="445827"/>
            <a:ext cx="1439851" cy="97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ln w="0">
                  <a:solidFill>
                    <a:srgbClr val="000000"/>
                  </a:solidFill>
                </a:ln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新課綱</a:t>
            </a:r>
            <a:endParaRPr kumimoji="0" lang="en-US" altLang="zh-TW" sz="3200" b="1" dirty="0" smtClean="0">
              <a:ln w="0">
                <a:solidFill>
                  <a:srgbClr val="000000"/>
                </a:solidFill>
              </a:ln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  <a:p>
            <a:pPr defTabSz="685800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200" b="1" dirty="0" smtClean="0">
                <a:ln w="0">
                  <a:solidFill>
                    <a:srgbClr val="000000"/>
                  </a:solidFill>
                </a:ln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新思維</a:t>
            </a:r>
            <a:endParaRPr kumimoji="0" lang="zh-TW" altLang="en-US" sz="900" b="1" dirty="0">
              <a:ln>
                <a:solidFill>
                  <a:srgbClr val="000000"/>
                </a:solidFill>
              </a:ln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149606" y="6411964"/>
            <a:ext cx="1178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spc="-200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Q  &amp;  A</a:t>
            </a:r>
            <a:endParaRPr kumimoji="0" lang="zh-TW" altLang="en-US" sz="2000" b="1" spc="-200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52483" y="51590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prstClr val="white"/>
                </a:solidFill>
                <a:latin typeface="清松手寫體1" pitchFamily="2" charset="-120"/>
                <a:ea typeface="清松手寫體1" pitchFamily="2" charset="-120"/>
              </a:rPr>
              <a:t>獎學金</a:t>
            </a:r>
          </a:p>
        </p:txBody>
      </p:sp>
      <p:sp>
        <p:nvSpPr>
          <p:cNvPr id="23" name="矩形 22"/>
          <p:cNvSpPr/>
          <p:nvPr/>
        </p:nvSpPr>
        <p:spPr>
          <a:xfrm>
            <a:off x="2949104" y="468567"/>
            <a:ext cx="5690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5400" b="1" dirty="0" smtClean="0">
                <a:ln w="0">
                  <a:solidFill>
                    <a:srgbClr val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大學主要入學管道</a:t>
            </a:r>
            <a:endParaRPr kumimoji="0" lang="zh-TW" altLang="en-US" sz="2400" b="1" dirty="0">
              <a:ln>
                <a:solidFill>
                  <a:srgbClr val="000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179097"/>
              </p:ext>
            </p:extLst>
          </p:nvPr>
        </p:nvGraphicFramePr>
        <p:xfrm>
          <a:off x="395534" y="1628804"/>
          <a:ext cx="8244463" cy="544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5115">
                  <a:extLst>
                    <a:ext uri="{9D8B030D-6E8A-4147-A177-3AD203B41FA5}">
                      <a16:colId xmlns:a16="http://schemas.microsoft.com/office/drawing/2014/main" val="91395837"/>
                    </a:ext>
                  </a:extLst>
                </a:gridCol>
                <a:gridCol w="1208658">
                  <a:extLst>
                    <a:ext uri="{9D8B030D-6E8A-4147-A177-3AD203B41FA5}">
                      <a16:colId xmlns:a16="http://schemas.microsoft.com/office/drawing/2014/main" val="550747121"/>
                    </a:ext>
                  </a:extLst>
                </a:gridCol>
                <a:gridCol w="1005115">
                  <a:extLst>
                    <a:ext uri="{9D8B030D-6E8A-4147-A177-3AD203B41FA5}">
                      <a16:colId xmlns:a16="http://schemas.microsoft.com/office/drawing/2014/main" val="1579433731"/>
                    </a:ext>
                  </a:extLst>
                </a:gridCol>
                <a:gridCol w="1005115">
                  <a:extLst>
                    <a:ext uri="{9D8B030D-6E8A-4147-A177-3AD203B41FA5}">
                      <a16:colId xmlns:a16="http://schemas.microsoft.com/office/drawing/2014/main" val="411959100"/>
                    </a:ext>
                  </a:extLst>
                </a:gridCol>
                <a:gridCol w="1005115">
                  <a:extLst>
                    <a:ext uri="{9D8B030D-6E8A-4147-A177-3AD203B41FA5}">
                      <a16:colId xmlns:a16="http://schemas.microsoft.com/office/drawing/2014/main" val="903633145"/>
                    </a:ext>
                  </a:extLst>
                </a:gridCol>
                <a:gridCol w="1005115">
                  <a:extLst>
                    <a:ext uri="{9D8B030D-6E8A-4147-A177-3AD203B41FA5}">
                      <a16:colId xmlns:a16="http://schemas.microsoft.com/office/drawing/2014/main" val="3748120168"/>
                    </a:ext>
                  </a:extLst>
                </a:gridCol>
                <a:gridCol w="1005115">
                  <a:extLst>
                    <a:ext uri="{9D8B030D-6E8A-4147-A177-3AD203B41FA5}">
                      <a16:colId xmlns:a16="http://schemas.microsoft.com/office/drawing/2014/main" val="390711520"/>
                    </a:ext>
                  </a:extLst>
                </a:gridCol>
                <a:gridCol w="1005115">
                  <a:extLst>
                    <a:ext uri="{9D8B030D-6E8A-4147-A177-3AD203B41FA5}">
                      <a16:colId xmlns:a16="http://schemas.microsoft.com/office/drawing/2014/main" val="575935456"/>
                    </a:ext>
                  </a:extLst>
                </a:gridCol>
              </a:tblGrid>
              <a:tr h="544060">
                <a:tc gridSpan="8">
                  <a:txBody>
                    <a:bodyPr/>
                    <a:lstStyle/>
                    <a:p>
                      <a:pPr algn="dist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近</a:t>
                      </a:r>
                      <a:r>
                        <a:rPr lang="en-US" sz="1800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6</a:t>
                      </a:r>
                      <a:r>
                        <a:rPr lang="zh-TW" sz="1800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年繁星推薦、個人申請、考試入學</a:t>
                      </a:r>
                      <a:r>
                        <a:rPr lang="zh-TW" sz="2800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核定名額</a:t>
                      </a:r>
                      <a:r>
                        <a:rPr lang="zh-TW" sz="1800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統計表</a:t>
                      </a:r>
                      <a:endParaRPr lang="zh-TW" sz="1800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26276"/>
                  </a:ext>
                </a:extLst>
              </a:tr>
              <a:tr h="54406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年度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三管道</a:t>
                      </a:r>
                      <a: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/>
                      </a:r>
                      <a:b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</a:b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招生總額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繁星推薦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個人申請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考試入學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840864"/>
                  </a:ext>
                </a:extLst>
              </a:tr>
              <a:tr h="5440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名額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比例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名額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比例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名額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比例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975048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清松手寫體1" pitchFamily="2" charset="-120"/>
                          <a:ea typeface="清松手寫體1" pitchFamily="2" charset="-120"/>
                          <a:cs typeface="Times New Roman" panose="02020603050405020304" pitchFamily="18" charset="0"/>
                        </a:rPr>
                        <a:t>110</a:t>
                      </a:r>
                      <a:endParaRPr lang="zh-TW" sz="1800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  <a:cs typeface="Times New Roman" panose="02020603050405020304" pitchFamily="18" charset="0"/>
                        </a:rPr>
                        <a:t>16111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  <a:cs typeface="Times New Roman" panose="02020603050405020304" pitchFamily="18" charset="0"/>
                        </a:rPr>
                        <a:t>55541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7360949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109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95750</a:t>
                      </a:r>
                      <a:endParaRPr lang="zh-TW" sz="1800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16110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16.83%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55267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57.72%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24373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25.45%</a:t>
                      </a:r>
                      <a:endParaRPr lang="zh-TW" sz="1800" kern="1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7817316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108</a:t>
                      </a:r>
                      <a:endParaRPr lang="zh-TW" sz="1800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95924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16371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17.07%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54978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57.31%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24575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25.62%</a:t>
                      </a:r>
                      <a:endParaRPr lang="zh-TW" sz="1800" kern="1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1721599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107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98519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16993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17.25%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56060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56.90%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25466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25.85%</a:t>
                      </a:r>
                      <a:endParaRPr lang="zh-TW" sz="1800" kern="1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1633168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106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100304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17589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17.54%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55954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55.78%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26761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26.68%</a:t>
                      </a:r>
                      <a:endParaRPr lang="zh-TW" sz="1800" kern="1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17761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105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102477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15735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15.35%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55732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54.38%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31010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30.26%</a:t>
                      </a:r>
                      <a:endParaRPr lang="zh-TW" sz="1800" kern="10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6108979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104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203496</a:t>
                      </a:r>
                      <a:endParaRPr lang="zh-TW" sz="1800" kern="10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13357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12.91%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54322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52.49%</a:t>
                      </a:r>
                      <a:endParaRPr lang="zh-TW" sz="2400" b="1" kern="100" dirty="0"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35817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清松手寫體1" pitchFamily="2" charset="-120"/>
                          <a:ea typeface="清松手寫體1" pitchFamily="2" charset="-120"/>
                        </a:rPr>
                        <a:t>34.61%</a:t>
                      </a:r>
                      <a:endParaRPr lang="zh-TW" sz="1800" kern="1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清松手寫體1" pitchFamily="2" charset="-120"/>
                        <a:ea typeface="清松手寫體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4220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01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字方塊 45"/>
          <p:cNvSpPr txBox="1"/>
          <p:nvPr/>
        </p:nvSpPr>
        <p:spPr>
          <a:xfrm>
            <a:off x="55399" y="45483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競賽活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標楷體" pitchFamily="65" charset="-120"/>
                <a:cs typeface="+mn-cs"/>
              </a:rPr>
              <a:t>動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6840000" cy="104723"/>
          </a:xfrm>
          <a:prstGeom prst="rect">
            <a:avLst/>
          </a:prstGeom>
          <a:pattFill prst="zigZag">
            <a:fgClr>
              <a:schemeClr val="accent5">
                <a:lumMod val="75000"/>
              </a:schemeClr>
            </a:fgClr>
            <a:bgClr>
              <a:schemeClr val="accent5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708747" y="306849"/>
            <a:ext cx="5286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邊玩邊</a:t>
            </a:r>
            <a:r>
              <a:rPr kumimoji="0" lang="zh-TW" altLang="en-US" sz="5400" b="1" dirty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學</a:t>
            </a:r>
            <a:r>
              <a:rPr kumimoji="0" lang="en-US" altLang="zh-TW" sz="36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—</a:t>
            </a:r>
            <a:r>
              <a:rPr kumimoji="0" lang="zh-TW" altLang="en-US" sz="36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特色營隊</a:t>
            </a:r>
            <a:endParaRPr kumimoji="0" lang="zh-TW" altLang="en-US" sz="3600" b="1" dirty="0">
              <a:solidFill>
                <a:srgbClr val="C0000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光復</a:t>
            </a: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國中部</a:t>
            </a:r>
            <a:endParaRPr kumimoji="0" lang="en-US" altLang="zh-TW" sz="2400" b="1" dirty="0" smtClean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b="1" dirty="0" smtClean="0">
                <a:solidFill>
                  <a:schemeClr val="bg1"/>
                </a:solidFill>
                <a:latin typeface="清松手寫體1" pitchFamily="2" charset="-120"/>
                <a:ea typeface="清松手寫體1" pitchFamily="2" charset="-120"/>
              </a:rPr>
              <a:t>特色招生</a:t>
            </a:r>
            <a:endParaRPr kumimoji="0" lang="en-US" altLang="zh-TW" sz="2400" b="1" dirty="0">
              <a:solidFill>
                <a:schemeClr val="bg1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3528" y="1077757"/>
            <a:ext cx="8640960" cy="285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zh-TW" sz="32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核心素養特色營隊</a:t>
            </a:r>
            <a:endParaRPr lang="zh-TW" altLang="zh-TW" sz="3200" kern="100" dirty="0"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 marL="152400"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kern="100" dirty="0" smtClean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  </a:t>
            </a:r>
            <a:r>
              <a:rPr lang="en-US" altLang="zh-TW" sz="3600" b="1" kern="1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STEAM</a:t>
            </a:r>
            <a:r>
              <a:rPr lang="zh-TW" altLang="zh-TW" sz="36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創意營</a:t>
            </a:r>
            <a:r>
              <a:rPr lang="en-US" altLang="zh-TW" sz="2000" b="1" kern="100" dirty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109</a:t>
            </a:r>
            <a:r>
              <a:rPr lang="zh-TW" altLang="zh-TW" sz="2000" b="1" kern="100" dirty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年</a:t>
            </a:r>
            <a:r>
              <a:rPr lang="en-US" altLang="zh-TW" sz="2000" b="1" kern="100" dirty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12</a:t>
            </a:r>
            <a:r>
              <a:rPr lang="zh-TW" altLang="zh-TW" sz="2000" b="1" kern="100" dirty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月</a:t>
            </a:r>
            <a:r>
              <a:rPr lang="en-US" altLang="zh-TW" sz="2000" b="1" kern="100" dirty="0" smtClean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12</a:t>
            </a:r>
            <a:r>
              <a:rPr lang="zh-TW" altLang="zh-TW" sz="2000" b="1" kern="100" dirty="0" smtClean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日</a:t>
            </a:r>
            <a:r>
              <a:rPr lang="en-US" altLang="zh-TW" sz="2000" b="1" kern="100" dirty="0" smtClean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(</a:t>
            </a:r>
            <a:r>
              <a:rPr lang="zh-TW" altLang="zh-TW" sz="2000" b="1" kern="100" dirty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kern="100" dirty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)</a:t>
            </a:r>
            <a:r>
              <a:rPr lang="zh-TW" altLang="zh-TW" sz="2000" b="1" kern="100" dirty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早上</a:t>
            </a:r>
            <a:r>
              <a:rPr lang="en-US" altLang="zh-TW" sz="2000" b="1" kern="100" dirty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9:00~16:00</a:t>
            </a:r>
            <a:endParaRPr lang="zh-TW" altLang="zh-TW" sz="2000" kern="100" dirty="0">
              <a:solidFill>
                <a:srgbClr val="7030A0"/>
              </a:solidFill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 marL="152400"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kern="100" spc="50" dirty="0" smtClean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altLang="en-US" sz="200" b="1" kern="100" spc="50" dirty="0" smtClean="0">
                <a:solidFill>
                  <a:srgbClr val="7030A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            </a:t>
            </a:r>
            <a:r>
              <a:rPr lang="zh-TW" altLang="zh-TW" sz="3600" b="1" kern="100" spc="5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有</a:t>
            </a:r>
            <a:r>
              <a:rPr lang="zh-TW" altLang="zh-TW" sz="3600" b="1" kern="100" spc="5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趣味科學</a:t>
            </a:r>
            <a:r>
              <a:rPr lang="zh-TW" altLang="zh-TW" sz="3600" b="1" kern="1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營</a:t>
            </a:r>
            <a:r>
              <a:rPr lang="en-US" altLang="zh-TW" sz="2000" b="1" kern="100" dirty="0">
                <a:solidFill>
                  <a:srgbClr val="00B05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110</a:t>
            </a:r>
            <a:r>
              <a:rPr lang="zh-TW" altLang="zh-TW" sz="2000" b="1" kern="100" dirty="0">
                <a:solidFill>
                  <a:srgbClr val="00B05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年</a:t>
            </a:r>
            <a:r>
              <a:rPr lang="en-US" altLang="zh-TW" sz="2000" b="1" kern="100" dirty="0">
                <a:solidFill>
                  <a:srgbClr val="00B05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01</a:t>
            </a:r>
            <a:r>
              <a:rPr lang="zh-TW" altLang="zh-TW" sz="2000" b="1" kern="100" dirty="0">
                <a:solidFill>
                  <a:srgbClr val="00B05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月</a:t>
            </a:r>
            <a:r>
              <a:rPr lang="en-US" altLang="zh-TW" sz="2000" b="1" kern="100" dirty="0">
                <a:solidFill>
                  <a:srgbClr val="00B05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30</a:t>
            </a:r>
            <a:r>
              <a:rPr lang="zh-TW" altLang="zh-TW" sz="2000" b="1" kern="100" dirty="0">
                <a:solidFill>
                  <a:srgbClr val="00B05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日</a:t>
            </a:r>
            <a:r>
              <a:rPr lang="en-US" altLang="zh-TW" sz="2000" b="1" kern="100" dirty="0">
                <a:solidFill>
                  <a:srgbClr val="00B05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(</a:t>
            </a:r>
            <a:r>
              <a:rPr lang="zh-TW" altLang="zh-TW" sz="2000" b="1" kern="100" dirty="0">
                <a:solidFill>
                  <a:srgbClr val="00B05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kern="100" dirty="0">
                <a:solidFill>
                  <a:srgbClr val="00B05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)</a:t>
            </a:r>
            <a:r>
              <a:rPr lang="zh-TW" altLang="zh-TW" sz="2000" b="1" kern="100" dirty="0">
                <a:solidFill>
                  <a:srgbClr val="00B05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早上</a:t>
            </a:r>
            <a:r>
              <a:rPr lang="en-US" altLang="zh-TW" sz="2000" b="1" kern="100" dirty="0" smtClean="0">
                <a:solidFill>
                  <a:srgbClr val="00B05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9:00~16:00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zh-TW" sz="3200" b="1" kern="100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科技</a:t>
            </a:r>
            <a:r>
              <a:rPr lang="zh-TW" altLang="zh-TW" sz="3200" b="1" kern="100" dirty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領域領銜</a:t>
            </a:r>
            <a:r>
              <a:rPr lang="zh-TW" altLang="zh-TW" sz="3200" b="1" kern="100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課程</a:t>
            </a:r>
            <a:r>
              <a:rPr lang="en-US" altLang="zh-TW" sz="2000" b="1" kern="100" dirty="0" smtClean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110</a:t>
            </a:r>
            <a:r>
              <a:rPr lang="zh-TW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年</a:t>
            </a:r>
            <a:r>
              <a:rPr lang="en-US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4</a:t>
            </a:r>
            <a:r>
              <a:rPr lang="zh-TW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月</a:t>
            </a:r>
            <a:r>
              <a:rPr lang="en-US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24~25</a:t>
            </a:r>
            <a:r>
              <a:rPr lang="zh-TW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日</a:t>
            </a:r>
            <a:r>
              <a:rPr lang="en-US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(</a:t>
            </a:r>
            <a:r>
              <a:rPr lang="zh-TW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~</a:t>
            </a:r>
            <a:r>
              <a:rPr lang="zh-TW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日</a:t>
            </a:r>
            <a:r>
              <a:rPr lang="en-US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)</a:t>
            </a:r>
            <a:r>
              <a:rPr lang="zh-TW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早上</a:t>
            </a:r>
            <a:r>
              <a:rPr lang="en-US" altLang="zh-TW" sz="2000" b="1" kern="100" dirty="0"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9:00~16:00</a:t>
            </a:r>
            <a:endParaRPr lang="zh-TW" altLang="zh-TW" sz="2000" b="1" kern="100" dirty="0"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00"/>
          <a:stretch/>
        </p:blipFill>
        <p:spPr>
          <a:xfrm>
            <a:off x="-43941" y="3861048"/>
            <a:ext cx="4834380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50"/>
          <a:stretch/>
        </p:blipFill>
        <p:spPr>
          <a:xfrm>
            <a:off x="4286976" y="3856925"/>
            <a:ext cx="5013804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1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671168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43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 smtClean="0">
                          <a:latin typeface="清松手寫體1" pitchFamily="2" charset="-120"/>
                          <a:ea typeface="清松手寫體1" pitchFamily="2" charset="-120"/>
                        </a:rPr>
                        <a:t>一、</a:t>
                      </a:r>
                      <a:r>
                        <a:rPr lang="zh-TW" altLang="en-US" sz="4800" dirty="0" smtClean="0">
                          <a:solidFill>
                            <a:srgbClr val="FFC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光復國中</a:t>
                      </a:r>
                      <a:r>
                        <a:rPr lang="zh-TW" altLang="en-US" sz="4800" dirty="0" smtClean="0">
                          <a:solidFill>
                            <a:schemeClr val="bg1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早鳥報名截止日</a:t>
                      </a:r>
                      <a:r>
                        <a:rPr lang="zh-TW" altLang="en-US" sz="4800" dirty="0" smtClean="0">
                          <a:latin typeface="清松手寫體1" pitchFamily="2" charset="-120"/>
                          <a:ea typeface="清松手寫體1" pitchFamily="2" charset="-120"/>
                        </a:rPr>
                        <a:t>？</a:t>
                      </a:r>
                      <a:endParaRPr lang="zh-TW" altLang="en-US" sz="4800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927">
                <a:tc>
                  <a:txBody>
                    <a:bodyPr/>
                    <a:lstStyle/>
                    <a:p>
                      <a:pPr algn="l"/>
                      <a:endParaRPr lang="en-US" altLang="zh-TW" sz="7200" dirty="0" smtClean="0">
                        <a:solidFill>
                          <a:srgbClr val="0000CC"/>
                        </a:solidFill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內容版面配置區 6"/>
          <p:cNvSpPr txBox="1">
            <a:spLocks/>
          </p:cNvSpPr>
          <p:nvPr/>
        </p:nvSpPr>
        <p:spPr>
          <a:xfrm>
            <a:off x="0" y="3078178"/>
            <a:ext cx="9144000" cy="25110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7600"/>
              </a:lnSpc>
              <a:buFont typeface="Arial" charset="0"/>
              <a:buNone/>
            </a:pPr>
            <a:r>
              <a:rPr kumimoji="0" lang="en-US" altLang="zh-TW" sz="44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110</a:t>
            </a:r>
            <a:r>
              <a:rPr kumimoji="0" lang="zh-TW" altLang="en-US" sz="44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年</a:t>
            </a:r>
            <a:r>
              <a:rPr kumimoji="0" lang="en-US" altLang="zh-TW" sz="44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01</a:t>
            </a:r>
            <a:r>
              <a:rPr kumimoji="0" lang="zh-TW" altLang="zh-TW" sz="44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月</a:t>
            </a:r>
            <a:r>
              <a:rPr kumimoji="0" lang="en-US" altLang="zh-TW" sz="44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22</a:t>
            </a:r>
            <a:r>
              <a:rPr kumimoji="0" lang="zh-TW" altLang="zh-TW" sz="44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日</a:t>
            </a:r>
            <a:r>
              <a:rPr kumimoji="0" lang="en-US" altLang="zh-TW" sz="3000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(</a:t>
            </a:r>
            <a:r>
              <a:rPr kumimoji="0" lang="zh-TW" altLang="en-US" sz="3000" b="1" dirty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五</a:t>
            </a:r>
            <a:r>
              <a:rPr kumimoji="0" lang="en-US" altLang="zh-TW" sz="3000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)</a:t>
            </a:r>
            <a:r>
              <a:rPr kumimoji="0" lang="zh-TW" altLang="en-US" sz="3000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前</a:t>
            </a:r>
            <a:r>
              <a:rPr kumimoji="0" lang="zh-TW" altLang="en-US" sz="3000" b="1" dirty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完成</a:t>
            </a:r>
            <a:r>
              <a:rPr kumimoji="0" lang="zh-TW" altLang="en-US" sz="3000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報名</a:t>
            </a:r>
            <a:endParaRPr kumimoji="0" lang="en-US" altLang="zh-TW" sz="3000" b="1" dirty="0" smtClean="0">
              <a:solidFill>
                <a:schemeClr val="bg1">
                  <a:lumMod val="95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  <a:p>
            <a:pPr marL="0" indent="0" algn="ctr">
              <a:lnSpc>
                <a:spcPts val="7600"/>
              </a:lnSpc>
              <a:buFont typeface="Arial" charset="0"/>
              <a:buNone/>
            </a:pPr>
            <a:r>
              <a:rPr kumimoji="0" lang="zh-TW" altLang="en-US" sz="5400" b="1" dirty="0" smtClean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+mj-cs"/>
              </a:rPr>
              <a:t>早鳥專案 </a:t>
            </a:r>
            <a:r>
              <a:rPr kumimoji="0" lang="zh-TW" altLang="zh-TW" sz="7200" b="1" dirty="0" smtClean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+mj-cs"/>
              </a:rPr>
              <a:t>獎</a:t>
            </a:r>
            <a:r>
              <a:rPr kumimoji="0" lang="zh-TW" altLang="en-US" sz="7200" b="1" dirty="0" smtClean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+mj-cs"/>
              </a:rPr>
              <a:t>學</a:t>
            </a:r>
            <a:r>
              <a:rPr kumimoji="0" lang="zh-TW" altLang="zh-TW" sz="7200" b="1" dirty="0" smtClean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+mj-cs"/>
              </a:rPr>
              <a:t>金</a:t>
            </a:r>
            <a:r>
              <a:rPr kumimoji="0" lang="en-US" altLang="zh-TW" sz="7200" b="1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+mj-cs"/>
              </a:rPr>
              <a:t>1</a:t>
            </a:r>
            <a:r>
              <a:rPr kumimoji="0" lang="zh-TW" altLang="zh-TW" sz="7200" b="1" dirty="0" smtClean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+mj-cs"/>
              </a:rPr>
              <a:t>萬</a:t>
            </a:r>
            <a:r>
              <a:rPr kumimoji="0" lang="zh-TW" altLang="en-US" sz="7200" b="1" dirty="0" smtClean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  <a:cs typeface="+mj-cs"/>
              </a:rPr>
              <a:t>元</a:t>
            </a:r>
            <a:endParaRPr kumimoji="0" lang="zh-TW" altLang="zh-TW" sz="6000" b="1" dirty="0">
              <a:ln w="1905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75856" y="188640"/>
            <a:ext cx="2262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zh-TW" altLang="en-US" sz="5400" b="1" dirty="0">
                <a:ln w="190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Ｑ＆Ａ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9144000" cy="104723"/>
          </a:xfrm>
          <a:prstGeom prst="rect">
            <a:avLst/>
          </a:prstGeom>
          <a:pattFill prst="zigZag">
            <a:fgClr>
              <a:srgbClr val="769BC9">
                <a:lumMod val="75000"/>
              </a:srgbClr>
            </a:fgClr>
            <a:bgClr>
              <a:srgbClr val="769BC9">
                <a:lumMod val="5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rgbClr val="769BC9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  <a:cs typeface="+mn-cs"/>
              </a:rPr>
              <a:t>光復國中部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  <a:cs typeface="+mn-cs"/>
              </a:rPr>
              <a:t>特色招生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-177040"/>
            <a:ext cx="2664296" cy="19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75315"/>
              </p:ext>
            </p:extLst>
          </p:nvPr>
        </p:nvGraphicFramePr>
        <p:xfrm>
          <a:off x="-12763" y="1196752"/>
          <a:ext cx="9180000" cy="566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43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dirty="0" smtClean="0">
                          <a:latin typeface="清松手寫體1" pitchFamily="2" charset="-120"/>
                          <a:ea typeface="清松手寫體1" pitchFamily="2" charset="-120"/>
                        </a:rPr>
                        <a:t>二、請問</a:t>
                      </a:r>
                      <a:r>
                        <a:rPr lang="zh-TW" altLang="en-US" sz="4800" dirty="0" smtClean="0">
                          <a:solidFill>
                            <a:srgbClr val="FFC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光復國中</a:t>
                      </a:r>
                      <a:r>
                        <a:rPr lang="zh-TW" altLang="en-US" sz="4800" dirty="0" smtClean="0">
                          <a:solidFill>
                            <a:schemeClr val="bg1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家長</a:t>
                      </a:r>
                      <a:r>
                        <a:rPr lang="zh-TW" altLang="en-US" sz="4800" dirty="0" smtClean="0">
                          <a:solidFill>
                            <a:srgbClr val="FFC000"/>
                          </a:solidFill>
                          <a:latin typeface="清松手寫體1" pitchFamily="2" charset="-120"/>
                          <a:ea typeface="清松手寫體1" pitchFamily="2" charset="-120"/>
                        </a:rPr>
                        <a:t>說明會</a:t>
                      </a:r>
                      <a:r>
                        <a:rPr lang="zh-TW" altLang="en-US" sz="4800" dirty="0" smtClean="0">
                          <a:latin typeface="清松手寫體1" pitchFamily="2" charset="-120"/>
                          <a:ea typeface="清松手寫體1" pitchFamily="2" charset="-120"/>
                        </a:rPr>
                        <a:t>？</a:t>
                      </a:r>
                      <a:endParaRPr lang="zh-TW" altLang="en-US" sz="4800" dirty="0"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927">
                <a:tc>
                  <a:txBody>
                    <a:bodyPr/>
                    <a:lstStyle/>
                    <a:p>
                      <a:pPr algn="l"/>
                      <a:endParaRPr lang="en-US" altLang="zh-TW" sz="7200" dirty="0" smtClean="0">
                        <a:solidFill>
                          <a:srgbClr val="0000CC"/>
                        </a:solidFill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內容版面配置區 6"/>
          <p:cNvSpPr txBox="1">
            <a:spLocks/>
          </p:cNvSpPr>
          <p:nvPr/>
        </p:nvSpPr>
        <p:spPr>
          <a:xfrm>
            <a:off x="0" y="3068960"/>
            <a:ext cx="9144000" cy="31683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600"/>
              </a:lnSpc>
              <a:buNone/>
            </a:pPr>
            <a:r>
              <a:rPr kumimoji="0" lang="zh-TW" altLang="en-US" sz="40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  第一場 </a:t>
            </a:r>
            <a:r>
              <a:rPr kumimoji="0" lang="en-US" altLang="zh-TW" sz="40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1</a:t>
            </a:r>
            <a:r>
              <a:rPr kumimoji="0" lang="zh-TW" altLang="zh-TW" sz="40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月</a:t>
            </a:r>
            <a:r>
              <a:rPr kumimoji="0" lang="en-US" altLang="zh-TW" sz="40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16</a:t>
            </a:r>
            <a:r>
              <a:rPr kumimoji="0" lang="zh-TW" altLang="zh-TW" sz="40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日</a:t>
            </a:r>
            <a:r>
              <a:rPr kumimoji="0" lang="en-US" altLang="zh-TW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(</a:t>
            </a:r>
            <a:r>
              <a:rPr kumimoji="0" lang="zh-TW" altLang="en-US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六</a:t>
            </a:r>
            <a:r>
              <a:rPr kumimoji="0" lang="en-US" altLang="zh-TW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)</a:t>
            </a:r>
            <a:r>
              <a:rPr kumimoji="0" lang="zh-TW" altLang="en-US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早上</a:t>
            </a:r>
            <a:r>
              <a:rPr kumimoji="0" lang="en-US" altLang="zh-TW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9:00~11:00</a:t>
            </a:r>
          </a:p>
          <a:p>
            <a:pPr marL="0" indent="0">
              <a:lnSpc>
                <a:spcPts val="7600"/>
              </a:lnSpc>
              <a:buNone/>
            </a:pPr>
            <a:r>
              <a:rPr kumimoji="0" lang="zh-TW" altLang="en-US" sz="4000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  第二場 </a:t>
            </a:r>
            <a:r>
              <a:rPr kumimoji="0" lang="en-US" altLang="zh-TW" sz="4000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3</a:t>
            </a:r>
            <a:r>
              <a:rPr kumimoji="0" lang="zh-TW" altLang="zh-TW" sz="4000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月</a:t>
            </a:r>
            <a:r>
              <a:rPr kumimoji="0" lang="en-US" altLang="zh-TW" sz="4000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20</a:t>
            </a:r>
            <a:r>
              <a:rPr kumimoji="0" lang="zh-TW" altLang="zh-TW" sz="4000" b="1" dirty="0" smtClean="0">
                <a:solidFill>
                  <a:srgbClr val="FF6600"/>
                </a:solidFill>
                <a:latin typeface="清松手寫體1" pitchFamily="2" charset="-120"/>
                <a:ea typeface="清松手寫體1" pitchFamily="2" charset="-120"/>
              </a:rPr>
              <a:t>日</a:t>
            </a:r>
            <a:r>
              <a:rPr kumimoji="0" lang="en-US" altLang="zh-TW" b="1" dirty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(</a:t>
            </a:r>
            <a:r>
              <a:rPr kumimoji="0" lang="zh-TW" altLang="en-US" b="1" dirty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六</a:t>
            </a:r>
            <a:r>
              <a:rPr kumimoji="0" lang="en-US" altLang="zh-TW" b="1" dirty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)</a:t>
            </a:r>
            <a:r>
              <a:rPr kumimoji="0" lang="zh-TW" altLang="en-US" b="1" dirty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早上</a:t>
            </a:r>
            <a:r>
              <a:rPr kumimoji="0" lang="en-US" altLang="zh-TW" b="1" dirty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9:00~11:00</a:t>
            </a:r>
            <a:endParaRPr kumimoji="0" lang="zh-TW" altLang="zh-TW" b="1" dirty="0" smtClean="0">
              <a:solidFill>
                <a:schemeClr val="bg1">
                  <a:lumMod val="95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  <a:p>
            <a:pPr marL="0" indent="0">
              <a:lnSpc>
                <a:spcPts val="6900"/>
              </a:lnSpc>
              <a:buNone/>
            </a:pPr>
            <a:r>
              <a:rPr kumimoji="0" lang="zh-TW" altLang="en-US" sz="40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  第三場 </a:t>
            </a:r>
            <a:r>
              <a:rPr kumimoji="0" lang="en-US" altLang="zh-TW" sz="40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4</a:t>
            </a:r>
            <a:r>
              <a:rPr kumimoji="0" lang="zh-TW" altLang="zh-TW" sz="40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月</a:t>
            </a:r>
            <a:r>
              <a:rPr kumimoji="0" lang="en-US" altLang="zh-TW" sz="40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17</a:t>
            </a:r>
            <a:r>
              <a:rPr kumimoji="0" lang="zh-TW" altLang="zh-TW" sz="4000" b="1" dirty="0" smtClean="0">
                <a:solidFill>
                  <a:srgbClr val="FFC000"/>
                </a:solidFill>
                <a:latin typeface="清松手寫體1" pitchFamily="2" charset="-120"/>
                <a:ea typeface="清松手寫體1" pitchFamily="2" charset="-120"/>
              </a:rPr>
              <a:t>日</a:t>
            </a:r>
            <a:r>
              <a:rPr kumimoji="0" lang="en-US" altLang="zh-TW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(</a:t>
            </a:r>
            <a:r>
              <a:rPr kumimoji="0" lang="zh-TW" altLang="zh-TW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六</a:t>
            </a:r>
            <a:r>
              <a:rPr kumimoji="0" lang="en-US" altLang="zh-TW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)</a:t>
            </a:r>
            <a:r>
              <a:rPr kumimoji="0" lang="zh-TW" altLang="zh-TW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早</a:t>
            </a:r>
            <a:r>
              <a:rPr kumimoji="0" lang="zh-TW" altLang="en-US" b="1" dirty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上</a:t>
            </a:r>
            <a:r>
              <a:rPr kumimoji="0" lang="en-US" altLang="zh-TW" b="1" dirty="0" smtClean="0">
                <a:solidFill>
                  <a:schemeClr val="bg1">
                    <a:lumMod val="95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9:00</a:t>
            </a:r>
            <a:endParaRPr kumimoji="0" lang="zh-TW" altLang="zh-TW" sz="4000" dirty="0">
              <a:ln w="1905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75856" y="188640"/>
            <a:ext cx="2262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zh-TW" altLang="en-US" sz="5400" b="1" dirty="0">
                <a:ln w="190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Ｑ＆Ａ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9144000" cy="104723"/>
          </a:xfrm>
          <a:prstGeom prst="rect">
            <a:avLst/>
          </a:prstGeom>
          <a:pattFill prst="zigZag">
            <a:fgClr>
              <a:srgbClr val="769BC9">
                <a:lumMod val="75000"/>
              </a:srgbClr>
            </a:fgClr>
            <a:bgClr>
              <a:srgbClr val="769BC9">
                <a:lumMod val="5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rgbClr val="769BC9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  <a:cs typeface="+mn-cs"/>
              </a:rPr>
              <a:t>光復國中部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  <a:cs typeface="+mn-cs"/>
              </a:rPr>
              <a:t>特色招生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-177040"/>
            <a:ext cx="2664296" cy="19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208549"/>
              </p:ext>
            </p:extLst>
          </p:nvPr>
        </p:nvGraphicFramePr>
        <p:xfrm>
          <a:off x="0" y="1230881"/>
          <a:ext cx="9144000" cy="5200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42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b="1" kern="1200" dirty="0" smtClean="0">
                          <a:solidFill>
                            <a:schemeClr val="lt1"/>
                          </a:solidFill>
                          <a:latin typeface="清松手寫體1" pitchFamily="2" charset="-120"/>
                          <a:ea typeface="清松手寫體1" pitchFamily="2" charset="-120"/>
                          <a:cs typeface="+mn-cs"/>
                        </a:rPr>
                        <a:t>三、</a:t>
                      </a:r>
                      <a:r>
                        <a:rPr lang="en-US" altLang="zh-TW" sz="4800" b="1" kern="1200" dirty="0" smtClean="0">
                          <a:solidFill>
                            <a:schemeClr val="lt1"/>
                          </a:solidFill>
                          <a:latin typeface="清松手寫體1" pitchFamily="2" charset="-120"/>
                          <a:ea typeface="清松手寫體1" pitchFamily="2" charset="-120"/>
                          <a:cs typeface="+mn-cs"/>
                        </a:rPr>
                        <a:t>110</a:t>
                      </a:r>
                      <a:r>
                        <a:rPr lang="zh-TW" altLang="en-US" sz="4800" b="1" kern="1200" dirty="0" smtClean="0">
                          <a:solidFill>
                            <a:schemeClr val="lt1"/>
                          </a:solidFill>
                          <a:latin typeface="清松手寫體1" pitchFamily="2" charset="-120"/>
                          <a:ea typeface="清松手寫體1" pitchFamily="2" charset="-120"/>
                          <a:cs typeface="+mn-cs"/>
                        </a:rPr>
                        <a:t>光復國中新生招生類別？</a:t>
                      </a:r>
                      <a:endParaRPr lang="zh-TW" altLang="en-US" sz="4800" b="1" kern="1200" dirty="0">
                        <a:solidFill>
                          <a:schemeClr val="lt1"/>
                        </a:solidFill>
                        <a:latin typeface="清松手寫體1" pitchFamily="2" charset="-120"/>
                        <a:ea typeface="清松手寫體1" pitchFamily="2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6059">
                <a:tc>
                  <a:txBody>
                    <a:bodyPr/>
                    <a:lstStyle/>
                    <a:p>
                      <a:pPr algn="l"/>
                      <a:endParaRPr lang="zh-TW" altLang="en-US" sz="6600" b="1" dirty="0">
                        <a:solidFill>
                          <a:srgbClr val="0000CC"/>
                        </a:solidFill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419547" y="2780928"/>
            <a:ext cx="84249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5A</a:t>
            </a:r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國保班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(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限額招生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)</a:t>
            </a:r>
          </a:p>
          <a:p>
            <a:pPr algn="ctr"/>
            <a:r>
              <a:rPr lang="en-US" altLang="zh-TW" sz="11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AI</a:t>
            </a:r>
            <a:r>
              <a:rPr lang="zh-TW" altLang="en-US" sz="7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數理班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(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限額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90</a:t>
            </a:r>
            <a:r>
              <a:rPr lang="zh-TW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名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)</a:t>
            </a:r>
            <a:endPara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19872" y="18864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zh-TW" altLang="en-US" sz="5400" b="1" dirty="0">
                <a:ln w="190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Ｑ＆Ａ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9144000" cy="104723"/>
          </a:xfrm>
          <a:prstGeom prst="rect">
            <a:avLst/>
          </a:prstGeom>
          <a:pattFill prst="zigZag">
            <a:fgClr>
              <a:srgbClr val="769BC9">
                <a:lumMod val="75000"/>
              </a:srgbClr>
            </a:fgClr>
            <a:bgClr>
              <a:srgbClr val="769BC9">
                <a:lumMod val="5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rgbClr val="769BC9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  <a:cs typeface="+mn-cs"/>
              </a:rPr>
              <a:t>光復國中部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  <a:cs typeface="+mn-cs"/>
              </a:rPr>
              <a:t>特色招生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-177040"/>
            <a:ext cx="2664296" cy="19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175451"/>
              </p:ext>
            </p:extLst>
          </p:nvPr>
        </p:nvGraphicFramePr>
        <p:xfrm>
          <a:off x="-12764" y="1258691"/>
          <a:ext cx="9144000" cy="5200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42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800" b="1" kern="1200" dirty="0" smtClean="0">
                          <a:solidFill>
                            <a:schemeClr val="lt1"/>
                          </a:solidFill>
                          <a:latin typeface="清松手寫體1" pitchFamily="2" charset="-120"/>
                          <a:ea typeface="清松手寫體1" pitchFamily="2" charset="-120"/>
                          <a:cs typeface="+mn-cs"/>
                        </a:rPr>
                        <a:t>四、光復國中新生入學測驗日？</a:t>
                      </a:r>
                      <a:endParaRPr lang="zh-TW" altLang="en-US" sz="4800" b="1" kern="1200" dirty="0">
                        <a:solidFill>
                          <a:schemeClr val="lt1"/>
                        </a:solidFill>
                        <a:latin typeface="清松手寫體1" pitchFamily="2" charset="-120"/>
                        <a:ea typeface="清松手寫體1" pitchFamily="2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6059">
                <a:tc>
                  <a:txBody>
                    <a:bodyPr/>
                    <a:lstStyle/>
                    <a:p>
                      <a:pPr algn="l"/>
                      <a:endParaRPr lang="zh-TW" altLang="en-US" sz="6600" b="1" dirty="0">
                        <a:solidFill>
                          <a:srgbClr val="0000CC"/>
                        </a:solidFill>
                        <a:latin typeface="清松手寫體1" pitchFamily="2" charset="-120"/>
                        <a:ea typeface="清松手寫體1" pitchFamily="2" charset="-12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431540" y="2654151"/>
            <a:ext cx="842493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7200" b="1" dirty="0" smtClean="0">
                <a:solidFill>
                  <a:srgbClr val="FF0000"/>
                </a:solidFill>
                <a:latin typeface="清松手寫體1" pitchFamily="2" charset="-120"/>
                <a:ea typeface="清松手寫體1" pitchFamily="2" charset="-120"/>
              </a:rPr>
              <a:t>4</a:t>
            </a:r>
            <a:r>
              <a:rPr lang="zh-TW" altLang="en-US" sz="72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月</a:t>
            </a:r>
            <a:r>
              <a:rPr lang="en-US" altLang="zh-TW" sz="7200" b="1" dirty="0" smtClean="0">
                <a:solidFill>
                  <a:srgbClr val="FF0000"/>
                </a:solidFill>
                <a:latin typeface="清松手寫體1" pitchFamily="2" charset="-120"/>
                <a:ea typeface="清松手寫體1" pitchFamily="2" charset="-120"/>
              </a:rPr>
              <a:t>17</a:t>
            </a:r>
            <a:r>
              <a:rPr lang="zh-TW" altLang="en-US" sz="72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日</a:t>
            </a:r>
            <a:r>
              <a:rPr lang="en-US" altLang="zh-TW" sz="72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(</a:t>
            </a:r>
            <a:r>
              <a:rPr lang="zh-TW" altLang="en-US" sz="72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六</a:t>
            </a:r>
            <a:r>
              <a:rPr lang="en-US" altLang="zh-TW" sz="72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)9:00</a:t>
            </a:r>
          </a:p>
          <a:p>
            <a:pPr algn="ctr">
              <a:lnSpc>
                <a:spcPct val="150000"/>
              </a:lnSpc>
            </a:pPr>
            <a:r>
              <a:rPr lang="en-US" altLang="zh-TW" sz="40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(</a:t>
            </a:r>
            <a:r>
              <a:rPr lang="zh-TW" altLang="en-US" sz="40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測驗科目 </a:t>
            </a:r>
            <a:r>
              <a:rPr lang="en-US" altLang="zh-TW" sz="40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:</a:t>
            </a:r>
            <a:r>
              <a:rPr lang="zh-TW" altLang="en-US" sz="40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 國語、英文、數學</a:t>
            </a:r>
            <a:r>
              <a:rPr lang="en-US" altLang="zh-TW" sz="40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)</a:t>
            </a:r>
            <a:endParaRPr lang="en-US" altLang="zh-TW" sz="4000" b="1" dirty="0">
              <a:solidFill>
                <a:srgbClr val="0000CC"/>
              </a:solidFill>
              <a:latin typeface="清松手寫體1" pitchFamily="2" charset="-120"/>
              <a:ea typeface="清松手寫體1" pitchFamily="2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54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新生</a:t>
            </a:r>
            <a:r>
              <a:rPr lang="zh-TW" altLang="en-US" sz="5400" b="1" dirty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學力</a:t>
            </a:r>
            <a:r>
              <a:rPr lang="zh-TW" altLang="en-US" sz="54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檢測</a:t>
            </a:r>
            <a:r>
              <a:rPr lang="en-US" altLang="zh-TW" sz="5400" b="1" dirty="0" smtClean="0">
                <a:latin typeface="清松手寫體1" pitchFamily="2" charset="-120"/>
                <a:ea typeface="清松手寫體1" pitchFamily="2" charset="-120"/>
              </a:rPr>
              <a:t>+</a:t>
            </a:r>
            <a:r>
              <a:rPr lang="zh-TW" altLang="en-US" sz="5400" b="1" dirty="0" smtClean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家長說明</a:t>
            </a:r>
            <a:r>
              <a:rPr lang="zh-TW" altLang="en-US" sz="5400" b="1" dirty="0">
                <a:solidFill>
                  <a:srgbClr val="0000CC"/>
                </a:solidFill>
                <a:latin typeface="清松手寫體1" pitchFamily="2" charset="-120"/>
                <a:ea typeface="清松手寫體1" pitchFamily="2" charset="-120"/>
              </a:rPr>
              <a:t>會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419872" y="18864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kumimoji="0" lang="zh-TW" altLang="en-US" sz="5400" b="1" dirty="0">
                <a:ln w="190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Ｑ＆Ａ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8F1EF8-D55F-4EAB-9B5F-B1D632BB5452}"/>
              </a:ext>
            </a:extLst>
          </p:cNvPr>
          <p:cNvSpPr/>
          <p:nvPr/>
        </p:nvSpPr>
        <p:spPr>
          <a:xfrm>
            <a:off x="-12764" y="1153968"/>
            <a:ext cx="9144000" cy="104723"/>
          </a:xfrm>
          <a:prstGeom prst="rect">
            <a:avLst/>
          </a:prstGeom>
          <a:pattFill prst="zigZag">
            <a:fgClr>
              <a:srgbClr val="769BC9">
                <a:lumMod val="75000"/>
              </a:srgbClr>
            </a:fgClr>
            <a:bgClr>
              <a:srgbClr val="769BC9">
                <a:lumMod val="50000"/>
              </a:srgbClr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8C37A62-D4DE-47E8-8D85-CB5A7DC56BA2}"/>
              </a:ext>
            </a:extLst>
          </p:cNvPr>
          <p:cNvSpPr/>
          <p:nvPr/>
        </p:nvSpPr>
        <p:spPr>
          <a:xfrm>
            <a:off x="0" y="238114"/>
            <a:ext cx="1764000" cy="915854"/>
          </a:xfrm>
          <a:prstGeom prst="rect">
            <a:avLst/>
          </a:prstGeom>
          <a:solidFill>
            <a:srgbClr val="769BC9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  <a:cs typeface="+mn-cs"/>
              </a:rPr>
              <a:t>光復國中部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清松手寫體1" pitchFamily="2" charset="-120"/>
                <a:ea typeface="清松手寫體1" pitchFamily="2" charset="-120"/>
                <a:cs typeface="+mn-cs"/>
              </a:rPr>
              <a:t>特色招生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清松手寫體1" pitchFamily="2" charset="-120"/>
              <a:ea typeface="清松手寫體1" pitchFamily="2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-177040"/>
            <a:ext cx="2664296" cy="19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5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652120" y="6119336"/>
            <a:ext cx="3491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~</a:t>
            </a:r>
            <a:r>
              <a:rPr lang="zh-TW" altLang="en-US" b="1" dirty="0" smtClean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最好</a:t>
            </a:r>
            <a:r>
              <a:rPr lang="zh-TW" altLang="en-US" b="1" dirty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的</a:t>
            </a:r>
            <a:r>
              <a:rPr lang="zh-TW" altLang="en-US" b="1" dirty="0" smtClean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傳家寶</a:t>
            </a:r>
            <a:r>
              <a:rPr lang="en-US" altLang="zh-TW" b="1" dirty="0" smtClean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~</a:t>
            </a:r>
            <a:br>
              <a:rPr lang="en-US" altLang="zh-TW" b="1" dirty="0" smtClean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</a:br>
            <a:r>
              <a:rPr lang="zh-TW" altLang="en-US" b="1" dirty="0" smtClean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為</a:t>
            </a:r>
            <a:r>
              <a:rPr lang="zh-TW" altLang="en-US" sz="2400" b="1" dirty="0" smtClean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孩子</a:t>
            </a:r>
            <a:r>
              <a:rPr lang="zh-TW" altLang="en-US" b="1" dirty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打</a:t>
            </a:r>
            <a:r>
              <a:rPr lang="zh-TW" altLang="en-US" b="1" dirty="0" smtClean="0">
                <a:solidFill>
                  <a:srgbClr val="002060"/>
                </a:solidFill>
                <a:latin typeface="清松手寫體1" pitchFamily="2" charset="-120"/>
                <a:ea typeface="清松手寫體1" pitchFamily="2" charset="-120"/>
              </a:rPr>
              <a:t>好</a:t>
            </a:r>
            <a:r>
              <a:rPr lang="zh-TW" altLang="en-US" sz="2400" b="1" dirty="0">
                <a:solidFill>
                  <a:srgbClr val="C00000"/>
                </a:solidFill>
                <a:latin typeface="清松手寫體1" pitchFamily="2" charset="-120"/>
                <a:ea typeface="清松手寫體1" pitchFamily="2" charset="-120"/>
              </a:rPr>
              <a:t>競爭的能耐</a:t>
            </a:r>
            <a:endParaRPr lang="zh-TW" altLang="en-US" b="1" dirty="0">
              <a:solidFill>
                <a:srgbClr val="00206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80687" y="1480717"/>
            <a:ext cx="3399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zh-TW" alt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謝謝</a:t>
            </a:r>
            <a:r>
              <a:rPr kumimoji="0" lang="zh-TW" altLang="en-US" sz="5400" b="1" dirty="0">
                <a:ln w="1905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松手寫體1" pitchFamily="2" charset="-120"/>
                <a:ea typeface="清松手寫體1" pitchFamily="2" charset="-120"/>
              </a:rPr>
              <a:t>聆聽</a:t>
            </a:r>
          </a:p>
        </p:txBody>
      </p:sp>
      <p:sp>
        <p:nvSpPr>
          <p:cNvPr id="8" name="文字方塊 12"/>
          <p:cNvSpPr txBox="1">
            <a:spLocks/>
          </p:cNvSpPr>
          <p:nvPr/>
        </p:nvSpPr>
        <p:spPr>
          <a:xfrm>
            <a:off x="324726" y="111840"/>
            <a:ext cx="8494547" cy="86888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spcAft>
                <a:spcPts val="0"/>
              </a:spcAft>
            </a:pPr>
            <a:r>
              <a:rPr lang="zh-TW" sz="2400" b="1" kern="100" dirty="0" smtClean="0">
                <a:solidFill>
                  <a:srgbClr val="00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探索</a:t>
            </a:r>
            <a:r>
              <a:rPr lang="zh-TW" sz="2400" b="1" kern="100" dirty="0">
                <a:solidFill>
                  <a:srgbClr val="00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孩子</a:t>
            </a:r>
            <a:r>
              <a:rPr lang="zh-TW" sz="2400" b="1" kern="100" dirty="0" smtClean="0">
                <a:solidFill>
                  <a:srgbClr val="00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特質，</a:t>
            </a:r>
            <a:r>
              <a:rPr lang="zh-TW" sz="2400" b="1" kern="100" dirty="0">
                <a:solidFill>
                  <a:srgbClr val="00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提升</a:t>
            </a:r>
            <a:r>
              <a:rPr lang="zh-TW" sz="2400" b="1" kern="100" dirty="0" smtClean="0">
                <a:solidFill>
                  <a:srgbClr val="00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學習價值</a:t>
            </a:r>
            <a:endParaRPr lang="zh-TW" sz="1600" kern="100" dirty="0"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  <a:p>
            <a:pPr algn="dist">
              <a:spcAft>
                <a:spcPts val="0"/>
              </a:spcAft>
            </a:pPr>
            <a:r>
              <a:rPr lang="zh-TW" sz="2400" b="1" kern="100" dirty="0">
                <a:solidFill>
                  <a:srgbClr val="C0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培育頂尖國立入學</a:t>
            </a:r>
            <a:r>
              <a:rPr lang="zh-TW" sz="2400" b="1" kern="100" dirty="0" smtClean="0">
                <a:solidFill>
                  <a:srgbClr val="C0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實力</a:t>
            </a:r>
            <a:r>
              <a:rPr lang="zh-TW" altLang="en-US" sz="2400" b="1" kern="100" dirty="0" smtClean="0">
                <a:solidFill>
                  <a:srgbClr val="C0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 </a:t>
            </a:r>
            <a:r>
              <a:rPr lang="zh-TW" sz="2400" b="1" kern="100" dirty="0" smtClean="0">
                <a:solidFill>
                  <a:srgbClr val="C0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養成</a:t>
            </a:r>
            <a:r>
              <a:rPr lang="zh-TW" sz="2400" b="1" kern="100" dirty="0">
                <a:solidFill>
                  <a:srgbClr val="C00000"/>
                </a:solidFill>
                <a:effectLst/>
                <a:latin typeface="清松手寫體1" pitchFamily="2" charset="-120"/>
                <a:ea typeface="清松手寫體1" pitchFamily="2" charset="-120"/>
                <a:cs typeface="Times New Roman" panose="02020603050405020304" pitchFamily="18" charset="0"/>
              </a:rPr>
              <a:t>全方位優質探究力</a:t>
            </a:r>
            <a:endParaRPr lang="zh-TW" sz="1600" kern="100" dirty="0">
              <a:effectLst/>
              <a:latin typeface="清松手寫體1" pitchFamily="2" charset="-120"/>
              <a:ea typeface="清松手寫體1" pitchFamily="2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0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>
          <a:xfrm>
            <a:off x="251520" y="152718"/>
            <a:ext cx="8690748" cy="919911"/>
          </a:xfrm>
        </p:spPr>
        <p:txBody>
          <a:bodyPr>
            <a:normAutofit/>
          </a:bodyPr>
          <a:lstStyle/>
          <a:p>
            <a:pPr algn="dist"/>
            <a:r>
              <a:rPr lang="zh-TW" altLang="en-US" sz="4000" b="1" dirty="0" smtClean="0">
                <a:solidFill>
                  <a:srgbClr val="0070C0"/>
                </a:solidFill>
                <a:latin typeface="清松手寫體1" pitchFamily="2" charset="-120"/>
                <a:ea typeface="清松手寫體1" pitchFamily="2" charset="-120"/>
              </a:rPr>
              <a:t>運用學習歷程檔案提供大學備審資料</a:t>
            </a:r>
            <a:endParaRPr lang="en-US" altLang="zh-TW" sz="4000" b="1" dirty="0" smtClean="0">
              <a:solidFill>
                <a:srgbClr val="0070C0"/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17E419-FBC6-4B9C-A715-A92DE6B6B862}" type="slidenum">
              <a:rPr lang="fr-CA" altLang="zh-TW" smtClean="0"/>
              <a:pPr>
                <a:defRPr/>
              </a:pPr>
              <a:t>6</a:t>
            </a:fld>
            <a:endParaRPr lang="fr-CA" altLang="zh-TW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80727"/>
            <a:ext cx="8690748" cy="574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74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86" y="2204864"/>
            <a:ext cx="5553835" cy="4176464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1355177" y="548680"/>
            <a:ext cx="635622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400" dirty="0">
                <a:ln>
                  <a:solidFill>
                    <a:srgbClr val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學習</a:t>
            </a:r>
            <a:r>
              <a:rPr lang="zh-TW" altLang="en-US" sz="4400" dirty="0" smtClean="0">
                <a:ln>
                  <a:solidFill>
                    <a:srgbClr val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歷程</a:t>
            </a:r>
            <a:r>
              <a:rPr lang="zh-TW" altLang="en-US" sz="8800" dirty="0" smtClean="0">
                <a:ln>
                  <a:solidFill>
                    <a:srgbClr val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未來式</a:t>
            </a:r>
            <a:r>
              <a:rPr lang="en-US" altLang="zh-TW" sz="8800" dirty="0" smtClean="0">
                <a:ln>
                  <a:solidFill>
                    <a:srgbClr val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清松手寫體1" pitchFamily="2" charset="-120"/>
                <a:ea typeface="清松手寫體1" pitchFamily="2" charset="-120"/>
              </a:rPr>
              <a:t>?</a:t>
            </a:r>
            <a:endParaRPr lang="zh-TW" altLang="en-US" sz="4400" dirty="0">
              <a:ln>
                <a:solidFill>
                  <a:srgbClr val="000000"/>
                </a:solidFill>
              </a:ln>
              <a:solidFill>
                <a:schemeClr val="accent6">
                  <a:lumMod val="50000"/>
                </a:schemeClr>
              </a:solidFill>
              <a:latin typeface="清松手寫體1" pitchFamily="2" charset="-120"/>
              <a:ea typeface="清松手寫體1" pitchFamily="2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1558168-50ED-4553-A8ED-0CA02FC5006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14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3722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ld-minimalize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FE2929"/>
      </a:accent1>
      <a:accent2>
        <a:srgbClr val="FF7400"/>
      </a:accent2>
      <a:accent3>
        <a:srgbClr val="2C8716"/>
      </a:accent3>
      <a:accent4>
        <a:srgbClr val="F2F64B"/>
      </a:accent4>
      <a:accent5>
        <a:srgbClr val="769BC9"/>
      </a:accent5>
      <a:accent6>
        <a:srgbClr val="594573"/>
      </a:accent6>
      <a:hlink>
        <a:srgbClr val="AAF536"/>
      </a:hlink>
      <a:folHlink>
        <a:srgbClr val="2792CF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22785</TotalTime>
  <Words>2457</Words>
  <Application>Microsoft Office PowerPoint</Application>
  <PresentationFormat>如螢幕大小 (4:3)</PresentationFormat>
  <Paragraphs>632</Paragraphs>
  <Slides>55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55</vt:i4>
      </vt:variant>
    </vt:vector>
  </HeadingPairs>
  <TitlesOfParts>
    <vt:vector size="73" baseType="lpstr">
      <vt:lpstr>Calibri</vt:lpstr>
      <vt:lpstr>華康粗黑體</vt:lpstr>
      <vt:lpstr>Microsoft YaHei</vt:lpstr>
      <vt:lpstr>Arial</vt:lpstr>
      <vt:lpstr>華康中特圓體</vt:lpstr>
      <vt:lpstr>微軟正黑體</vt:lpstr>
      <vt:lpstr>標楷體</vt:lpstr>
      <vt:lpstr>華康中特圓體(P)</vt:lpstr>
      <vt:lpstr>新細明體</vt:lpstr>
      <vt:lpstr>清松手寫體4-Regular</vt:lpstr>
      <vt:lpstr>Segoe UI</vt:lpstr>
      <vt:lpstr>華康少女文字W3</vt:lpstr>
      <vt:lpstr>Calibri Light</vt:lpstr>
      <vt:lpstr>清松手寫體1</vt:lpstr>
      <vt:lpstr>Times New Roman</vt:lpstr>
      <vt:lpstr>Wingdings</vt:lpstr>
      <vt:lpstr>5_Office 佈景主題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運用學習歷程檔案提供大學備審資料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ChingLin</dc:creator>
  <cp:lastModifiedBy>user</cp:lastModifiedBy>
  <cp:revision>847</cp:revision>
  <cp:lastPrinted>2015-12-03T09:04:27Z</cp:lastPrinted>
  <dcterms:created xsi:type="dcterms:W3CDTF">2013-04-11T02:39:26Z</dcterms:created>
  <dcterms:modified xsi:type="dcterms:W3CDTF">2020-11-05T06:50:52Z</dcterms:modified>
</cp:coreProperties>
</file>